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notesSlides/notesSlide1.xml" ContentType="application/vnd.openxmlformats-officedocument.presentationml.notesSlide+xml"/>
  <Override PartName="/ppt/ink/ink50.xml" ContentType="application/inkml+xml"/>
  <Override PartName="/ppt/ink/ink5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304" r:id="rId2"/>
    <p:sldId id="638" r:id="rId3"/>
    <p:sldId id="640" r:id="rId4"/>
    <p:sldId id="639" r:id="rId5"/>
    <p:sldId id="641" r:id="rId6"/>
    <p:sldId id="642" r:id="rId7"/>
    <p:sldId id="643" r:id="rId8"/>
    <p:sldId id="644" r:id="rId9"/>
    <p:sldId id="645" r:id="rId10"/>
    <p:sldId id="646" r:id="rId11"/>
    <p:sldId id="647" r:id="rId12"/>
    <p:sldId id="648" r:id="rId13"/>
    <p:sldId id="649" r:id="rId14"/>
    <p:sldId id="650" r:id="rId15"/>
    <p:sldId id="651" r:id="rId16"/>
    <p:sldId id="652" r:id="rId17"/>
    <p:sldId id="653" r:id="rId18"/>
    <p:sldId id="654" r:id="rId19"/>
    <p:sldId id="65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5" autoAdjust="0"/>
    <p:restoredTop sz="94617" autoAdjust="0"/>
  </p:normalViewPr>
  <p:slideViewPr>
    <p:cSldViewPr snapToGrid="0">
      <p:cViewPr>
        <p:scale>
          <a:sx n="90" d="100"/>
          <a:sy n="90" d="100"/>
        </p:scale>
        <p:origin x="-210" y="-3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4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9-25T17:04:26.36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D2FE0C0-E85A-4AC7-8E4F-1B39093E8E98}" emma:medium="tactile" emma:mode="ink">
          <msink:context xmlns:msink="http://schemas.microsoft.com/ink/2010/main" type="writingRegion" rotatedBoundingBox="7874,2713 24937,1492 25536,9863 8473,11084"/>
        </emma:interpretation>
      </emma:emma>
    </inkml:annotationXML>
    <inkml:traceGroup>
      <inkml:annotationXML>
        <emma:emma xmlns:emma="http://www.w3.org/2003/04/emma" version="1.0">
          <emma:interpretation id="{8C32531B-171D-45D4-BBB0-DCB1B5843302}" emma:medium="tactile" emma:mode="ink">
            <msink:context xmlns:msink="http://schemas.microsoft.com/ink/2010/main" type="paragraph" rotatedBoundingBox="7874,2713 24937,1492 25229,5577 8167,6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2574BC-2587-4FA1-B76B-18B236381505}" emma:medium="tactile" emma:mode="ink">
              <msink:context xmlns:msink="http://schemas.microsoft.com/ink/2010/main" type="line" rotatedBoundingBox="7874,2713 24937,1492 25229,5577 8167,6798"/>
            </emma:interpretation>
          </emma:emma>
        </inkml:annotationXML>
        <inkml:traceGroup>
          <inkml:annotationXML>
            <emma:emma xmlns:emma="http://www.w3.org/2003/04/emma" version="1.0">
              <emma:interpretation id="{B0AF57FF-D591-4069-BAAB-462A4A35A445}" emma:medium="tactile" emma:mode="ink">
                <msink:context xmlns:msink="http://schemas.microsoft.com/ink/2010/main" type="inkWord" rotatedBoundingBox="7874,2713 18682,1940 18891,4855 8083,56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681 28 979 0,'0'0'43'0,"0"0"9"16,-5-13-41-16,5 4-11 0,-5 0 0 0,5 9 0 0,0 0 105 0,0 0 19 15,0 0 4-15,0 0 1 16,0 0-68-16,0 0-13 0,0 0-4 0,0 0 0 0,0 0-24 0,0 0-4 16,0 0-2-16,0 0 0 0,0 0-6 0,0 0-8 15,0 0 11-15,0 13-11 0,-5 5 10 0,0 0-10 16,0-1 8-16,0 14-8 0,5 0 0 0,-5 9 0 16,-5 9 0-16,0 5 0 0,5 3 31 0,-5 10 7 15,-5 4 2-15,0 9 0 0,-10 8-27 0,5 6-5 16,-10 12 0-16,6 5-8 0,4 4 11 0,5-4-11 15,-5 5 10-15,-5-5-10 0,0-5 8 0,5 1-8 16,-5-10 0-16,5 1 0 0,0-5 9 0,5-9-9 16,-5 1 8-16,5-10-8 0,-5 1 8 0,5-1-8 15,0-4 8-15,0 0-8 0,0-9 8 0,0-4-8 16,0-9 0-16,0 4 8 0,5-4 10 0,-5-5 2 0,10-8 0 16,-5-1 0-16,-5-8 9 0,10-1 3 0,-5-8 0 0,5 0 0 15,0 0-3-15,0-5 0 0,0-4 0 0,5-9 0 16,0 0-14-16,0 0-3 0,-5 4-1 0,5-4 0 15,0 0 1-15,0 0 0 0,0 0 0 0,0 0 0 16,-10-4-4-16,5-1 0 0,5-8 0 0,-5 4 0 16,0 0-8-16,5 0 0 0,0 1 0 0,5-1 8 15,-5 0-8-15,0 9 0 0,0 0 0 0,0 0 0 16,0-9 0-16,5-4 0 0,0 4 9 0,-5 9-9 16,0 0 15-16,10-9-2 0,-10 9 0 0,0 0 0 15,10-5 1-15,-10 5 0 0,10-8 0 0,0 3 0 16,0-4-14-16,-10 9 9 0,10 0-9 0,5-4 8 15,-5-5-8-15,5 0 0 0,0 0 0 0,0 0 0 16,0-4 0-16,5 4 0 0,0 0 0 0,0-4 8 0,10 0-8 16,0 4 0-16,-5-5 9 0,5 6-9 0,-10-1 15 15,10 0-2-15,-5 4 0 0,5 5 0 0,5 0-13 0,-5 0 9 16,4 0-9-16,-4 0 8 0,10 0-8 0,-5 5 8 16,5-1-8-16,0-4 8 0,0 5-8 0,0-1 0 15,5 1 0-15,0-5 0 0,0-5-12 0,5 1-8 16,-5 4-2-16,10-5 0 15,5-4-148-15,-6-4-30 0,6 4-5 0</inkml:trace>
          <inkml:trace contextRef="#ctx0" brushRef="#br0" timeOffset="935.7674">2174 2247 748 0,'0'0'67'0,"-10"-5"-54"0,5 1-13 0,5 4 0 0,0 0 122 0,0 0 22 0,0 0 4 0,0 0 0 15,0 0-56-15,0 0-11 0,0 0-2 0,15-5-1 16,0 1-33-16,0 0-6 0,0-1-2 0,5 1 0 16,0-1-15-16,0 1-3 0,0-1-1 0,0 1 0 15,5-14-9-15,5 5-1 0,0-5-8 0,0 0 12 16,0 1-4-16,4-1-8 0,6-4 11 0,-5 4-11 15,-5-4 8-15,5 0-8 0,0-5 0 0,5 5 0 16,-5 4 0-16,-5-9-11 0,0 1 0 0,0-1 0 16,0 0 11-16,0 5 0 0,0-4 10 0,-10-1-10 0,5 0 0 15,-5-4 0-15,0 0 0 0,0 9 0 0,-5-5 13 16,-5 5 3-16,5-4 1 0,-5 3 0 0,-5-3 1 0,5-1 0 16,-5 1 0-16,0 3 0 0,-5 1-2 0,0 4-1 15,-5-4 0-15,0 0 0 0,0 4-3 0,0 5 0 16,-5-5 0-16,0 9 0 0,-5 0 0 0,5 5-1 15,-10-5 0-15,0 5 0 0,5-1-11 0,-5 10 8 16,-5-1-8-16,-5 1 8 0,5 3-8 0,0 6 0 16,-10-1 0-16,5 5 0 0,5 4 15 0,-5 0-3 15,-5 5 0-15,5-1 0 0,0 6 0 0,-5 3 0 16,10 5 0-16,-5 0 0 0,0 4 8 0,5 1 2 16,-4 4 0-16,4 4 0 0,0 4 6 0,5 1 0 15,-5-5 1-15,5 5 0 0,5-9-4 0,5 4-1 16,0-8 0-16,0-1 0 0,5 5-8 0,5-5-1 0,0-4-1 0,0-4 0 15,5 3-14-15,0 1 8 0,5 0-8 0,0 0 0 16,0-9 0-16,5 0 0 0,0-4 0 0,5 4 0 31,0-4-26-31,0-5-2 0,5 0 0 0,4-4 0 16,6-5-32-16,10-4-8 0,-5 0 0 0,10 0-595 0,5-5-118 0</inkml:trace>
          <inkml:trace contextRef="#ctx0" brushRef="#br0" timeOffset="1401.696">4520 1679 1076 0,'5'-18'48'0,"0"5"9"0,0-1-45 0,5-3-12 15,-5-1 0-15,5 4 0 0,0-8 28 0,-5 5 3 16,5-6 1-16,-5 1 0 0,0 4 12 0,-5 1 2 16,5 3 1-16,-5 1 0 0,0-5-13 0,0 5-2 15,-5 0-1-15,0-1 0 0,0 1 4 0,0 9 1 16,0-5 0-16,-5 0 0 0,0 0-12 0,0 5-1 16,-5 4-1-16,5 0 0 0,-5 0-14 0,-5 0-8 15,5 0 8-15,-4 4-8 0,-1 5 0 0,0 0 0 0,0 4 0 16,-5-4 0-16,0 9 0 0,-5-1 0 0,10 1 0 15,-10 4 0-15,5 1 16 0,-5 3 0 0,0 5-1 0,0-4 0 16,0 4 10-16,0 0 3 0,-5 5 0 0,5 3 0 16,0 1 15-16,5-4 3 0,0 8 1 0,0 1 0 15,5 3-8-15,0 1-2 0,5 0 0 0,0 0 0 16,5-5-13-16,0 1-4 0,0-1 0 0,5-4 0 16,0 0-8-16,5-5-1 0,5 1-1 0,0-1 0 15,0 1-2-15,10-1 0 0,0-8 0 0,5 4 0 16,5-4 0-16,5-1 0 0,0-3 0 0,10-6 0 15,0-8-8-15,5 0 0 0,5-9-10 0,5-4 10 16,0-5-38-16,10-5-2 16,-5-3 0-16,5-6-617 0,-1-8-124 0</inkml:trace>
          <inkml:trace contextRef="#ctx0" brushRef="#br0" timeOffset="1741.5548">5604 756 172 0,'0'0'16'0,"0"0"-16"0,-10-5 0 0,10 5 0 16,-5 0 386-16,5 0 74 0,0 0 16 0,0 0 2 15,0 0-344-15,0 0-69 0,0 0-13 0,0 0-4 16,0 0-28-16,10 5-7 0,0-1-1 0,10-4 0 16,0 5-3-16,0-5-1 0,5-5 0 0,10 5 0 15,9-4 2-15,11-5 0 0,0 0 0 0,0 0 0 16,5 0-10-16,0-9 0 0,5 1 0 0,0-6 0 16,5 1 0-16,0-4-14 0,-5-1 2 0,4 0 0 31,1 1-36-31,0-5-6 0,-5 0-2 0,0 8 0 0,-10-3-48 15,0-1-11-15,-5-4-1 0</inkml:trace>
          <inkml:trace contextRef="#ctx0" brushRef="#br0" timeOffset="2125.9262">6423-407 172 0,'0'0'16'0,"0"0"-16"0,0-9 0 0,0 9 0 15,0 0 364-15,0 0 69 0,0 0 15 0,0 0 2 16,0 0-329-16,0 0-65 0,5 9-14 0,4 9-2 15,1 8-6-15,-5 1-1 0,-5 8 0 16,5 10 0-16,-5 4-6 0,-5 8-2 0,-5 5 0 0,0 5 0 16,-9 8-10-16,4 10-3 0,-5 4 0 0,0 8 0 15,-5 5-3-15,0-4-1 0,10 4 0 0,-10 0 0 16,5 0-8-16,0-4 10 0,0 4-10 0,5-5 10 16,-5 1-10-16,5-9 0 0,0-5 0 0,0 0 0 15,0-4 0-15,0 0-11 0,0-4 3 0,0-1 0 31,0 1-37-31,5-10-7 0,0-4-2 0,0-9-567 0,5-4-114 0</inkml:trace>
          <inkml:trace contextRef="#ctx0" brushRef="#br0" timeOffset="2568.6817">6982 1319 1785 0,'0'0'159'0,"0"0"-127"15,0 0-32-15,0 0 0 0,0 0 40 0,0 0 3 16,-5 14 0-16,0-1 0 0,0 5 13 0,0 4 2 15,5-4 1-15,0 8 0 0,-5-4-33 0,5 1-6 0,0-1-2 16,0 4 0-16,0 1-6 0,0 0-2 0,5-5 0 0,0 9 0 16,0-4-10-16,0 4 0 0,0 4-12 0,5-4 12 15,5-9 0-15,-5 5 0 0,0-5 0 0,5 0 0 16,5-8 0-16,-5-5 8 0,4 4-8 0,-4-9 0 16,5 1 0-16,0-1 0 0,5-4 0 0,0 0 0 15,-10-4 8-15,5-14 7 0,10 0 1 0,0-4 0 16,0 0 0-16,5-5 0 0,0-4 0 0,-5-4 0 15,0-1 0-15,5-4 0 0,-5-4 0 0,-5-1 0 16,5-8-16-16,-5 0 0 0,0-5 0 0,0-4 0 16,0 4 12-16,-5 5-4 0,5 4-8 0,-5 1 12 15,-6-1-32-15,1 4-8 16,-5 5 0-16,0-4-1 0,-5 9-120 0,0-5-24 16,0-36-5-16,-10 23-1 0</inkml:trace>
          <inkml:trace contextRef="#ctx0" brushRef="#br0" timeOffset="3488.5336">8549 907 1728 0,'0'-14'153'0,"5"1"-122"0,0 0-31 0,-5-1 0 16,5 5 88-16,-5 9 11 0,0 0 2 0,10-8 1 15,-5-1-41-15,5 4-8 0,-10 5-1 0,15 0-1 16,-5 5-35-16,5 4-6 0,0-5-2 0,5 14 0 16,0-1-8-16,0 15 0 0,5 3 0 0,-5 5 0 15,5 4-9-15,-10 10 9 0,-5-1 0 0,-5 9 0 16,-5 0-8-16,-5 5 8 0,0-10 0 0,-5 1 0 16,0 0-13-16,0-5 4 0,0 0 1 0,-5-8 0 15,0-5 8-15,0-5 0 0,0 1 0 0,-5-10 0 16,5-4 0-16,-5 1 0 0,10-6 0 0,-5-8-8 0,5-4 8 15,-5-1 12-15,5-8-2 0,-5-10-1 0,0 1 8 0,5-9 2 16,-5-5 0-16,5-4 0 0,5 0-2 16,0 0 0-16,5-4 0 0,0-1 0 0,5-8-5 0,10-1-2 15,-5 1 0-15,5-1 0 0,0 1 2 0,0 4 1 16,10 0 0-16,0 5 0 0,-5 4-4 0,5 4-1 16,-5 5 0-16,5 0 0 0,0 8-8 0,0 5 8 15,0-4-8-15,0 9 8 0,0 4-8 0,5 4 0 16,0 5-10-16,0 4 10 0,5 1 0 0,5 3 0 0,0 6 0 0,-1-1 0 15,6 4-20-15,5-3 3 16,0-1 0-16,5 0 0 0,15-4 5 0,-10 4 0 0,0-9 1 16,0 1 0-16,0-6-6 0,5 1-2 0,-6-4 0 0,1 4 0 15,-10-1 5-15,5-3 1 0,5-1 0 0,-5 1 0 16,-5-5 13-16,0 0 0 0,10 0 0 0,-5 4 0 16,-10-4 10-16,0 5 5 0,0-5 1 0,-1-5 0 15,6 5 2-15,-10-4 1 0,-10 4 0 0,0-5 0 16,5-4 5-16,-10 5 0 0,-5-9 1 0,0 4 0 15,-5-4-17-15,-5-1-8 0,5-4 8 0,-10 1-8 16,-5-14 15-16,5 0-3 0,5-5 0 0,-5-4 0 16,-5 0-3-16,0 0-1 0,0 0 0 0,5-4 0 15,-5-5-8-15,-5 5-11 0,-5-1 3 0,5 5 0 16,0 5 8-16,-5-1 0 0,0 5 0 0,-5 5 0 16,0 4 0-16,0 8-10 0,-5 1 10 0,-5 0 0 15,-5 8-8-15,0 1 8 0,5 4 0 0,-10 13 0 0,0 0 0 16,-5 10 0-16,-4 3 0 0,-1 5 0 0,0 0 9 15,0 9-9-15,0 5 8 0,5-1-8 0,5 9 10 16,0 1-10-16,0-6 12 0,5 6-12 0,15-1 23 0,-5 0-3 16,0 0 0-16,5 1 0 0,5-6 0 0,5 1 0 15,5 0 0-15,0 0 0 0,5 0-20 0,5-5 9 16,15 5-9-16,0 0 0 0,0-5 13 0,10 5-4 16,10-5-1-16,15-4 0 0,0 0-8 0,10 0 0 15,-5-13 9-15,4 4-9 0,16-5-13 0,-5 1-7 16,-5-9-2-16,5-5-794 15,10-8-158-15</inkml:trace>
        </inkml:traceGroup>
      </inkml:traceGroup>
    </inkml:traceGroup>
    <inkml:traceGroup>
      <inkml:annotationXML>
        <emma:emma xmlns:emma="http://www.w3.org/2003/04/emma" version="1.0">
          <emma:interpretation id="{B0B73DE8-3058-4C66-A791-19CB05F6DFB5}" emma:medium="tactile" emma:mode="ink">
            <msink:context xmlns:msink="http://schemas.microsoft.com/ink/2010/main" type="paragraph" rotatedBoundingBox="11387,8135 24919,6527 25295,9686 11762,112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90C72B7-F288-49A7-9924-E4506438185C}" emma:medium="tactile" emma:mode="ink">
              <msink:context xmlns:msink="http://schemas.microsoft.com/ink/2010/main" type="line" rotatedBoundingBox="11387,8135 24919,6527 25295,9686 11762,11294">
                <msink:destinationLink direction="with" ref="{C88F8D57-C55E-42BA-9116-2BDEAC7F979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8DB1850-32B9-4F9B-AF20-F8B77F44E6A7}" emma:medium="tactile" emma:mode="ink">
                <msink:context xmlns:msink="http://schemas.microsoft.com/ink/2010/main" type="inkWord" rotatedBoundingBox="11387,8135 13761,7853 14072,10465 11697,1074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5810.8582">5714 5486 1029 0,'-10'-18'45'0,"10"18"11"0,-5-8-45 0,-5-1-11 16,5 0 0-16,-5 0 0 0,5 0 81 0,-5-4 15 15,0 4 2-15,0 0 1 0,0-4-35 0,0 4-6 16,-5-4-2-16,5-1 0 0,0 5-27 0,-5-4-5 15,-5 0-2-15,5 4 0 0,-5-4-22 0,0-1 8 16,0 5-8-16,-5 5 0 0,0-5 0 0,-5 5 0 0,-5 4-10 16,0 0 10-16,-10 0-16 0,0 4 3 0,-15 5 1 0,5 4 0 15,-4 1 12-15,-1-1-9 0,-5 9 9 0,0-4-8 16,0 4 8-16,0 5 14 0,-5-1-3 0,5 1-1 16,-5 4 28-16,5 4 6 0,1-4 0 0,-1 9 1 15,0-4-13-15,0 4-2 0,10 4-1 0,0 1 0 16,0-1 6-16,10-4 1 0,0-5 0 0,5 5 0 15,5-4-16-15,5-1-4 0,5 1 0 0,0-1 0 16,11-4-16-16,4 1 0 0,0-1 0 0,10 0 0 16,0 0 0-16,10 0-12 0,5 0 12 0,4-5-12 15,6 6-4-15,5-1-1 0,0-5 0 0,10 1 0 16,0-1 17-16,5-3 0 0,5 3-8 0,5-4 8 16,-5 5 0-16,5-9 0 0,0 0 0 0,5 4 0 15,0 0-8-15,-1-4 8 0,1 4 0 0,0-4 0 16,5-1 0-16,-5 6 0 0,5-1 0 0,-5 0 0 0,5 0 0 15,-10 0 0-15,5 1 0 0,-5-1 9 0,-6 4 4 16,-4 1 1-16,-5 0 0 0,0-1 0 0,-10 1 4 16,0 4 1-16,0-4 0 0,-10 4 0 0,0 0 11 0,-5 0 2 15,-5 4 1-15,-5 1 0 0,0-1-1 0,-10 1 0 16,-5 4 0-16,-10-5 0 0,-5 5 6 0,0 0 1 16,-15 0 0-16,-5 0 0 0,-5 0-12 0,-5-5-3 15,1 5 0-15,-1-4 0 0,-5-1 11 0,0 1 1 16,5-5 1-16,0 0 0 0,0-4-27 0,-5-1-10 15,0 1 0-15,-5-5 9 0,0 0-9 0,1 0 0 0,-1-4 0 16,0 4 0 0,5-4-28-16,-5 0-8 0,5-5-2 0,0 0 0 15,5 1-8-15,5-10-2 0,-5 5 0 0,0-4 0 16,6-5-39-16,-1 0-8 0,0-5-1 0,10 5-560 0,5 0-111 0</inkml:trace>
        </inkml:traceGroup>
        <inkml:traceGroup>
          <inkml:annotationXML>
            <emma:emma xmlns:emma="http://www.w3.org/2003/04/emma" version="1.0">
              <emma:interpretation id="{9131BB46-5DC4-42A7-A09C-0A750A8B73E8}" emma:medium="tactile" emma:mode="ink">
                <msink:context xmlns:msink="http://schemas.microsoft.com/ink/2010/main" type="inkWord" rotatedBoundingBox="16983,7648 19404,7360 19711,9947 17290,1023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6754.6349">9338 5109 1785 0,'-20'-9'159'0,"20"9"-127"0,-5-13-32 0,0 4 0 31,0 0-28-31,5 9-12 0,0-13-3 0,0 13 0 0,0 0 71 0,0 0 15 0,0 0 2 16,0 0 1-16,5-9-30 0,-5 9-7 0,0 0-1 0,15-5 0 16,5 1-8-16,0 0 0 0,0-1 0 0,0-4 0 15,5 5 0-15,5-1-17 0,15 1 4 0,-10-5 1 16,-10 9 12-16,10-9-11 0,10 0 11 0,10 5-10 15,-6-5 10-15,1 9 12 0,5-4-2 0,5-1-1 16,-5-8 3-16,5 0 0 0,-5-1 0 0,5 5 0 16,5 0 4-16,0 1 2 0,-10-1 0 0,4 0 0 15,-4-9-3-15,0 9-1 0,5-4 0 0,-10 4 0 16,-5 0 5-16,0-4 1 0,10 4 0 0,-10-4 0 16,0 13-20-16,0-9-19 0,0-5 4 0,0 6 1 0,0 3 6 15,-1-4 8-15,-9 9-13 0,0-4 5 16,0-1-28-16,0 1-6 0,-10 0-1 15,0-1 0-15,0 5-39 0,-5 5-8 0,-5-1-2 16,-5 0-614-16</inkml:trace>
          <inkml:trace contextRef="#ctx0" brushRef="#br0" timeOffset="37514.9032">9837 5193 1407 0,'15'-9'62'0,"-15"9"14"0,0 0-61 0,0 0-15 0,5-8 0 0,-5 8 0 15,10-5 88-15,-10 5 16 0,0 0 2 0,0 0 1 16,10-9-51-16,-10 9-9 0,0 0-3 0,0 0 0 15,0 0-29-15,0 0-7 0,0 0 0 0,-5 14-8 16,-5-6 18-16,5 10-3 0,5 0-1 0,-10 0 0 16,-5-1-27-16,-5 10-6 0,0 0-1 0,-5 4 0 15,-5 4 20-15,1 1 0 0,-6 4 0 0,5 0 0 16,-5 0 10-16,0 0 6 0,-5-5 0 0,0 1 1 16,5-1 18-16,0-4 3 0,-5 0 1 0,5-4 0 15,0 4-7-15,5-4-2 0,-5 4 0 0,5-9 0 0,0 0-17 16,5-4-3-16,5-1-1 0,0 1 0 0,0 0-9 15,0 0 0-15,5-5 9 0,6 0-9 0,-1-4 0 16,5 0 0-16,5-9 0 0,0 0 0 0,-5 9 0 0,0-5 0 16,5-4 0-16,0 0 8 0,0 0-8 0,0 0 0 15,0 0 0-15,20 0 0 0,-1 0 0 0,1-4 0 16,5 4 0-16,10-4-8 0,-5-5 0 0,10 4 0 16,5-4 0-16,5 0 0 0,5 5 0 0,5 0 0 15,-5-5 0-15,10 4 0 0,5 1 8 0,0-1-13 16,-11 1 5-16,1 0 8 0,10-1-12 0,-5 5 12 15,0 0-10-15,0 0 10 0,0 0-8 0,5 0 8 16,0 5 0-16,0-1-9 0,-11 0 22 0,6 1 5 0,10-1 1 0,-10 10 0 16,-5-6-31-16,0 1-5 0,5 5-2 0,0-1 0 15,0-4 19-15,-5 13 0 0,-1-4 0 16,1 0 0-16,0 4 0 0,-5 0 0 0,-10 0 0 0,-5 9 0 16,0 0 14-16,-5 0 3 0,-10 0 1 0,0 5 0 15,0-1-18-15,-10 1 0 0,0 4 0 0,-5-5-9 16,0-4 17-16,-10 5 4 0,0-5 1 0,-5 0 0 15,-5 0 11-15,-5 0 1 0,-5 0 1 0,-5 0 0 16,0-4 2-16,-10 8 1 0,-15-4 0 0,5 0 0 16,5-4-13-16,-10 4-2 0,-20 0-1 0,0 0 0 15,6 5-3-15,-6-5-1 0,0 0 0 0,-15 0 0 16,-10 0-9-16,10 0 12 0,5 0-12 0,0 0 12 16,-19 0-12-16,14 0 0 0,5-4 0 0,5 0 0 15,-5 4 0-15,0-9 0 0,0 5 0 0,10-5 0 16,6 0-23-16,-1-4 0 0,-5-1 0 0,5 1 0 15,5 0-38-15,5-9-8 16,0 0-2-16,5 0 0 0,5-1-116 0,10-8-23 0</inkml:trace>
        </inkml:traceGroup>
        <inkml:traceGroup>
          <inkml:annotationXML>
            <emma:emma xmlns:emma="http://www.w3.org/2003/04/emma" version="1.0">
              <emma:interpretation id="{95B5BB44-205B-4F34-95AD-B0B91D8A2961}" emma:medium="tactile" emma:mode="ink">
                <msink:context xmlns:msink="http://schemas.microsoft.com/ink/2010/main" type="inkWord" rotatedBoundingBox="20819,7025 22352,6843 22726,9991 21194,1017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8192.981">13956 4532 345 0,'5'-9'31'0,"0"-4"-31"16,10-5 0-16,0 0 0 0,0-4 161 0,0 0 27 15,5 0 4-15,0 0 2 0,5-5-103 0,0 0-21 16,-5 5-4-16,0 0-1 0,-5 4-20 0,5 1-4 16,-5 3-1-16,-5 5 0 0,0-4-6 0,0 4-2 15,5 0 0-15,-15 9 0 0,5-9 4 0,-5 9 0 16,0 0 0-16,0 0 0 0,0 0-3 0,0 0 0 15,0 0 0-15,0 0 0 0,15 0-17 0,-15 0-4 16,0 0-1-16,0 0 0 0,0 0 17 0,0 0 4 16,0 9 1-16,0 5 0 0,0 3 2 0,-5 6 0 15,-5 3 0-15,0 10 0 0,-5 12-3 0,0 10-1 16,-5 4 0-16,-5 18 0 0,-10 9 12 0,0 13 2 16,0 13 1-16,-5 5 0 0,0 0-8 0,0 9-2 0,0-1 0 15,5 6 0-15,0-6-12 0,0 1-2 0,-5-5-1 0,5-4 0 16,-5-5-13-16,1 1-8 0,-1-10 8 0,5 1-8 15,0-10 9-15,-5 1-9 0,0-5 12 0,5-4-12 16,-5 4 0-16,5-9-12 0,5 5 0 0,0-13 0 31,0-10-17-31,0 1-3 0,10-18-1 0,0-5 0 0,0-4-14 0,5-9-2 16,0-9-1-16,5-4 0 0,0-9-45 0,5 0-9 0,5-9-1 16,0 0-787-16</inkml:trace>
        </inkml:traceGroup>
        <inkml:traceGroup>
          <inkml:annotationXML>
            <emma:emma xmlns:emma="http://www.w3.org/2003/04/emma" version="1.0">
              <emma:interpretation id="{05EA017E-1AE1-4BEE-BAA8-EDA2EA1AEF64}" emma:medium="tactile" emma:mode="ink">
                <msink:context xmlns:msink="http://schemas.microsoft.com/ink/2010/main" type="inkWord" rotatedBoundingBox="23291,6964 24948,6767 25245,9267 23588,9464"/>
              </emma:interpretation>
              <emma:one-of disjunction-type="recognition" id="oneOf4">
                <emma:interpretation id="interp4" emma:lang="" emma:confidence="1">
                  <emma:literal>0</emma:literal>
                </emma:interpretation>
                <emma:interpretation id="interp5" emma:lang="" emma:confidence="0">
                  <emma:literal>o</emma:literal>
                </emma:interpretation>
                <emma:interpretation id="interp6" emma:lang="" emma:confidence="0">
                  <emma:literal>O</emma:literal>
                </emma:interpretation>
                <emma:interpretation id="interp7" emma:lang="" emma:confidence="0">
                  <emma:literal>d</emma:literal>
                </emma:interpretation>
                <emma:interpretation id="interp8" emma:lang="" emma:confidence="0">
                  <emma:literal>D</emma:literal>
                </emma:interpretation>
              </emma:one-of>
            </emma:emma>
          </inkml:annotationXML>
          <inkml:trace contextRef="#ctx0" brushRef="#br0" timeOffset="39032.2649">16487 4403 288 0,'-5'-4'25'0,"0"-9"-25"0,5 4 0 0,0-5 0 15,-10 10 161-15,5-5 27 0,5 0 6 0,0-4 1 16,-5 0-112-16,5 4-23 0,-5 0-4 0,5 9 0 15,0 0-8-15,0 0 0 0,-5-13-1 0,0 4 0 16,0 0-23-16,-5 0-5 0,10 9-1 0,-10-4 0 16,-5-1-5-16,5 1-1 0,0 8 0 0,-5 1 0 15,0-1 12-15,-5 5 1 0,5 4 1 0,-9 5 0 0,-1 0-26 0,-5 4 0 16,5 4 0-16,-5 10 0 0,0-5 13 0,-5 5 4 16,0 4 1-16,0-1 0 0,0 15 25 0,-5-1 5 15,0-4 0-15,5 4 1 0,-5 9-25 0,0 0-4 16,10 0-2-16,-10 5 0 0,0 0 0 0,5 4 0 15,5-5 0-15,-4 10 0 0,4-5-8 0,5 4-2 16,0 5 0-16,5-5 0 0,0 1 0 0,5-1-8 16,0-4 12-16,5 0-4 0,5 0 8 0,0 0 2 15,0-4 0-15,5-1 0 0,5-4 21 0,0 5 4 16,5-5 1-16,10-9 0 0,0 1-16 0,5-1-2 16,10 0-1-16,0-8 0 0,0-6-13 0,4-3-4 0,6-9 0 15,0-5 0-15,10-4 2 0,0-10 0 0,-5-3 0 16,5-10 0-16,5-3-10 0,0-10 12 0,0-4-12 15,5-9 12-15,0-1-4 0,-1-7 0 0,-4-6 0 0,0-4 0 16,-5 1 21-16,0-6 4 0,0-3 1 0,-5-1 0 16,-5 0-5-16,0-4-1 0,-5 0 0 0,0 0 0 15,-10-9-11-15,0 0-2 0,-5-5-1 0,-5 1 0 16,-1-5-3-16,1 0-1 0,-10 0 0 0,-5 0 0 16,-5-8-10-16,-5 3 0 0,-5-8 0 0,0 0 0 15,-5 4 12-15,1 0-4 0,-6 1 0 0,0 12 0 16,0 5-8-16,0 5-12 0,0 8 2 0,0 5 1 15,0 0 9-15,-5 8-13 0,0 1 5 0,0 8 8 16,-10 5-25-16,0 0 2 0,-10 9 1 0,0 4 0 16,-5 0-118-16,-10 1-23 0,-10 12-5 15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5:21.50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2EFAD72-4BE8-4667-B92F-780D60366DA3}" emma:medium="tactile" emma:mode="ink">
          <msink:context xmlns:msink="http://schemas.microsoft.com/ink/2010/main" type="inkDrawing" rotatedBoundingBox="11921,12295 20340,11965 20349,12183 11930,12513" semanticType="underline" shapeName="Other">
            <msink:sourceLink direction="with" ref="{BCF152DF-10FA-4D87-8692-2CA718505DA8}"/>
          </msink:context>
        </emma:interpretation>
      </emma:emma>
    </inkml:annotationXML>
    <inkml:trace contextRef="#ctx0" brushRef="#br0">13 379 288 0,'0'0'25'16,"0"0"-25"-16,-4-4 0 0,-1-4 0 0,5 8 23 0,-4-8-1 16,8 4 0-16,-4 4 0 0,0-8-22 0,0 8 8 15,5-8-8-15,-5 8 0 0,0 0 40 0,4-4 4 16,6 0 1-16,-6 0 0 0,-4 4 55 0,9-4 12 15,-9 4 1-15,9 0 1 0,-9 0-6 0,9 4-2 16,1 4 0-16,8-4 0 0,0 4-13 0,5 4-2 16,0 0-1-16,8 0 0 0,1 9-10 0,9-5-3 15,9 0 0-15,5 0 0 0,-5 0-8 0,14-3-1 16,13-5-1-16,14 0 0 0,5-4-11 0,4 0-1 16,5-4-1-16,13-4 0 0,0-8 1 0,1 4 0 15,13-9 0-15,9 1 0 0,-4-4-22 0,-5 4-4 16,13 0-1-16,15-5 0 0,4 1-4 0,9 0-2 0,4 4 0 15,5-1 0-15,5 5-11 0,4 4-3 0,5 0 0 16,0 4 0-16,-5 0-8 0,0 0 0 0,0 4 0 0,1 0 0 16,8 0 0-16,-4 0 0 0,-10 0 0 0,1 0 0 15,0-4 0-15,-5 0 0 0,-9 0 8 0,0 0-8 16,4-4 0-16,-8 0 0 0,-10-5 0 0,5 5 0 16,4-4 0-16,-8 0 0 0,-10 0 0 0,-9 4 0 15,5-8-8-15,-5-5 8 0,-4 5-10 0,-10 0 10 16,-9 4-32-1,-4 0 0-15,-9-4 0 0,-14 3 0 0,-9-3-57 0,-5 4-12 16,1 0-3-16,-19 4-964 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5:15.22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55CCBC0-82EF-4CB5-939D-292EBCCB5DC0}" emma:medium="tactile" emma:mode="ink">
          <msink:context xmlns:msink="http://schemas.microsoft.com/ink/2010/main" type="writingRegion" rotatedBoundingBox="2914,11374 10786,10536 11005,12589 3132,13427"/>
        </emma:interpretation>
      </emma:emma>
    </inkml:annotationXML>
    <inkml:traceGroup>
      <inkml:annotationXML>
        <emma:emma xmlns:emma="http://www.w3.org/2003/04/emma" version="1.0">
          <emma:interpretation id="{64BA6B42-8902-4BB9-A249-9E31F3BBC033}" emma:medium="tactile" emma:mode="ink">
            <msink:context xmlns:msink="http://schemas.microsoft.com/ink/2010/main" type="paragraph" rotatedBoundingBox="2914,11374 10786,10536 11005,12589 3132,134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AD79AC-81A8-4151-89F3-FF34961D187F}" emma:medium="tactile" emma:mode="ink">
              <msink:context xmlns:msink="http://schemas.microsoft.com/ink/2010/main" type="line" rotatedBoundingBox="2914,11374 10786,10536 11005,12589 3132,13427"/>
            </emma:interpretation>
          </emma:emma>
        </inkml:annotationXML>
        <inkml:traceGroup>
          <inkml:annotationXML>
            <emma:emma xmlns:emma="http://www.w3.org/2003/04/emma" version="1.0">
              <emma:interpretation id="{45A787C7-55FD-417F-AD66-13A238936681}" emma:medium="tactile" emma:mode="ink">
                <msink:context xmlns:msink="http://schemas.microsoft.com/ink/2010/main" type="inkWord" rotatedBoundingBox="2914,11374 10786,10536 11005,12589 3132,1342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6174 9867 2473 0,'-18'16'109'0,"9"-4"23"0,-5 12-105 0,0 9-27 16,-4 3 0-16,0 17 0 0,-5 7 66 0,5 9 8 15,-5 8 2-15,5 8 0 0,-5 0-16 0,5 4-4 16,0 0 0-16,0 0 0 0,9 0-30 0,-1 0-6 16,6 0-2-16,4-4 0 0,4 0-18 0,6-12 0 15,3 0 8-15,1-8-8 16,4-9-105-16,0-11-25 0,1-5-5 0</inkml:trace>
          <inkml:trace contextRef="#ctx0" brushRef="#br0" timeOffset="236.4473">6552 10381 1958 0,'5'-37'174'0,"4"17"-139"0,-5 0-35 0,5 0 0 16,10-5 54-16,-6 9 4 0,10 0 1 0,-5 0 0 15,-4 8 31-15,9-1 6 0,-5 9 2 0,0 9 0 16,5 3-46-16,0 8-8 0,-1 12-3 0,6 9 0 16,-1 7 2-16,0 9 0 0,1 8 0 0,-1 4 0 0,0-1-1 15,1-3 0-15,-1 4 0 0,0-4 0 0,0 3-34 0,5-3-8 16,-4-4 0-16,-1-4 0 0,0-5 0 0,1-7-11 16,-15-9 3-16,5-8 0 15,-4-3-219-15,-5-9-43 0</inkml:trace>
          <inkml:trace contextRef="#ctx0" brushRef="#br0" timeOffset="425.8806">7331 10154 2300 0,'-19'4'102'0,"10"4"21"0,0 8-99 15,0 9-24-15,-5 3 0 0,1 12 0 0,-6 5 64 0,-3 8 8 16,-6 7 2-16,-3 1 0 0,-1 8-19 0,4 4-4 15,-4-5-1-15,1 5 0 0,-1-4-27 0,4 0-6 0,6 0-1 16,-6-5 0-16,1-3-29 0,4-4-7 0,5-5 0 0,0-7-799 16,4-9-159-16</inkml:trace>
          <inkml:trace contextRef="#ctx0" brushRef="#br0" timeOffset="694.5708">7777 9681 2574 0,'13'16'56'0,"6"4"12"0,3 12 3 0,6 9 1 15,-1 11-57-15,0 9-15 0,1 4 0 0,-6 4 0 0,-3 8 92 0,-1 8 15 16,-9 0 3-16,0 8 1 0,-4 4-45 0,-5-4-9 16,-5 0-1-16,-4 0-1 0,-5-4-38 0,1-4-7 15,-10-8-2-15,0 0 0 0,0-8-8 0,1-9 0 16,-1-3 0-16,-5-9 8 15,-3-7-127-15,-1-5-25 0,-5 1-6 0,1-13-1125 16</inkml:trace>
          <inkml:trace contextRef="#ctx0" brushRef="#br0" timeOffset="-2044.6667">151 11259 1666 0,'0'0'74'0,"4"-8"15"16,-4 0-71-16,9 4-18 0,5-4 0 0,4-1 0 16,10 5 46-16,3-4 6 0,6 0 0 0,22 0 1 15,0-4 3-15,5 4 0 0,0-4 0 0,4-4 0 16,9-1-14-16,1 5-2 0,4-4-1 0,-5 4 0 15,-4-4-17-15,0-1-3 0,-5 1-1 0,0 0 0 16,-4 0-10-16,-9 0-8 0,-5 0 9 0,5 3-9 0,-5 5 10 16,4 0-10-16,-17 4 10 0,-1 0-10 0,0 0-9 15,-4 4-8-15,-9 0-2 0,-5 8 0 16,1-4-157-16,-10 4-31 0</inkml:trace>
          <inkml:trace contextRef="#ctx0" brushRef="#br0" timeOffset="-1819.7305">770 11481 1094 0,'0'0'48'0,"0"0"11"0,0 0-47 0,0 0-12 0,4 9 0 0,1-1 0 15,-5-8 186-15,18 8 35 0,0 0 7 0,1-4 2 16,-1 0-96-16,5-4-19 0,8 0-4 0,6 0-1 15,-1 0-47-15,1-4-10 0,8 4-1 0,5-4-1 16,-4-4-35-16,9 4-6 0,-1 4-2 0,5 0 0 31,10-4-161-31,-10 0-33 0</inkml:trace>
          <inkml:trace contextRef="#ctx0" brushRef="#br0" timeOffset="-1113.8722">2923 11129 633 0,'-18'-16'56'0,"9"4"-44"0,0 4-12 0,0-8 0 0,4-5 142 0,1 1 26 16,4 0 6-16,0-4 1 0,9-5-63 0,-5 5-13 15,6-4-3-15,3-5 0 0,10 5-36 0,0-4-7 16,9 3-1-16,-5 5-1 0,5-4-14 0,-5 12-2 16,5-1-1-16,-5 13 0 0,5 4 13 0,-5 8 2 15,1 9 1-15,-1 3 0 0,10 4-15 0,-10 9-3 16,0 3-1-16,0 4 0 0,1 5 5 0,4-5 0 15,0 1 1-15,-1-5 0 0,-3 1-6 0,-1-5-2 16,0-4 0-16,5-3 0 0,0-1-13 0,0-8-4 16,0 0 0-16,0-8 0 0,0-3-2 0,4-10-1 15,-4-7 0-15,4-4 0 0,-4 0 8 0,5-4 2 16,-6-9 0-16,6 5 0 0,-5-8-10 0,0 3-1 16,-5-3-8-16,5 0 12 0,-5-9-12 0,0 1-12 15,-4-1 3-15,5-7 0 16,-1-1-26-16,0-12-5 0,-4 1 0 0,4-5-1 15,1 0-141-15,3 4-28 0</inkml:trace>
          <inkml:trace contextRef="#ctx0" brushRef="#br0" timeOffset="-798.8006">3620 10478 403 0,'9'-16'36'0,"-9"7"-36"15,-4-3 0-15,4-4 0 16,9 0 225-16,-5 0 39 0,5-4 7 0,0 3 1 0,-4 1-117 0,4 4-24 16,0 4-5-16,-4 4-1 0,-5 4-7 0,0 0-2 15,0 0 0-15,4 20 0 0,-4 8-60 0,0 9-13 16,0 11-3-16,5 13 0 0,-1 4 6 0,-4 4 1 16,5 8 0-16,-1 4 0 0,1-1 4 0,4 9 1 15,-4 9 0-15,-1-1 0 0,1-4-31 0,-5 0-5 16,0 0-2-16,-5 0 0 0,-4-12-14 0,0 0 9 15,0 0-9-15,0-8 8 0,-9-4-8 0,-1-9-11 16,6-3 3-16,-1-9 0 16,5-7-164-16,0-13-32 0,-5 17-6 0,14-45-2 0</inkml:trace>
          <inkml:trace contextRef="#ctx0" brushRef="#br0" timeOffset="-207.4463">4212 11579 748 0,'0'0'67'0,"0"-9"-54"15,4-3-13-15,1 0 0 0,4 0 139 0,5 0 25 16,-1 0 4-16,1 0 2 0,4 4-40 0,0-1-8 16,5 1-2-16,-5 8 0 0,5 0-34 0,0 8-7 15,0 5-2-15,-5 3 0 0,5 8-19 0,-5 0-4 16,-4 9-1-16,-5 3 0 0,0 1-4 0,-5-1-1 16,-4-4 0-16,5 5 0 0,-10-9-16 0,5 0-4 15,-4-3-1-15,-1-1 0 0,1-4-12 0,-1-4-3 16,1-8 0-16,4-8 0 0,0 0-12 0,0 0 11 15,0 0-11-15,0 0 10 0,4-12-10 0,10-8 0 16,-5-4 9-16,0-9-9 0,9-3 0 0,-4-4 0 0,0-5-10 0,4 1 10 16,0-9-15-16,0 8 4 0,0 1 1 15,1 3 0-15,-1 1 10 0,0 12 0 0,0 3 0 0,-4 9 0 16,0 4 10-16,-1 4 4 0,1 8 1 0,0 8 0 16,-1 4-7-16,1 0 0 0,-1 4-8 0,6 9 12 15,-6 3-12-15,6 0 0 0,3 1 0 0,-3-1 0 16,-1 0-55-16,0 1-17 15,0-5-3-15,5 0-1017 0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6:03.96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BE590B0-4952-4C71-BEBE-CE580F1F097B}" emma:medium="tactile" emma:mode="ink">
          <msink:context xmlns:msink="http://schemas.microsoft.com/ink/2010/main" type="writingRegion" rotatedBoundingBox="1701,1066 29836,-559 30794,16022 2660,17648"/>
        </emma:interpretation>
      </emma:emma>
    </inkml:annotationXML>
    <inkml:traceGroup>
      <inkml:annotationXML>
        <emma:emma xmlns:emma="http://www.w3.org/2003/04/emma" version="1.0">
          <emma:interpretation id="{A7FB8581-9C9D-48FB-940F-D843CCC76361}" emma:medium="tactile" emma:mode="ink">
            <msink:context xmlns:msink="http://schemas.microsoft.com/ink/2010/main" type="paragraph" rotatedBoundingBox="1904,816 20763,544 20803,3376 1945,36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6783E7-393C-4869-822A-654499DAA34F}" emma:medium="tactile" emma:mode="ink">
              <msink:context xmlns:msink="http://schemas.microsoft.com/ink/2010/main" type="line" rotatedBoundingBox="1904,816 20763,544 20803,3376 1945,3649"/>
            </emma:interpretation>
          </emma:emma>
        </inkml:annotationXML>
        <inkml:traceGroup>
          <inkml:annotationXML>
            <emma:emma xmlns:emma="http://www.w3.org/2003/04/emma" version="1.0">
              <emma:interpretation id="{ABF3D351-5723-4892-B661-F014898BF6B6}" emma:medium="tactile" emma:mode="ink">
                <msink:context xmlns:msink="http://schemas.microsoft.com/ink/2010/main" type="inkWord" rotatedBoundingBox="1907,976 6392,911 6431,3584 1945,364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2949-554 1090 0,'-9'-4'24'0,"9"-4"4"0,0-4 2 0,0-5 2 15,5 1-32-15,-1-4 0 0,1 0 0 0,-1-5 0 0,5 1 86 0,-4-4 11 16,-1 0 3-16,6-1 0 0,8 1-20 0,-5 4-3 16,6 3-1-16,-10 1 0 0,0 0-22 0,5 0-5 15,4-5-1-15,0 13 0 0,0-4 0 0,0 8-1 16,-4 4 0-16,4 0 0 0,5 4-29 0,-5 4-6 15,5 8 0-15,0 4-1 0,0 9 15 0,4 7 3 16,-4-4 1-16,4 9 0 0,0 3-10 0,1 5-1 16,-1-5-1-16,0-3 0 0,0 3-2 0,-4-4 0 15,9 1 0-15,-9-5 0 0,0 1-8 0,-1-1-8 16,6 0 12-16,-10-7-12 0,0 3 0 0,0 0 0 16,1 1 0-16,-1-1 0 15,0-8-126-15,-9 9-22 0,5-5-5 0,-5 4-1 0</inkml:trace>
          <inkml:trace contextRef="#ctx0" brushRef="#br0" timeOffset="286.6993">3946-1096 1566 0,'-13'-13'69'0,"8"5"15"15,5 0-68-15,0 4-16 0,0 4 0 0,0 0 0 16,-9 0 54-16,0 4 7 0,0 4 2 0,-10 9 0 16,1 15-19-16,-4-4-4 0,-1 9-1 0,-9 11 0 0,-5 9 5 0,1 8 2 15,0-1 0-15,-1 5 0 0,-4 4 14 0,0-4 2 16,5-4 1-16,-5-1 0 0,4 1-15 0,6 0-2 16,-10-13-1-16,9 5 0 0,4-4-29 0,1-1-7 15,0-7-1-15,4 3 0 0,9-3-8 0,-8-5 0 16,3-3 0-16,-3 3 0 15,-1-15-112-15,9 3-19 0,0 0-3 0,5-12-846 16</inkml:trace>
          <inkml:trace contextRef="#ctx0" brushRef="#br0" timeOffset="575.7344">4065-1489 1897 0,'9'-8'41'0,"4"0"9"0,1-4 2 0,0-4 2 0,4 7-43 0,0 9-11 0,5 0 0 0,0 13 0 15,-1-1 50-15,6 12 8 0,-1 4 2 0,5 9 0 16,0 11 2-16,0 5 1 0,-5 8 0 0,-4 7 0 16,-5 9 6-16,-4 8 2 0,-5 4 0 0,0 8 0 15,-9 5-5-15,-5-5-1 0,-4 0 0 0,-5-4 0 16,1-8-27-16,-5 4-6 0,-5-4 0 0,0-4-1 15,-4-4-15-15,4-4-2 0,-4-5-1 0,-1-3 0 16,-4-4-13-16,-4 0 8 0,4-13-8 0,-9 5 0 16,5-5-84-16,-1-3-22 15,6-9-5-15,-1-7-710 0,9-1-143 0</inkml:trace>
          <inkml:trace contextRef="#ctx0" brushRef="#br0" timeOffset="-2886.9954">336-793 1378 0,'-5'8'30'0,"-4"-8"6"0,5 0 2 0,-5 0 2 0,-1-4-32 0,6 4-8 0,4 0 0 0,-5-4 0 16,1 4 87-16,4 0 16 0,0 0 3 0,0 0 1 16,0 0 9-16,0 0 3 0,0 0 0 0,13-4 0 15,6 0-119-15,-1-4-18 0,0 0-6 0,5-4-2 16,0 4 47-16,8-9 10 0,-17-3 1 0,13 4 1 16,-4 0-6-16,0-4-2 0,0-1 0 0,-5 5 0 0,0-4-13 0,0 4-2 15,-4-5-1-15,0 5 0 0,-5 4-1 0,0-8 0 16,0-4 0-16,5 3 0 0,-10 5-8 0,5-4 8 15,0 0-8-15,0 0 8 0,1-5-8 0,-1 1 0 16,0 0 9-16,0-1-9 0,-5 5 0 0,1 0 0 16,0-8 0-16,-1 7 0 0,-4 5 0 0,0-4-16 15,0 4 2-15,-4 8 1 0,-1-9-1 0,5 13 0 16,-5-8 0-16,5 12 0 0,-4-8 6 0,-5 8 8 16,9 0-13-16,-5-8 5 0,-4 4 8 0,0 4 0 15,0-4 0-15,4 4-8 0,-8 4 8 0,4-4 0 16,-5 4 0-16,0 4 0 0,5 0 0 0,-4 4-8 15,-6-8 8-15,10 5 0 0,-14 3 0 0,10 4-8 16,-1-8 8-16,-4 8 0 0,0-4 0 0,4 5 0 16,0-1 0-16,1 4 0 0,-1 0 0 0,5 0 0 15,4 1 0-15,-4 3-8 0,0 4 8 0,5 1 0 0,-1 3 0 16,1 8-8-16,8 5 16 0,1 16 3 0,-1-5 1 16,5 17 0-16,0 4 23 0,5 16 5 0,-5-4 0 0,0-4 1 15,0 8 7-15,1 4 0 0,-1 0 1 0,-5 1 0 16,-4-13-14-16,5 0-3 0,-10-9-1 0,1 5 0 15,-1-8-10-15,1 0-1 0,-6-4-1 0,6-4 0 16,-5-5-9-16,-5-3-2 0,10-8 0 0,-6-1 0 16,1-7-8-16,-4-1 10 0,4-4-10 0,-1-7 10 15,1-1-10-15,0-8 0 0,0 5 0 0,0 3 0 16,0-12-28-16,0 8-4 16,4-3 0-16,-4-1-1 0,0-4-154 0,0-4-30 0,0-4-7 15</inkml:trace>
          <inkml:trace contextRef="#ctx0" brushRef="#br0" timeOffset="-2178.9038">1715-1448 576 0,'5'-29'25'0,"-1"17"6"0,-4-4-31 0,10 4 0 0,-1-13 0 0,4 5 0 15,-8 4 184-15,4 0 32 0,0 4 5 0,0-4 2 16,-4-1-86-16,-5 9-17 0,0 0-3 0,0 8-1 16,0 0-41-16,0 0-9 0,-5-4-2 0,-4 16 0 15,0-8-35-15,-9 12-7 0,-5 5-2 16,0 3 0-16,-4 12-12 0,0 13-8 0,-1-5 8 0,-4 9-8 15,1 4 0-15,3-1-15 0,-4-3 3 0,5 4 0 32,4-13-45-32,-4 1-9 0,4-5-2 0,5 1 0 15,0-1-104-15,4-8-22 0</inkml:trace>
          <inkml:trace contextRef="#ctx0" brushRef="#br0" timeOffset="-1870.0579">2366-1412 1440 0,'-4'-4'128'0,"-1"4"-103"16,-4-12-25-16,-4 12 0 0,3 4 83 0,-8 4 11 15,5-4 2-15,-6 12 1 0,1 12-15 0,-5-3-3 16,1 11-1-16,3 5 0 0,-8 7-18 0,4 13-3 15,-4 4-1-15,4 20 0 0,-4-4 1 0,4 8 0 16,0 0 0-16,5 4 0 0,0-4-10 0,4 0-3 16,1-4 0-16,4 8 0 0,-1-8-16 0,6 0-4 15,4 0-1-15,0-8 0 0,4-4-12 0,1-1-3 16,-5 1 0-16,9-4 0 0,0-4-8 0,5 0-17 16,-1-9 4-16,1 1 1 15,-5-9-87-15,5-7-17 0,0-5-3 0,-1-7-609 0,1-5-123 16</inkml:trace>
          <inkml:trace contextRef="#ctx0" brushRef="#br0" timeOffset="-2685.5009">-1 227 1497 0,'0'0'133'0,"0"0"-106"16,0 0-27-16,0 0 0 0,0-8 76 0,4 0 11 15,1 4 1-15,4-8 1 0,0 8-21 0,9-17-4 16,1 9 0-16,3-8-1 0,15 4-31 0,-10-9-5 15,5 5-2-15,9-4 0 0,-5 4-25 0,5 8 8 16,5-1-8-16,-5 5 0 16,4 8-144-16,-8 0-33 0,4 0-7 0,0 0-2 0</inkml:trace>
        </inkml:traceGroup>
        <inkml:traceGroup>
          <inkml:annotationXML>
            <emma:emma xmlns:emma="http://www.w3.org/2003/04/emma" version="1.0">
              <emma:interpretation id="{2D4E08FE-8ED8-4DE0-B87E-F2919A3A5040}" emma:medium="tactile" emma:mode="ink">
                <msink:context xmlns:msink="http://schemas.microsoft.com/ink/2010/main" type="inkWord" rotatedBoundingBox="7417,1973 8458,1957 8460,2096 7420,2112"/>
              </emma:interpretation>
            </emma:emma>
          </inkml:annotationXML>
          <inkml:trace contextRef="#ctx0" brushRef="#br0" timeOffset="840.789">5485-497 2016 0,'23'-17'179'0,"-10"17"-143"15,6-4-36-15,3 0 0 0,6 4 35 0,4 4 0 16,4 0 0-16,5-4 0 0,0 4 4 0,5 0 1 0,-1-4 0 0,5 0 0 15,0-8 12-15,0 4 4 16,-4-8 0-16,4 4 0 0,-5 0-32 0,1 0-7 0,0 4-1 16,-6-8 0-16,1 4-16 0,-4-5 0 15,-1 5 0-15,1-4 0 16,-1 4-130-16,-4 0-26 0,-5-4-6 0,-4 0-1 0</inkml:trace>
        </inkml:traceGroup>
        <inkml:traceGroup>
          <inkml:annotationXML>
            <emma:emma xmlns:emma="http://www.w3.org/2003/04/emma" version="1.0">
              <emma:interpretation id="{7BD44B38-1C91-473B-B732-FFA35B433DA1}" emma:medium="tactile" emma:mode="ink">
                <msink:context xmlns:msink="http://schemas.microsoft.com/ink/2010/main" type="inkWord" rotatedBoundingBox="9303,710 15032,627 15063,2797 9335,288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576.5845">7393-1129 1566 0,'-5'-16'34'0,"1"-4"7"0,-1-4 2 0,5-5 1 0,0-7-35 0,5 3-9 0,-5-7 0 0,13-1 0 16,-4 5 53-16,10 4 9 0,3-9 2 0,6 5 0 15,-1-1-34-15,5 5-6 0,4-4-2 0,5 7 0 16,0-3 14-16,0 4 4 0,9 3 0 0,0 1 0 16,5 4-12-16,0-1-1 0,-1 1-1 0,-4 8 0 15,0 0-14-15,-9 12-4 0,-4 0 0 0,-1 8 0 16,-8 0-8-16,-6 4 12 0,-3 4-12 0,-1 5 12 0,-9-1-12 0,0 0 10 16,-4 4-10-16,-5 1 10 15,0 3 10-15,-10 4 3 0,1 9 0 0,-4-5 0 16,-10 1-2-16,0 3 0 0,-9 1 0 0,-4-1 0 0,-5 5-10 15,0-5-3-15,0-7 0 0,0 3 0 0,-5-4-8 0,1 1 0 16,8-5 0-16,6-4 8 16,-1-3-33-16,4-1-7 0,1 0-2 0,0-4-650 15,4 0-129-15</inkml:trace>
          <inkml:trace contextRef="#ctx0" brushRef="#br0" timeOffset="2255.9342">7593-1246 806 0,'-5'-20'36'0,"5"3"7"0,0 1-35 0,0-4-8 0,0-4 0 0,0-1 0 16,5-7 119-16,0 8 21 0,-1 0 5 0,5-5 1 15,0 1-36-15,-4 4-7 0,4 7-2 0,0 1 0 16,-4 4-43-16,-1 4-9 0,1 4-1 0,-1-4-1 16,-4 8-11-16,0 0-1 0,0 0-1 0,0 16 0 15,0 8-10-15,0 13-1 0,0 3-1 0,0 13 0 0,0 3 12 16,-4 9 2-16,-1 4 1 0,1 8 0 15,-5 12 14-15,-1-8 2 0,1 0 1 0,-4 0 0 0,4-4-14 0,-1-9-4 16,6-3 0-16,-5 0 0 0,4-4-12 0,-4-1-2 16,5-15-1-16,-1 3 0 0,1-3-10 0,-6-9-3 15,6-3 0-15,-1-5 0 0,1 0-8 16,-1 1 12-16,1-1-12 0,-1-12 12 0,1 4-12 0,4 1 0 16,-5-5 0-16,0-4-11 15,5-12-53-15,0 0-10 0,0 0-2 0,0 0-659 16,0 0-131-16</inkml:trace>
          <inkml:trace contextRef="#ctx0" brushRef="#br0" timeOffset="3093.5903">8226-291 1962 0,'9'-8'43'0,"-4"-4"9"0,4 4 1 0,0-5 3 0,0 5-45 0,5 4-11 0,-5 0 0 0,0 0 0 16,-5 4 51-16,10 0 8 0,-5 0 1 0,5 8 1 15,-5 9-33-15,0-1-6 0,0 4-2 0,0 4 0 16,0 9 5-16,0-1 1 0,-4 4 0 0,4 1 0 0,-4-9-6 0,4 5 0 15,-5-5-1-15,1 0 0 0,-1-8-3 0,-4 5-1 16,0-9 0-16,-4 0 0 0,4-4-3 0,0-12-1 16,0 0 0-16,0 0 0 0,0 0-2 0,0 0 0 15,0 0 0-15,0 0 0 0,0 0 1 0,-9-8 0 16,4-4 0-16,5-4 0 0,-4-4-10 0,8-9 0 16,1-7 0-16,-1-5 0 0,10-3 0 15,4 3-20-15,0-3 3 0,0 3 1 0,5 5 4 0,5 8 2 16,-6 3 0-16,1 5 0 0,0 8 10 0,0 4 0 15,-10 4 0-15,6 4 0 0,-19 0 0 0,13 8 11 16,1 8-3-16,4-4 0 0,-4 4 4 0,-1 5 0 16,-4-1 0-16,5 0 0 0,0 4-12 0,-5-3 8 15,-5 3-8-15,6 0 8 0,-1-4-8 0,-5 1-17 16,-4-1 4-16,5-4-1119 0</inkml:trace>
          <inkml:trace contextRef="#ctx0" brushRef="#br0" timeOffset="3357.9049">9756-1829 2188 0,'4'-32'195'0,"1"16"-156"0,-1-1-31 0,5 5-8 0,-4 0 18 0,-1 4 2 15,1 0 1-15,-5 8 0 0,0 0-5 0,0 0 0 16,0 8-1-16,-5 12 0 0,-8 9-15 0,-5 3 8 16,-1 16-8-16,-8-3 0 0,0 8 8 0,-5-1-8 15,-5 9 0-15,-3 8 9 0,3-9-19 0,-4 1-4 16,5-4-1-16,4 3-669 16,0-7-135-16</inkml:trace>
          <inkml:trace contextRef="#ctx0" brushRef="#br0" timeOffset="3620.4662">10366-1752 2016 0,'0'0'179'0,"4"8"-143"0,1 4-36 0,-5 4 0 16,0 5 32-16,-5 7-1 0,1 0 0 0,-1 9 0 15,-4 3 29-15,-5 9 5 0,1 7 2 0,-5 1 0 16,-5 4-8-16,-5 12-2 0,6-5 0 0,-6 5 0 16,1 4-13-16,4 0-4 0,1 4 0 0,3 0 0 15,6 0-26-15,4-12-6 0,-5 4 0 0,9-5-8 16,1 5 0-16,4-4 0 0,4 0-12 0,1 0 3 16,-5-1-165-16,9-3-33 0,0 44-6 15,9-44-779-15</inkml:trace>
          <inkml:trace contextRef="#ctx0" brushRef="#br0" timeOffset="3898.5004">11144-1283 2142 0,'9'-16'47'0,"5"-4"9"0,4 4 3 0,5 4 1 0,4-9-48 0,1 9-12 15,3 4 0-15,-3 4 0 0,4 8 54 0,-5 4 8 16,0 9 2-16,1 3 0 0,-1 8-26 0,0 4-5 16,5 9-1-16,-5 3 0 0,-4 5-6 0,0 0-2 15,-5 3 0-15,0 9 0 0,1 0 13 0,-1-1 3 16,-5-3 0-16,1-4 0 0,-5-1-23 0,5-7-4 16,-5-5-1-16,5 1 0 0,-1-9-12 0,1-4 0 15,0 1 0-15,-1-9 0 16,6 0-80-16,-1-8-13 0,0-4-3 0,5-4-662 0,-1-4-133 0</inkml:trace>
          <inkml:trace contextRef="#ctx0" brushRef="#br0" timeOffset="4122.4082">12323-1343 1785 0,'-22'-4'79'0,"8"4"17"15,5 0-77-15,-9 4-19 0,-5 12 0 0,5-4 0 16,-10 16 108-16,6-3 19 0,-10 19 3 0,-5-3 1 0,-4 11-56 0,5 5-11 15,-5 8-3-15,0 3 0 0,0 9-27 0,0-12-6 16,0 4 0-16,0-8-1 0,0 3-15 0,0-3-4 16,0 8 0-16,5-8 0 15,-5-13-59-15,9 13-12 0,0-9-2 0,9 1-1026 16</inkml:trace>
          <inkml:trace contextRef="#ctx0" brushRef="#br0" timeOffset="4339.1031">12952-1667 2257 0,'22'28'49'0,"-12"-7"11"0,3 3 1 0,5 8 3 0,1 17-51 0,-1 7-13 15,-4 5 0-15,-1 8 0 0,1-8 73 0,-5 7 12 0,-4 5 3 0,-1 12 0 16,-4-8-29-16,0 8-6 0,-9-12-1 0,0 4 0 15,0-4-32-15,-5-4-6 0,-4-1-2 0,-5-7 0 16,-4 0-3-16,-5-5-1 0,0-3 0 0,-9 4 0 16,0 3-8-16,-4-7-12 0,-6 0 2 0,1-5 1 15,-4 1-206 1,4-5-41-16,-60 33-8 0,33-32-1 0</inkml:trace>
        </inkml:traceGroup>
        <inkml:traceGroup>
          <inkml:annotationXML>
            <emma:emma xmlns:emma="http://www.w3.org/2003/04/emma" version="1.0">
              <emma:interpretation id="{E2E98BCB-AE31-4B95-A5EE-304179F4B288}" emma:medium="tactile" emma:mode="ink">
                <msink:context xmlns:msink="http://schemas.microsoft.com/ink/2010/main" type="inkWord" rotatedBoundingBox="18595,1611 20777,1580 20788,2283 18605,231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371.5758">16690-833 1094 0,'0'0'97'0,"-10"-12"-77"16,6-1-20-16,-5 1 0 0,4 4 115 0,5 8 19 15,0 0 4-15,0 0 1 0,0 0-43 0,0 0-8 16,9 0-1-16,0-12-1 0,5 8-38 0,9 0-7 16,9 4-1-16,13 0-1 0,14-8 9 0,10 4 1 15,4 0 1-15,13 0 0 0,10 4-9 0,-1-8-1 16,1 4-1-16,9 4 0 0,-10 0-30 0,1 0-9 15,4-5 0-15,-9 1 0 0,-13 4 17 0,-10 0-3 16,0-4-1-16,5 0 0 0,-5 0-13 0,-9 0 0 16,-18 0 8-16,9 0-8 0,5-4 16 0,-5 0 1 15,-4 4 0-15,-1 0 0 0,1-4-17 0,-5 4 0 16,-5-4 0-16,1 8 0 16,-6-13-41-16,-3 9-3 0,-5 0 0 0,-1 4 0 15,-8 0-120-15,-5 0-25 0,-9 0-5 0</inkml:trace>
          <inkml:trace contextRef="#ctx0" brushRef="#br0" timeOffset="5614.5884">17136-429 1818 0,'-59'-8'40'0,"40"8"8"0,6 0 1 0,-1 8 3 15,-4-8-42-15,4 0-10 0,14 0 0 0,0 0 0 0,9 4 48 0,9 13 8 16,5-13 2-16,14 0 0 0,13 4 5 0,4-8 1 16,1 4 0-16,9 0 0 0,13-4-18 0,14 4-3 15,5-4-1-15,13 0 0 0,-9 0-10 0,5 4-1 16,0 4-1-16,-1-4 0 0,-22 4-30 16,5 0-16-16,-5 4 1 0,-23 5 1 0</inkml:trace>
        </inkml:traceGroup>
      </inkml:traceGroup>
    </inkml:traceGroup>
    <inkml:traceGroup>
      <inkml:annotationXML>
        <emma:emma xmlns:emma="http://www.w3.org/2003/04/emma" version="1.0">
          <emma:interpretation id="{DA7A5C4B-8218-470C-9FCA-3A0096790AC0}" emma:medium="tactile" emma:mode="ink">
            <msink:context xmlns:msink="http://schemas.microsoft.com/ink/2010/main" type="paragraph" rotatedBoundingBox="2292,4732 27587,3270 27754,6154 2458,76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09E95D-2196-4EB3-A6E1-91A91E506352}" emma:medium="tactile" emma:mode="ink">
              <msink:context xmlns:msink="http://schemas.microsoft.com/ink/2010/main" type="line" rotatedBoundingBox="2292,4732 27587,3270 27754,6154 2458,7616"/>
            </emma:interpretation>
          </emma:emma>
        </inkml:annotationXML>
        <inkml:traceGroup>
          <inkml:annotationXML>
            <emma:emma xmlns:emma="http://www.w3.org/2003/04/emma" version="1.0">
              <emma:interpretation id="{0160F46F-99FF-4035-B692-C614A507C55C}" emma:medium="tactile" emma:mode="ink">
                <msink:context xmlns:msink="http://schemas.microsoft.com/ink/2010/main" type="inkWord" rotatedBoundingBox="2305,4970 4196,4861 4349,7507 2458,761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601.2299">413 3092 748 0,'0'0'67'0,"0"0"-54"16,0 0-13-16,0 0 0 0,0-12 108 0,0 4 18 15,5 0 4-15,-1-4 1 0,5-4-20 0,1-1-4 16,3-3-1-16,10 0 0 0,-5 0-40 0,9-5-8 16,1 1-2-16,-1 4 0 0,5-8-16 0,-5 3-4 15,1-3-1-15,-1 4 0 0,0-5 0 0,-9 9 0 16,1 4 0-16,-1 0 0 0,0 4-25 0,-4-1-10 16,-5 5 8-16,5 4-8 0,-10 0 0 0,5 8 0 15,0 0 0-15,5 8 0 0,-9 9 0 0,4 11 0 16,4 5 0-16,1 7 0 0,-5 9 12 0,5 7-4 15,-1 5 0-15,1 4 0 0,-5 4 7 0,0 0 1 16,5-5 0-16,4-7 0 0,-13 0 7 0,8-5 1 16,-4-11 1-16,5-5 0 0,0-7-9 0,-1-1-3 15,-4-8 0-15,1-3 0 0,-1-1 33 0,0-4 6 16,4-4 2-16,6 0 0 0,-1-4-34 0,-4-3-6 16,13-5-2-16,0-5 0 0,5-3 0 0,4-4 0 0,5-12 0 15,5 0 0-15,9-9 5 0,-1-3 1 0,5-9 0 0,1-7 0 16,3-1 3-16,-3 1 1 0,3-5 0 0,-4-4 0 15,-4-4-22-15,-5 5 0 0,-9-1 0 0,0 4 0 16,-9 1 0-16,-5 7 9 0,-8 5-9 0,-6-1 0 16,5 1 0-16,-8 7 0 0,-6 1-12 0,1 7 3 15,-5 1-12-15,4 4-3 0,-8 4 0 0,4 3 0 16,-5-3-85-16,5 8-18 0,-4 0-3 16,-1 0-901-16</inkml:trace>
          <inkml:trace contextRef="#ctx0" brushRef="#br0" timeOffset="9073.4179">1510 2420 921 0,'-4'-8'82'0,"-1"-8"-66"0,5 0-16 0,5 4 0 16,-10-4 73-16,5 3 11 0,5 1 3 0,-1 4 0 15,1 0 4-15,0 0 1 0,-1 0 0 0,-4 8 0 16,0 0-18-16,5 8-3 0,4 8-1 0,-5 4 0 16,5 13-10-16,-4 3-3 0,0 9 0 0,-5 7 0 15,0 9 11-15,0 8 1 0,-5 8 1 0,-9 4 0 16,-4 8-5-16,0 0-1 0,0 12 0 0,-5 0 0 16,-4 4-24-16,-1-3-6 0,10-1-1 0,-14-4 0 15,5-4-5-15,9-8-2 0,-1 0 0 0,1-8 0 16,5-8-12-16,3-5-2 0,1 1-1 0,0-8 0 0,9-5-11 0,-13 1 0 15,4-4 0-15,-5-1 0 0,5-11-16 0,0-1-1 16,-5-4-1-16,5-3 0 16,0-5-97-16,0 0-19 0,0-4-4 0,-1 1-575 15,6-13-115-15</inkml:trace>
          <inkml:trace contextRef="#ctx0" brushRef="#br0" timeOffset="10834.0702">1829 4331 1422 0,'-14'-21'63'0,"10"17"13"15,4-8-61-15,0 4-15 0,0-4 0 0,0 0 0 16,4 0 41-16,1 0 6 0,4-1 1 0,0 1 0 0,0 4-31 0,5-4-5 16,-5 4-2-16,5 0 0 0,-14 8-10 0,13 8 0 15,1 4 0-15,4 0 0 0,-4 12 22 0,0 1 2 16,-1 3 1-16,1 8 0 0,0 9 32 0,-5-5 7 16,-5 5 0-16,5 0 1 0,-4-1-8 0,-5-4-1 15,0 1-1-15,-5-1 0 0,5 1-23 0,-4-5-5 16,-5 1-1-16,0-5 0 0,-1-4-14 0,1 1-2 15,0-9-1-15,5-4 0 0,-5-4-9 0,4-4 10 16,5-8-10-16,0 0 10 0,-4 4-1 0,4-4 0 16,-5-8 0-16,0-4 0 0,1-4-1 0,4-8-8 15,0-9 12-15,0-7-4 0,4-5-8 0,6-3 0 16,-1-5 0-16,4 5 0 0,1-5 0 0,0 0 0 16,4 9 0-16,0 3 0 0,0 5 0 0,-4 8 0 15,4 7-10-15,0 5 10 0,-4 4 0 0,4 4 0 16,0 8 0-16,1 4 0 0,-1 8 0 0,0 4 0 15,-4 1 0-15,4 3 0 0,9 4 30 0,-9-4 9 0,1 9 1 16,-1-1 1-16,5-4-33 0,-10 1-8 0,-4-1 0 0,0 0 0 16,5-8 0-16,-9 5 0 0,-1-5 0 0,-8 4 0 31,-1-4-147-31,5 0-31 0,0 5-6 0</inkml:trace>
        </inkml:traceGroup>
        <inkml:traceGroup>
          <inkml:annotationXML>
            <emma:emma xmlns:emma="http://www.w3.org/2003/04/emma" version="1.0">
              <emma:interpretation id="{4E688409-8AC8-4064-87F8-FFC8E5F164D5}" emma:medium="tactile" emma:mode="ink">
                <msink:context xmlns:msink="http://schemas.microsoft.com/ink/2010/main" type="inkWord" rotatedBoundingBox="4962,4578 9687,4305 9826,6717 5102,699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597.7029">6969 3493 1900 0,'0'0'84'0,"5"-8"18"0,4-4-82 0,9 4-20 16,0-5 0-16,5 5 0 0,14-8 149 0,-6 4 26 16,10-4 5-16,-4 0 0 0,-1-1-107 0,1 1-21 15,4 4-5-15,-5 0-1 16,0 4-132-16,-4 4-26 0,5 0-6 0</inkml:trace>
          <inkml:trace contextRef="#ctx0" brushRef="#br0" timeOffset="12429.0183">7370 2781 1951 0,'9'-4'43'0,"5"-5"9"0,8 1 1 0,1 4 2 0,5 0-44 0,-1-4-11 16,0 0 0-16,1-4 0 0,-1 0 52 0,5-8 8 15,-5-1 1-15,0 1 1 0,-4-4-7 0,4 0-2 16,-8-1 0-16,-6-3 0 0,5-4-20 0,-4-1-4 16,-5 5-1-16,-4-5 0 0,-5 5-12 0,0-4-2 15,0-1-1-15,-5 1 0 0,-4 0 1 0,-5-1 0 16,5 1 0-16,0 0 0 0,-4 3-14 0,-6-3 11 15,10-1-11-15,-4 9 10 0,4 8-10 0,-5 4 0 16,5 4 0-16,-5 4 0 0,5 8 0 0,-5 4 0 16,-4 12 0-16,4 4 0 0,1 9 0 0,-5 3-11 15,-1 13 11-15,6 7-8 0,-1 5 8 0,0 0 0 0,1 8 0 16,4 7 0-16,4-3 8 0,-4 4 3 0,0 0 1 0,4 4 0 16,1-4 41-16,-5 0 9 0,4 0 2 0,5 4 0 15,-4 0-21-15,-1 0-4 0,5-5-1 0,0-3 0 16,-5-4-20-16,5 4-4 0,-9-4-1 0,5-1 0 15,-10 1-13-15,0 0 0 0,1-4 0 0,-1 0 0 16,-4-5-148-16,-5-7-30 16,0-9-6-16</inkml:trace>
          <inkml:trace contextRef="#ctx0" brushRef="#br0" timeOffset="11088.2436">3291 2113 2131 0,'4'-49'189'0,"5"25"-151"0,-4-4-30 0,4 7-8 0,0 1 20 0,5 12 2 15,-5-4 1-15,-9 12 0 0,9 4 2 0,0 4 1 16,0 8 0-16,-4 5 0 0,-5 3-7 0,0 4-2 15,-9 9 0-15,-1 3 0 0,-3 1 1 0,-1 7 0 16,-9 5 0-16,1 7 0 0,-6 1-18 0,1 8 8 16,0 0-8-16,-1 4 0 15,-8-1-86-15,9 1-24 0,8 0-5 0,1-4-855 0</inkml:trace>
          <inkml:trace contextRef="#ctx0" brushRef="#br0" timeOffset="11306.0846">3887 2384 2084 0,'5'0'46'0,"-5"0"10"0,0 0 1 0,0 8 1 0,4 0-46 0,-4 12-12 0,5 5 0 0,-5 3 0 16,0 4 72-16,-5 9 12 0,5 11 2 0,0 5 1 15,-4 4-24-15,-1 4-5 0,5 3-1 0,0 5 0 16,0 0-20-16,0 4-4 0,5 4-1 0,-1 0 0 15,5 4-32-15,-4-4 0 0,-1 0 0 0,10 0 0 16,-5 8-103-16,5-8-24 16,-5-4-5-16</inkml:trace>
          <inkml:trace contextRef="#ctx0" brushRef="#br0" timeOffset="11545.0727">4656 2910 2199 0,'14'-20'48'0,"4"-8"11"0,1-5 1 0,-1 1 2 0,9 3-50 0,-4 1-12 16,0 8 0-16,-1 4 0 0,1 8 72 0,4 8 11 15,-8 4 2-15,8 8 1 0,5 8-40 0,-5 4-8 16,0 5-2-16,5 7 0 0,0 9 3 0,5-1 0 16,-5 5 0-16,-5 3 0 0,0 1-19 0,0 4-4 15,5-1-1-15,5-3 0 0,-10-5-15 0,5-3 0 16,-5-1 0-16,1-7 0 0,-1-1 0 0,-4-7-10 0,-1-5 2 15,1 0 0 1,-5-8-163-16,1 1-32 0,-1-9-6 0</inkml:trace>
          <inkml:trace contextRef="#ctx0" brushRef="#br0" timeOffset="11744.1881">5576 2590 2152 0,'-32'13'96'0,"23"-9"19"0,-5 8-92 0,1 8-23 0,-5 12 0 0,-1 5 0 16,-3 7 61-16,-6 9 8 0,1 4 2 0,-5 11 0 16,-9 1 12-16,0 8 2 0,0-4 1 0,0 4 0 0,5 0-60 0,-5-5-12 15,9-3-2-15,0 0-1 0,0 0-3 16,5-4-8-16,0-5 12 0,4 1-4 16,-4-4-72-16,8-9-14 0,-3 5-3 0,-1-9-1074 15</inkml:trace>
          <inkml:trace contextRef="#ctx0" brushRef="#br0" timeOffset="12009.1887">5626 2429 1900 0,'41'4'84'0,"-13"0"18"0,-1 4-82 0,9 4-20 15,-4 12 0-15,9 4 0 0,-4 9 134 0,3 11 22 0,-3 5 5 0,-5 0 1 16,-5 7-71-16,-4 1-15 15,0 4-2-15,-10 4-1 0,-8-1-7 0,-5 5-2 0,-5 0 0 16,-4 4 0-16,0 0-40 0,-9 0-9 16,4 0-2-16,-4-4 0 0,-5-1-13 0,0-3 11 0,1 4-11 0,-6-8 10 31,1 0-84-31,-9-9-17 0,-1 1-3 0,-4-5-750 0,5-7-151 0</inkml:trace>
        </inkml:traceGroup>
        <inkml:traceGroup>
          <inkml:annotationXML>
            <emma:emma xmlns:emma="http://www.w3.org/2003/04/emma" version="1.0">
              <emma:interpretation id="{8351E37C-B5A3-458C-9D46-7AF35C5D448B}" emma:medium="tactile" emma:mode="ink">
                <msink:context xmlns:msink="http://schemas.microsoft.com/ink/2010/main" type="inkWord" rotatedBoundingBox="10677,4620 14393,4406 14509,6422 10794,663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3470.9449">9655 2048 1839 0,'19'-40'81'0,"-10"27"18"0,4 1-79 0,1 0-20 0,-5 4 0 0,0 0 0 16,-9 8 42-16,0 0 5 0,0 0 1 0,0 0 0 15,0 0-21-15,0 0-4 0,-18 12-1 0,-5 0 0 16,-4 4-3-16,-5 1-1 0,-9 3 0 0,-9 4 0 16,0 0-18-16,-5-3 10 0,1-1-10 0,-1 0 8 15,0 0-8-15,5-3 0 0,-4-5 0 0,4 0 0 16,4-4 0-16,1 0 8 0,8-4-8 0,1 4 0 16,8-4 0-16,6 0 0 0,-1 0 8 0,5-4-8 15,4 0 0-15,14 0 10 0,-9 0-10 0,9 0 10 0,0 0-10 16,-9 8 0-16,9-8-10 0,-5 9 10 0,-4 3 0 15,0 8 0-15,0 0 0 0,4 8 0 0,1 9-12 0,4 3 3 16,-5 5 1-16,5 24 0 0,0-1 8 0,5-3 8 16,-5 4-8-16,4 0 11 0,1 0 6 0,0-5 2 15,-5 5 0-15,9-4 0 0,-5-4 3 0,1-5 1 16,4 1 0-16,0-4 0 0,-4-1-2 0,4-7 0 16,0-1 0-16,-5-7 0 0,5-1 8 0,-4-4 2 15,-1-3 0-15,1-1 0 0,0-4-6 0,-5-3-1 16,0-5 0-16,0 4 0 0,0-4 13 0,4 0 3 15,-4 1 0-15,5-5 0 0,-5 0-29 0,4-4-11 16,-4-8 8-16,9 12-8 0,0 0 0 0,5 0 0 16,4-8 8-16,1 5-8 0,3-9 0 0,6 4 0 15,3 0 0-15,6-4 0 16,8-4-37-16,1 0-10 0,9-9-1 0,4 1-1132 0</inkml:trace>
          <inkml:trace contextRef="#ctx0" brushRef="#br0" timeOffset="13841.4278">10093 2704 1868 0,'4'-8'41'0,"5"-5"9"0,0-3 2 0,5-4 0 0,4-4-42 0,9-1-10 16,1 1 0-16,-1-4 0 0,-4-5 47 0,9 1 7 15,-5 0 2-15,0 3 0 0,1 1 2 0,-1 0 1 16,0-1 0-16,1 5 0 0,-1 4-4 0,-4 4-1 16,0 0 0-16,4 3 0 0,0 5-23 0,-4 4-5 15,4 0-1-15,1 16 0 0,3 5-17 0,1 7-8 16,0 4 8-16,0 13-8 0,0 3 13 0,0 13-2 15,0 3-1-15,-1 9 0 0,1 0 14 0,0 0 4 16,-4 4 0-16,-1-4 0 0,0-5-28 0,-4-3 0 16,4-4 0-16,-4-1 0 0,0-7 0 0,-5-5 0 15,5-3 0-15,-5-5 0 16,-4-3-142-16,-1-5-34 0</inkml:trace>
          <inkml:trace contextRef="#ctx0" brushRef="#br0" timeOffset="14063.7838">11427 2068 2350 0,'0'0'52'0,"-5"17"10"0,0 7 2 0,1 4 3 16,-5 13-54-16,-9 3-13 0,-1 13 0 0,-8 3 0 0,0 1 48 0,-5 4 8 15,-5 4 0-15,-4 0 1 0,0-1-9 0,0-3-3 16,-4-4 0-16,-5-1 0 0,0-3-36 0,-5 0-9 15,10-1 0-15,-5-3 0 0,4-4 0 0,0-1 0 16,6-3 0-16,3-5 0 16,1 1-177-16,-1-5-38 0</inkml:trace>
          <inkml:trace contextRef="#ctx0" brushRef="#br0" timeOffset="14427.4365">11909 3040 1915 0,'0'0'42'0,"0"0"9"0,0 0 1 0,5 12 2 0,-1 0-43 0,1 4-11 0,-5 8 0 0,0 5 0 15,-5 3 27-15,5 4 3 0,0 1 1 0,-4-1 0 16,4-3-22-16,-5 3-9 0,5-4 8 0,0-3-8 15,5-5 15-15,-5-4-3 0,9 1 0 0,-5-9 0 16,5-4 16-16,1-4 4 0,-1-4 0 0,0 0 0 16,4-4 34-16,1-4 7 0,0-4 2 0,-1-1 0 15,6-3-23-15,-6-4-4 0,5 0 0 0,-4-5-1 16,0 1-23-16,-1 0-5 0,1 4-1 0,-5-9 0 16,-4 1-8-16,-1 0-2 0,1 3 0 0,-1 1 0 15,1 4-8-15,-5 0 12 0,-5-1-12 0,1 5 12 16,4 8-4-16,-14 4-8 0,5-4 12 0,-9 4-4 15,0 4-16-15,-1 4-4 0,-3 0-1 0,-6 8 0 16,-3-4-151-16,-6 8-29 0</inkml:trace>
          <inkml:trace contextRef="#ctx0" brushRef="#br0" timeOffset="14672.1196">12528 3072 2311 0,'0'0'51'0,"5"20"10"0,-5 9 3 0,0 7 0 0,0 4-51 0,-5 5-13 16,-4 4 0-16,5-1 0 0,-5-3 68 0,-5-1 10 15,0 1 2-15,-4 3 1 0,-5-7-39 0,5-1-8 0,-9-3-2 0,4-1 0 31,0-8-53-31,0 5-11 0,-4-9-3 0,4-4 0 16,1-4-142-16,3-3-29 0,-22 7-6 0,10-12 0 0</inkml:trace>
        </inkml:traceGroup>
        <inkml:traceGroup>
          <inkml:annotationXML>
            <emma:emma xmlns:emma="http://www.w3.org/2003/04/emma" version="1.0">
              <emma:interpretation id="{5280FBE8-187E-4BBB-9989-598A3C7D0CD0}" emma:medium="tactile" emma:mode="ink">
                <msink:context xmlns:msink="http://schemas.microsoft.com/ink/2010/main" type="inkWord" rotatedBoundingBox="15233,4757 20356,4461 20444,5984 15321,628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651.1327">14827 2890 1612 0,'19'-20'72'0,"-10"12"14"0,0-5-69 0,-5 9-17 0,1 0 0 0,-5 4 0 15,0 0 113-15,0 0 19 0,9 8 4 0,0 5 1 16,0 3-53-16,0 4-12 0,1 4-1 0,-6 5-1 16,5 3-12-16,0 8-2 0,-4 1-1 0,-1 3 0 15,-4 1-14-15,5-1-2 0,4 1-1 0,-4-5 0 16,4 5-16-16,-5-9-3 0,10-3-1 0,-5-5 0 16,5 0-9-16,-5-3-1 0,0-9-8 0,0 0 12 0,0 0-12 15,0-4 0-15,-4 1 0 0,-5-5 0 16,0-8-63-16,0 0-15 0,0 0-3 0,0 8-1074 15</inkml:trace>
          <inkml:trace contextRef="#ctx0" brushRef="#br0" timeOffset="18864.1229">15838 2999 2300 0,'9'8'51'0,"-4"-4"10"0,9 4 3 0,-1 5 0 0,1 7-52 0,-1 4-12 16,-3 4 0-16,-1 1 0 0,0 3 51 0,-5-4 7 16,1 5 2-16,-5-1 0 0,-5-4-36 0,1 1-6 0,-5 3-2 0,-5-4 0 15,0-3-6-15,-8-1-2 0,-1 0 0 16,-4-3 0 0,-5-1-56-16,4 0-11 0,1-4-2 0,0-4-1034 0</inkml:trace>
          <inkml:trace contextRef="#ctx0" brushRef="#br0" timeOffset="18108.188">13361 2756 691 0,'-13'-8'61'0,"13"8"-49"0,0-8-12 0,-5 0 0 0,1-4 84 0,-1 4 15 16,1-4 2-16,4 4 1 0,0-5-10 0,4 5-1 15,-4-8-1-15,5 0 0 0,4 0-15 0,-5 4-3 16,10-9-1-16,-5 5 0 0,0 0-15 0,5-4-4 16,0 4 0-16,4-1 0 0,-5 1-19 0,1 0-4 15,0 0-1-15,4 0 0 0,-4-1 0 0,4 5 0 16,-5-4 0-16,1 0 0 0,9 4-28 0,-5-4 0 16,0 8 0-16,1-5 0 0,-1 5 16 0,5 0-4 15,-5 4 0-15,0 8 0 0,5 4-3 0,-5 4-1 16,9 13 0-16,1-1 0 0,-6 4 2 0,6 9 0 15,-1 3 0-15,5 5 0 0,-5 3 8 0,0 1 2 16,1-1 0-16,-1 1 0 0,-9-4-4 0,5-1 0 16,0 1 0-16,0 3 0 0,-1-7-5 0,1 3-2 15,0-3 0-15,-9-1 0 0,-1-8-9 0,1 5 0 16,9-5 0-16,-5-3 0 16,-5-5-56-16,6 0-16 0,-1-8-3 0,5 0-1 0</inkml:trace>
          <inkml:trace contextRef="#ctx0" brushRef="#br0" timeOffset="18390.7353">14440 2141 345 0,'-9'-20'31'0,"5"12"-31"15,-1 0 0-15,1 0 0 0,-1 4 277 0,-4-4 50 16,5 8 9-16,4 0 3 0,-5 4-214 0,-4 8-42 15,-5 0-9-15,1 12-2 0,-1 0-6 0,-9 9-2 16,0 7 0-16,-4 13 0 0,-9 4-7 0,-5 3-1 16,0 9-1-16,-5 8 0 0,1-4-8 0,-1-4-2 15,1 3 0-15,-1 5 0 0,-4-12-13 0,4 4-4 16,1-4 0-16,4 3 0 0,4-7-20 0,6 0-8 16,-1 0 0-16,0-1 9 0,9-11-25 0,5-5-6 15,4-3-1-15,1-5 0 16,3-3-151-16,6-5-30 0,4-8-7 0</inkml:trace>
          <inkml:trace contextRef="#ctx0" brushRef="#br0" timeOffset="19029.7381">16558 2781 2574 0,'9'-8'56'0,"0"-5"12"0,4 1 3 0,1 0 1 0,4 4-57 0,5 0-15 16,-5 4 0-16,5 4 0 15,4 0-61-15,-4 0-15 0,4 0-4 0</inkml:trace>
          <inkml:trace contextRef="#ctx0" brushRef="#br0" timeOffset="19191.346">17505 2554 1843 0,'18'-12'81'0,"-5"8"18"0,1-4-79 0,0 4-20 16,-5 0 0-16,4 0 0 0,6-1 75 0,3 1 11 16,-8 0 2-16,0 0-996 0</inkml:trace>
          <inkml:trace contextRef="#ctx0" brushRef="#br0" timeOffset="19408.6198">18333 2364 2149 0,'23'-8'95'0,"-14"8"20"0,5 4-92 0,-5 0-23 0,0 8 0 0,5 4 0 16,8 8 63-16,-8 1 8 0,-9 7 1 0,-5 4 1 16,9-3 10-16,-9 7 1 0,-9 1 1 0,-10 7 0 0,-3-3-47 0,-1 3-10 15,-5-3-1-15,-3 3-1 0,-10 1-26 0,0 0 0 16,0-1-12-16,0 1-817 15,-5-5-164-15</inkml:trace>
        </inkml:traceGroup>
        <inkml:traceGroup>
          <inkml:annotationXML>
            <emma:emma xmlns:emma="http://www.w3.org/2003/04/emma" version="1.0">
              <emma:interpretation id="{ED1B751E-70CD-415B-9B2B-5AC9C1502C27}" emma:medium="tactile" emma:mode="ink">
                <msink:context xmlns:msink="http://schemas.microsoft.com/ink/2010/main" type="inkWord" rotatedBoundingBox="21416,3971 27607,3614 27726,5679 21535,603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0332.1215">20824 1651 2188 0,'0'0'48'0,"-5"9"11"0,-9 3 1 0,1 12 1 0,-6 4-49 0,-8 9-12 15,-5 3 0-15,-4 13 0 0,-10-5 77 0,-4 9 13 16,0-4 2-16,-4 7 1 0,-1 1-57 0,0-8-11 15,5-1-2-15,-4 1-1 0,3 0 8 0,-3-5 2 16,-5-7 0-16,4 7 0 0,0-7-32 0,10 3 0 16,8-3 0-16,1-5 0 15,9-4-212-15,-1 1-49 0,-13 32-10 0,14-29-1 0</inkml:trace>
          <inkml:trace contextRef="#ctx0" brushRef="#br0" timeOffset="20688.1334">20805 2489 2487 0,'0'0'110'0,"0"0"23"16,9 8-106-16,1 8-27 0,3 1 0 0,5 3 0 15,-4 8 0-15,4-3 0 0,-4 3 0 0,4 0 0 0,-4-4 24 0,-1 1 0 16,-3-5 0-16,-1 0 0 0,0-8-24 0,0 1 0 15,0-5 0-15,-4 0 0 0,4 0 13 0,4-4-2 16,-8-4-1-16,9-4 0 0,-5-4-10 0,0 0 10 16,4-9-10-16,1 1 10 0,-5-4 10 0,5-8 1 15,4-1 1-15,0-7 0 0,-4-1-22 0,4 1 0 16,0 4 0-16,1-5 8 0,-1 5-8 0,0 4 0 16,5 3 0-16,-1 9 0 0,-3 4 15 0,3 4-2 15,-8 0 0-15,0 8 0 0,-14 0-4 0,13 12-1 16,-3 0 0-16,3 4 0 0,-4 4-8 0,0 1 8 15,5-1-8-15,-5 4 8 0,0 5-8 0,0 3 0 16,5-4 0-16,-5 5-11 16,0-1-154-16,0-4-31 0,-4 1-7 0,-1-13-1 0</inkml:trace>
          <inkml:trace contextRef="#ctx0" brushRef="#br0" timeOffset="20104.7243">19535 2182 1094 0,'-4'-25'48'0,"4"13"11"0,-5 0-47 0,5-8-12 0,0 0 0 16,0-5 0-16,0 1 123 0,9 0 22 0,-4-5 5 0,4 1 1 15,0-4-35-15,9 3-6 0,5 5-2 0,4 0 0 16,5-4-76-16,4 3-16 0,10 1-4 0,0 4 0 16,-1-1 17-16,1 9 3 0,-1 8 1 0,-4 4 0 15,-5 8 25-15,1 9 5 0,-1 7 1 0,-4 16 0 16,0 9-17-16,-5 8-3 0,-4 7-1 0,4 5 0 15,-8 0 7-15,-1 4 2 0,0 0 0 0,-4 8 0 16,-1-9-31-16,6-3-5 0,-6 0-2 0,6 0 0 16,-6-17-14-16,5-3 11 0,-4-9-11 0,4-11 10 15,-4-1-10-15,0-8-16 0,-1-4 4 0,-4 1 1 16,0-5-155-16,1 0-31 16,-1-8-7-16,0-4 0 0</inkml:trace>
          <inkml:trace contextRef="#ctx0" brushRef="#br0" timeOffset="20935.8576">22422 2331 2516 0,'0'0'56'0,"0"0"11"0,4 21 2 0,-4 3 1 0,-4 12-56 0,-1 5-14 0,-4-9 0 0,0 13 0 15,-9-1 48-15,-1 5 6 0,-3-1 2 0,-10-3 0 0,0-1-45 0,0 1-11 16,-9-1 0-16,0-3 0 16,-4-1-177-16,-1-7-38 0,1-5-7 0</inkml:trace>
          <inkml:trace contextRef="#ctx0" brushRef="#br0" timeOffset="21285.3289">23255 1793 2386 0,'36'-48'106'0,"-8"23"22"0,-1-3-103 0,9-4-25 0,10 3 0 0,-5 1 0 15,4 8 12-15,-4-1-2 0,5 5-1 0,-5 4 0 16,-5 0 44-16,1 4 9 0,-6 0 2 0,1 8 0 16,-4 4-34-16,-6 0-6 0,6 8-2 0,-5 4 0 15,-5 9 16-15,0 7 3 0,-4 4 1 0,-1 9 0 16,1-1-42-16,-5 9-14 0,-4 0 0 0,-1 7 0 16,10 1 22-16,-5 0 5 0,-5-5 1 0,6 1 0 15,-1-4-14-15,4-5 0 0,1-3 0 0,4-1 0 16,-9-11-14-16,5-1-6 0,0-8 0 0,4-4-821 15,-9-3-164-15</inkml:trace>
          <inkml:trace contextRef="#ctx0" brushRef="#br0" timeOffset="21484.3445">24566 1380 1958 0,'-32'12'87'0,"18"-3"17"0,-4 7-83 0,-5 4-21 16,1 8 0-16,-6 9 0 0,-8 3 87 0,0 5 13 16,-5 3 2-16,-5 9 1 0,-4-4-11 0,0-1-3 15,0 5 0-15,-9 8 0 0,4-9-71 0,0 1-18 16,1-9 0-16,4 9 0 0,0 0 0 0,-1-9-17 16,1 1 3-16,0-1-1151 0</inkml:trace>
          <inkml:trace contextRef="#ctx0" brushRef="#br0" timeOffset="21920.5818">25012 1316 806 0,'32'-53'36'0,"-9"29"7"16,0-1-35-16,13-3-8 0,5 0 0 0,4-1 0 0,10 5 309 0,0 0 60 16,-10 8 12-16,1-1 3 0,-1 1-256 0,-8 4-52 15,-5 8-9-15,-5 0-3 0,-4 4-51 0,-1 4-13 16,-8 4 0-16,4 4 0 0,-4 5 18 0,0-1 1 16,-5 8 0-16,-5 8 0 0,1 1-7 0,-1 7-2 15,1 1 0-15,-5 7 0 0,0 1 4 0,-5-1 1 16,5 5 0-16,0 8 0 0,0-13 4 0,0 13 1 15,0 0 0-15,0 7 0 16,0-3 6-16,0 8 2 0,5-4 0 0,0 12 0 0,-1-12 6 0,1-1 2 16,-1-3 0-16,1 8 0 0,-5-8 6 0,4 0 2 15,1-1 0-15,-1 1 0 0,1-4-20 0,-5-5-3 16,5-3-1-16,-5 0 0 0,-5-9-4 0,0 1-2 16,1-13 0-16,-5 8 0 0,4-7-22 0,-4-5-5 15,0-4-1-15,-5-3 0 0,-4-9 33 0,-9 0 6 16,-1-4 2-16,-13-4 0 0,-13-4-27 0,-10-4 0 15,-4 0-14-15,-14-4 5 16,-5-4-192-16,-13-4-39 0</inkml:trace>
        </inkml:traceGroup>
      </inkml:traceGroup>
    </inkml:traceGroup>
    <inkml:traceGroup>
      <inkml:annotationXML>
        <emma:emma xmlns:emma="http://www.w3.org/2003/04/emma" version="1.0">
          <emma:interpretation id="{3E82048F-1973-4A66-A257-9ADACFCEDEB3}" emma:medium="tactile" emma:mode="ink">
            <msink:context xmlns:msink="http://schemas.microsoft.com/ink/2010/main" type="paragraph" rotatedBoundingBox="2101,8649 30237,6395 30745,12724 2608,149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F18CC5-193C-45EC-AD40-D8CA2D925C76}" emma:medium="tactile" emma:mode="ink">
              <msink:context xmlns:msink="http://schemas.microsoft.com/ink/2010/main" type="line" rotatedBoundingBox="2101,8649 30237,6395 30488,9525 2352,11779"/>
            </emma:interpretation>
          </emma:emma>
        </inkml:annotationXML>
        <inkml:traceGroup>
          <inkml:annotationXML>
            <emma:emma xmlns:emma="http://www.w3.org/2003/04/emma" version="1.0">
              <emma:interpretation id="{A80CA876-43CB-4796-92EE-7DE530BDDBCA}" emma:medium="tactile" emma:mode="ink">
                <msink:context xmlns:msink="http://schemas.microsoft.com/ink/2010/main" type="inkWord" rotatedBoundingBox="2143,9174 6438,8830 6602,10879 2307,1122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3425.5874">304 7754 1825 0,'0'0'40'0,"9"-8"8"0,-4-4 1 0,-1 0 3 0,5 4-41 0,0 4-11 15,5-4 0-15,0 4 0 0,8-4 66 0,1 8 11 16,14 0 3-16,-1 0 0 0,10 4-13 0,8-4-3 16,-8 4 0-16,13 0 0 0,0-4-12 0,5 4-4 15,0-4 0-15,-1 0 0 0,1 0-22 0,0 0-5 16,0-4-1-16,-5 0 0 0,0 0-12 0,-4 0-8 16,-5-5 8-16,-5-3-8 0,5 0 14 0,-4 0-2 15,4-4 0-15,-5 0 0 0,1-1-12 0,4 1 0 16,0-4 0-16,0 4 0 15,0 0-18-15,-4-1-6 0,-5 1-2 0,-5 0 0 16,5 4-195-16,-9-4-39 0,4-8-8 0,-8 7-2 0</inkml:trace>
          <inkml:trace contextRef="#ctx0" brushRef="#br0" timeOffset="23670.0268">1183 7091 1796 0,'0'-41'40'0,"-5"25"8"0,5-4 1 0,0-1 1 0,9 1-40 0,-4 4-10 0,-1 0 0 0,1 8 0 15,-1 4 60-15,-4 4 9 0,10 8 3 0,3 8 0 0,-4 8-13 0,0 9-3 16,5 7 0-16,0 13 0 0,-5 7 13 0,0 9 3 16,0 8 0-16,-4-4 0 0,4 4-13 0,-9 0-3 15,0-4 0-15,0 4 0 0,0 3-38 16,0 1-8-16,0-4-2 0,-9 0 0 0,4 0-8 15,0-8-11-15,1-8 3 0,-5-1-801 16,4-3-160-16</inkml:trace>
          <inkml:trace contextRef="#ctx0" brushRef="#br0" timeOffset="24524.6018">2854 7410 979 0,'0'-32'43'0,"4"16"9"0,1 0-41 0,-1-5-11 0,1-3 0 0,-1 0 0 16,10-1 233-16,0-3 45 0,4 0 9 0,0 0 1 15,0 3-172-15,0 1-34 0,5 8-7 0,0 0-2 16,0-1-41-16,-5 13-8 0,0 0-1 0,5 8-1 16,4 4-22-16,5 9 8 0,-5 3-8 0,5 12 0 15,0 5 16-15,5 3-2 0,-6 1 0 0,1 7 0 16,-4-3-6-16,4 3 0 0,-5-7-8 0,0-5 12 16,0-4 0-16,-4 1-1 0,5-9 0 0,-6 0 0 15,1-7-11-15,-5-1 0 0,-4-4 0 0,0-4 0 16,8 0 10-16,-8 0 0 0,0-4 0 0,-5 0 0 0,4-4 8 15,1 0 2-15,4-4 0 0,-4 0 0 0,4-4 12 16,0 0 2-16,5-8 1 0,0 4 0 0,-9-4-22 0,4-5-4 16,5 1-1-16,-5 0 0 0,0-9 3 0,-9 1 0 15,5-4 0-15,-1 3 0 0,-3-11 1 0,-1 0 1 16,0-5 0-16,0 0 0 0,0-3-5 0,0-1 0 16,0 5-8-16,0-1 12 0,5 1-12 0,-5 3 0 15,0 5 0-15,0 4 0 16,0-1-72-16,0 9-8 0,-4 0-2 0,-5 3-713 15,0 9-142-15</inkml:trace>
          <inkml:trace contextRef="#ctx0" brushRef="#br0" timeOffset="24804.9761">3618 6301 1674 0,'0'0'74'0,"0"0"15"0,-4-8-71 0,4 8-18 0,0 0 0 0,0 0 0 15,0 0 80-15,9 21 13 0,-9 3 3 0,9 12 0 16,5 5-9-16,-5 11-2 0,0 5 0 0,0 12 0 16,5 8-1-16,-5 4-1 0,-5 8 0 0,-4 4 0 0,0 8-43 15,0-4-8-15,-4 12-1 0,-10-7-1 0,-4-1-13 16,0-8-2-16,0 0-1 0,-1-4 0 0,-3 0-6 15,3-4-8-15,1-4 11 0,4-4-11 16,1-8-68-16,-1-5-20 0,0-3-4 0,10-8-1061 16</inkml:trace>
          <inkml:trace contextRef="#ctx0" brushRef="#br0" timeOffset="25281.4975">4055 8030 2026 0,'5'-17'90'0,"0"13"18"0,-5-4-86 0,4 8-22 0,5 0 0 0,-9 0 0 16,9 0 84-16,5 8 13 0,-5-4 3 0,5 8 0 15,-1 1-30-15,1-1-6 0,4 8 0 0,-4-4-1 16,4 8-36-16,-4-3-7 0,-1-1-2 0,6 4 0 16,-10-4-10-16,0 1-8 0,0-5 12 0,0 0-12 15,-4-4 16-15,-5 4-3 0,0-3-1 0,0-13 0 0,0 0-12 0,0 12 0 16,0-12 0-16,0 0 0 15,0 0 0-15,0 0 8 0,0 0-8 0,-9-4 9 0,4-9-9 0,0 1 12 16,5-8-12-16,5-4 12 0,-5-5-12 16,9 1 0-16,9-12 0 0,-4 7 0 15,4 1 0-15,-4 4 0 0,4-1 0 0,0 5 0 0,0 8 0 0,-4 4 0 16,0 4 0-16,4 4 0 0,-4-1 12 0,-5 10-4 16,4-1 0-16,-3 4 0 0,8 4-8 0,-5 0 12 15,1-4-12-15,0 4 12 0,-1 4-12 0,1-3 0 16,4 7 0-16,-4-4 0 15,0 4-104-15,4 0-22 0,-5 5-5 0</inkml:trace>
        </inkml:traceGroup>
        <inkml:traceGroup>
          <inkml:annotationXML>
            <emma:emma xmlns:emma="http://www.w3.org/2003/04/emma" version="1.0">
              <emma:interpretation id="{9BC12C9C-F193-4CE8-856E-7E829728B8AF}" emma:medium="tactile" emma:mode="ink">
                <msink:context xmlns:msink="http://schemas.microsoft.com/ink/2010/main" type="inkWord" rotatedBoundingBox="7606,8961 10301,8746 10437,10446 7742,1066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5551.5934">5908 6334 2718 0,'0'0'60'0,"0"12"12"0,-9 4 2 0,0 17 2 0,0 11-60 0,-9 9-16 0,0 3 0 0,-5 9 0 16,5 4 54-16,0 0 8 0,4-1 2 0,0 1 0 16,1-4-31-16,8 4-5 0,0-4-2 0,5-5 0 0,5 1-18 15,0-4-8-15,4-1 8 0,0-3-8 0,4-5 8 0,1 1-8 16,4-4 0-16,1-5 8 0,-1-4-16 0,0 1-4 15,0-5-1-15,0-3 0 16,-4 3-131-16,4-8-27 0,5 0-5 0,4 5-989 16</inkml:trace>
          <inkml:trace contextRef="#ctx0" brushRef="#br0" timeOffset="26200.9508">6746 6819 1839 0,'0'-12'40'0,"5"-4"9"0,-1-4 2 0,5 0 1 0,5-5-42 0,4 1-10 16,0 4 0-16,1 0 0 0,8 3 80 0,5 5 13 16,4 4 3-16,5 8 1 0,5 8-23 0,4 0-5 0,5 13-1 0,4 3 0 15,-5 4-18-15,1 9-4 0,-5 7-1 0,0 5 0 16,0 3-9-16,-13 1-1 0,-1 4-1 0,-9-1 0 15,-4-3-34-15,-5 0 0 0,1-9 0 0,-10 1 0 16,0-5 0-16,-5 0 0 0,1-7 0 0,-1-5 0 31,-4-4-142-31,5-3-29 0,0-9-5 0,4 0-851 0</inkml:trace>
          <inkml:trace contextRef="#ctx0" brushRef="#br0" timeOffset="26442.5106">7711 6471 2016 0,'-4'0'179'0,"-5"4"-143"16,-5 5-36-16,5 11 0 0,-5 0 61 0,1 12 6 15,-6 5 1-15,1 3 0 0,-5 9-11 0,1 3-1 16,-1 5-1-16,-4-4 0 0,-1 3-28 0,1-3-6 16,-5 8-1-16,0-5 0 0,0 13-12 0,-4-4-8 15,4 4 8-15,0-9-8 16,0 1-160-16,5-8-37 0</inkml:trace>
          <inkml:trace contextRef="#ctx0" brushRef="#br0" timeOffset="26619.5883">8249 6245 2541 0,'13'16'56'0,"6"8"11"0,-1 9 2 0,0 7 3 0,5 9-57 0,-1 11-15 0,-3 9 0 0,-6 4 0 16,1 4 84-16,-5 4 15 0,-4-4 2 0,-5 4 1 16,-5 0-42-16,-4 0-9 0,-5 4-2 0,1-5 0 15,-6 1-27-15,1-4-6 0,-9-12 0 0,4 0-1 16,0-4-15-16,-4-9 0 0,-5-3 0 0,5-5 0 16,0-7-114-16,-5-1-29 15,0-8-5-15,5-3-1099 0</inkml:trace>
        </inkml:traceGroup>
        <inkml:traceGroup>
          <inkml:annotationXML>
            <emma:emma xmlns:emma="http://www.w3.org/2003/04/emma" version="1.0">
              <emma:interpretation id="{0D750AED-1964-4FF4-947F-7D7F59DD183B}" emma:medium="tactile" emma:mode="ink">
                <msink:context xmlns:msink="http://schemas.microsoft.com/ink/2010/main" type="inkWord" rotatedBoundingBox="11516,8135 16534,7733 16723,10089 11705,1049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0353.7569">13553 5820 2354 0,'0'-8'52'0,"0"8"10"0,0 0 2 0,0 0 3 0,-9 8-54 0,4 4-13 15,-4 8 0-15,0 5 0 0,-9 3 39 0,-5 0 5 16,9 9 0-16,-9-1 1 0,1 9-7 0,-1-1-2 15,-4-3 0-15,-1 3 0 0,1-3-3 0,0 3-1 16,-5 1 0-16,0-1 0 0,0-3-20 0,5-5-12 16,-5 4 12-16,0 1-12 0,5-5 0 0,-5 1-22 15,0-9 3-15,5 4 1 16,-1-3-227-16,1-5-46 0,-14 21-9 0,9-17-1 0</inkml:trace>
          <inkml:trace contextRef="#ctx0" brushRef="#br0" timeOffset="30114.2737">12815 6225 1792 0,'9'-21'80'0,"-4"9"16"0,-1-8-77 0,10 4-19 0,-5-9 0 0,9 1 0 16,-4 0 107-16,9 4 17 0,0 3 4 0,-1 1 1 16,-4 0-84-16,5 4-17 0,-5 4-3 0,5 0-1 15,-5 0 23-15,-4 8 4 0,0 0 1 0,4 8 0 16,-4 12-32-16,-5 8-7 0,4 9-1 0,1 3 0 15,-5 5-3-15,0-1-1 0,-4 5 0 0,4 3 0 16,-5 1 26-16,1-4 5 0,-5 3 1 0,5 1 0 16,-1-5-29-16,1-3-11 0,-1-5 8 0,1 1-8 15,4-9 12-15,-5-7-4 0,1-1 0 0,0-4 0 16,-1-4-8-16,1 0-17 0,4-3 4 0,-5-1 1 16,-4-12-172-16,9 4-35 0</inkml:trace>
          <inkml:trace contextRef="#ctx0" brushRef="#br0" timeOffset="28662.5666">10379 5537 691 0,'-4'-9'61'0,"4"1"-49"0,0-4-12 0,-5 0 0 15,5 4 150-15,0 0 27 0,0 8 6 0,0 0 1 16,-4-8-65-16,4 8-13 0,-5-8-2 0,1 8-1 15,-1 12-57-15,-4 0-11 0,-9 4-3 0,4 8 0 16,-9 13 16-16,-4 7 4 0,0 13 0 0,-5 8 0 16,-5 16 8-16,1 8 3 0,0 8 0 0,-1 8 0 15,1 4 6-15,4 1 2 0,-5 7 0 0,1-4 0 16,4-3-25-16,5-1-5 0,-1-8-1 0,6-4 0 16,3-4-14-16,6 0-3 0,-5-8-1 0,9-4 0 0,4-4-13 15,5-8-9-15,0-4 12 0,5-5-12 0,-1-7 0 16,5-4 0-16,5-1 0 0,-1-11 0 15,6 3-68-15,-1-8-20 0,9-7-4 16</inkml:trace>
          <inkml:trace contextRef="#ctx0" brushRef="#br0" timeOffset="29436.5818">10534 6803 2196 0,'0'0'97'0,"9"-4"20"16,0-4-93-16,5 0-24 0,9 4 0 0,0-4 0 0,4 8 36 0,5-8 2 16,-5 0 1-16,9 4 0 15,5 4-14-15,0 0-2 0,0 0-1 0,5 0 0 16,-1 0-134-16,-4 0-28 0</inkml:trace>
          <inkml:trace contextRef="#ctx0" brushRef="#br0" timeOffset="29214.6897">10739 6492 921 0,'0'0'82'0,"-5"-12"-66"0,1 3-16 0,4-3 0 15,0 0 246-15,4 4 46 0,10 4 8 0,0-4 3 16,9 0-220-16,4 0-44 0,0 0-9 0,10 4-2 16,4-5-13-16,-5-3-3 0,0 4-1 0,5-4 0 15,-4 0 7-15,-5-4 2 0,4 0 0 0,-4-5 0 16,-5 1-8-16,-4 0 0 0,0 0-1 0,-5-5 0 16,-4 1 7-16,-1 4 2 0,-4-8 0 0,1 7 0 0,-6-3 17 15,1 0 4-15,-5-1 1 0,0-3 0 0,0-4-28 0,0-1-6 16,-5 1 0-16,1 4-8 0,4-1 8 0,-5 5-8 15,-4-8 0-15,0 11 0 0,4 1 8 0,-4 4-8 16,0 0 0-16,0 0 0 0,0 8 0 0,0-5 0 16,4 9 0-16,-4 0 0 0,-5 4-9 0,10 0 9 15,-5 0-8-15,0 4 8 0,0 0-9 0,-1 9 9 16,1 3-10-16,0 8 10 0,0 4-8 0,5 13 8 16,-6 3 0-16,1 5-9 0,0 8 17 0,0 3 3 15,0 5 1-15,0 4 0 0,-5-4 10 0,10 3 2 16,-5 5 1-16,0 4 0 0,4-8 15 0,0 4 4 15,1-4 0-15,4 3 0 0,0 1-24 0,-9-8-5 16,4 0-1-16,1-5 0 0,-1-3-14 0,-4 0 0 0,0-1 0 16,-5-7 0-16,1-5 0 0,-1 1 0 0,0-9 0 0,1-3 0 31,-6-5-154-31,6-4-27 0,-24 17-6 0,5-21-1 0</inkml:trace>
          <inkml:trace contextRef="#ctx0" brushRef="#br0" timeOffset="29840.9155">12560 5800 2170 0,'0'-13'48'0,"-4"5"9"0,-1 0 3 0,1 0 1 0,-6 8-49 0,1-4-12 0,0 4 0 0,0 0 0 15,-9 4 28-15,0 8 4 0,-5-4 0 0,-9 5 0 16,0-1-32-16,0 0 0 0,0 0 0 0,1 4 0 16,3 0 8-16,5 1-8 0,1-5 0 0,3 0 0 15,10 0 0-15,0-4 0 0,0 4 0 0,0-4 0 16,0 0 0-16,9-8 0 0,-9 13 0 0,0-5 0 15,9-8 0-15,-9 8 0 0,0 8 0 0,-1 0 0 16,1 0 0-16,0 9 0 0,0 3 0 0,0 4 0 16,0 1 0-16,-5 7 0 0,1 1 0 0,-1 7 0 15,9 5 24-15,-4 3 1 0,0 1 1 0,0 0 0 16,0-5 7-16,4 5 2 0,1 0 0 0,-1-5 0 16,1-7-11-16,-1-5-1 0,5-3-1 0,0-5 0 0,0-4-2 15,5 1 0-15,-1-5 0 0,1-8 0 0,-1 0-1 16,6 1-1-16,-1-5 0 0,0-4 0 0,4-4-7 0,1 4-2 15,0-8 0-15,4 8 0 0,0-8-9 0,5 0 0 16,-5-4 0-16,-4 4-815 16,4-4-165-16</inkml:trace>
          <inkml:trace contextRef="#ctx0" brushRef="#br0" timeOffset="30596.6886">13804 6455 1911 0,'14'12'84'0,"-10"1"19"0,5-1-83 0,-4 8-20 16,4 4 0-16,-4 5 0 0,-1 3 97 0,1 0 15 15,-5-3 4-15,-5-1 0 0,1 8-32 0,-1-7-7 16,-9-1-1-16,1 0 0 0,-10 1-35 0,0-1-7 16,-9 0-2-16,0-3 0 0,0-5-41 0,-5 4-9 15,-4-4-2-15,4 5 0 16,1-5-208-16,3-4-41 0</inkml:trace>
          <inkml:trace contextRef="#ctx0" brushRef="#br0" timeOffset="31821.2681">13753 6573 518 0,'0'0'46'0,"0"0"-37"15,0 0-9-15,0 0 0 0,0 0 132 0,0 0 25 16,0 0 5-16,0 0 1 0,0 0-73 0,0 0-14 15,0 0-4-15,0 0 0 0,-5-8-14 0,5 8-3 16,0 0-1-16,-9 4 0 0,9-4-27 0,-9 0-6 16,5-4-1-16,-5 4 0 0,9 0 4 0,-14 0 1 15,14 0 0-15,0 0 0 0,-9 0 2 0,9 0 0 16,-14 0 0-16,14 0 0 0,-9 4-4 0,9-4-1 16,-9 4 0-16,9-4 0 0,-14 0 10 0,14 0 1 15,-9 4 1-15,0 4 0 0,0 0-26 0,9-8-8 0,-9 0 0 0,9 0 0 16,-14 8 14-16,14-8-1 0,0 0 0 0,-4 4 0 15,-5 4-1-15,4 0 0 0,-4 0 0 0,0 0 0 16,0 0-12-16,0 1 0 0,4 3 8 0,-4 0-8 16,0 4 14-16,0-4 0 0,4 4 0 0,1 5 0 15,-1-1 1-15,5-8 0 0,0 4 0 0,5 0 0 16,-1 1 2-16,1-1 1 0,-1 0 0 0,5 0 0 16,0-4-2-16,1 4 0 0,-6-3 0 0,5-5 0 15,0 4-6-15,5-4-2 0,-5 4 0 0,5-4 0 16,-1-4-8-16,1 0 0 0,0 0 0 0,4-4 0 15,-4 0 22-15,4 0 9 0,0-4 1 0,-4-4 1 16,4 4-33-16,5-4 0 0,-5 0 0 0,-4 0 0 0,4 0 0 16,-5-4 0-16,1-1 0 0,0 1-12 0,-1-4 12 15,-4 4 16-15,1 0-3 0,-1-4-1 0,4 3 0 16,-4 1 0-16,-4-4 0 0,4 0 0 0,-4 4-12 0,-1-8 9 16,1-1-9-16,-1 5 8 0,-4 0-8 0,0 0 0 15,0 0 9-15,0 3-9 0,-4 1 0 0,-1 0 0 16,1-4 0-16,-1 4 8 0,-4 4-8 0,4 0 0 15,-4 4 0-15,9 4 8 0,-4 0-8 0,4 0 0 16,-9 0 0-16,-5 4-8 0,5 4-14 0,0 0-2 16,-9 0-1-16,4 8-1096 0</inkml:trace>
          <inkml:trace contextRef="#ctx0" brushRef="#br0" timeOffset="32112.7477">14659 6463 2152 0,'9'-16'96'0,"-9"16"19"16,5-8-92-16,-5 8-23 0,0 0 0 0,9 0 0 15,-9 0 69-15,9 4 10 0,0 4 1 0,-4 8 1 0,-1 5-10 0,-4 3-3 16,0 8 0-16,-4 1 0 0,-6 3-22 0,1 5-5 16,-9-1-1-16,0 5 0 0,0-9-6 0,-5 4-2 15,-4-3 0-15,4-1 0 0,-9-3-32 0,0 3 0 16,-4-4 0-16,-1-3 0 16,1-5-154-16,-5 0-34 0</inkml:trace>
        </inkml:traceGroup>
        <inkml:traceGroup>
          <inkml:annotationXML>
            <emma:emma xmlns:emma="http://www.w3.org/2003/04/emma" version="1.0">
              <emma:interpretation id="{522BEFD2-4469-448E-A9A3-7B4628DC0A9C}" emma:medium="tactile" emma:mode="ink">
                <msink:context xmlns:msink="http://schemas.microsoft.com/ink/2010/main" type="inkWord" rotatedBoundingBox="18044,8842 18107,8837 18110,8866 18046,887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2590.951">16111 6253 2109 0,'0'0'93'0,"0"0"20"0,0-4-90 0,0-4-23 16,0 0 0-16,0 8 0 0,0 0 88 0,0 0 14 16,0 0 2-16,0 0 1 0,0 0-53 0,0 0-10 15,9 0-2-15,1 0-1 16,3 8-98-16,1 0-19 0,4 0-4 0</inkml:trace>
        </inkml:traceGroup>
        <inkml:traceGroup>
          <inkml:annotationXML>
            <emma:emma xmlns:emma="http://www.w3.org/2003/04/emma" version="1.0">
              <emma:interpretation id="{377C6BA1-5C2D-4C47-817D-4A5767554BB2}" emma:medium="tactile" emma:mode="ink">
                <msink:context xmlns:msink="http://schemas.microsoft.com/ink/2010/main" type="inkWord" rotatedBoundingBox="19234,8326 23803,7960 23922,9447 19353,981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4023.7379">19394 5913 403 0,'9'-20'17'0,"0"16"5"0,5 0-22 0,-1-9 0 0,1 5 0 0,4-4 0 15,-4-4 129-15,0 4 22 0,-1 0 4 0,1 0 1 16,0-5-20-16,-5-3-4 0,4 0-1 0,-3 4 0 16,3 0-8-16,1-1-2 0,0 1 0 0,-1 0 0 15,5 0-34-15,-4-4-7 0,4 3-2 0,0 5 0 16,1-4-15-16,-1 0-3 0,0 0-1 0,5 4 0 15,-9 3-10-15,4 1-1 0,-5 4-1 0,1 4 0 16,4 4-17-16,0 4-3 0,1 9-1 0,-1 3 0 16,5 8-1-16,-1 5 0 0,1 7 0 0,0 9 0 15,0 3-14-15,4 5-3 0,-4 0-8 0,0-13 12 16,-5 5-12-16,5-1 11 0,-1 1-11 0,1-1 10 16,0-3-2-16,-5-1 0 0,0-3 0 0,5 7 0 0,-5-7-8 15,0-5-11-15,-4-7 3 0,0-1-814 16,-1-8-162-16</inkml:trace>
          <inkml:trace contextRef="#ctx0" brushRef="#br0" timeOffset="32752.6514">17336 6176 2516 0,'0'0'56'0,"0"-8"11"0,9-4 2 0,0 4 1 0,5 4-56 0,0-4-14 0,8 3 0 0,1 5 0 15,0-4-169-15,4 4-37 0</inkml:trace>
          <inkml:trace contextRef="#ctx0" brushRef="#br0" timeOffset="32887.668">18024 6111 1785 0,'13'-8'159'0,"1"0"-127"16,-5 0-32-16,0 4 0 0,0 0 101 0,5 0 15 15,-5 4 2-15,0-4 1 0,-9 4-95 0,18-4-24 16,5 4 0-16</inkml:trace>
          <inkml:trace contextRef="#ctx0" brushRef="#br0" timeOffset="33095.0445">18839 6046 2602 0,'0'0'57'0,"0"13"12"0,0 7 3 0,0 4 1 0,0 4-58 0,-5 5-15 0,5-1 0 0,-9 1 0 16,4-1 44-16,-8 0 7 0,-1-3 1 0,-4 3 0 16,-10 0-52-16,-3-3 0 0,3-1-14 0,-4 0 3 31,-4 1-153-31,0-5-30 0,-24 21-6 0,15-21-2 0</inkml:trace>
          <inkml:trace contextRef="#ctx0" brushRef="#br0" timeOffset="34301.6247">20655 5569 2304 0,'-14'0'204'0,"5"8"-163"15,-4 0-33-15,-1 4-8 0,-4 9 8 0,-5 11-8 0,-9 4 12 0,-4 9-4 16,4-1 44-16,-9 1 9 0,4 3 2 0,-8 5 0 16,-1-4-15-16,5 3-2 0,0-3-1 0,-4-1 0 15,4-7-29-15,0 3-7 0,0-3-1 0,0-5 0 16,9-3-8-16,-4-1 0 0,4-4 0 0,5 1-812 31,-5 3-164-31</inkml:trace>
          <inkml:trace contextRef="#ctx0" brushRef="#br0" timeOffset="35036.544">20742 6403 1602 0,'0'0'71'0,"0"0"14"16,4-13-68-16,5 5-17 0,0 0 0 0,5 0 0 0,-5 4 115 0,0 4 19 16,5 0 4-16,0 0 1 0,-1 8-52 0,1 4-11 15,0 1-1-15,-1 3-1 0,1 4-14 0,-5 0-2 16,5 4-1-16,-5 1 0 0,-5 3-7 0,5 0-2 15,-4 5 0-15,-1-5 0 0,1-4-32 0,-5 1-8 16,0-1 0-16,0-4-8 0,0 0 14 0,0-7-4 16,0-5-1-16,0 4 0 0,0-12 6 0,0 0 1 15,0 0 0-15,0 0 0 0,0 0 6 0,0 0 2 16,0 0 0-16,14-8 0 0,-1 0-24 0,6-9 0 16,-1 1 0-16,0-8 0 0,5-4-8 0,4-1-4 15,0 1 0-15,1 0 0 0,-6-5 20 0,-3 13 3 16,3 0 1-16,-3 4 0 0,-6 3-12 0,1 9-16 15,0-4 4-15,-5 8 1 0,0 0 19 0,0 4 3 16,0 4 1-16,0 5 0 0,5-1-12 0,-5 4 0 16,0 4 0-16,0 0 0 0,5 5 0 0,-10-5 0 15,5 0 0-15,-4 0 0 16,0 1-84-16,-1-1-15 0,1 0-3 0</inkml:trace>
          <inkml:trace contextRef="#ctx0" brushRef="#br0" timeOffset="35168.921">21939 6273 2516 0,'5'20'56'0,"-5"-8"11"0,0 5 2 0,0 3 1 0,0 8-56 0,-5 5-14 16,0 3 0-16,1 5 0 0,-10-5 72 0,1 0 12 15,-1-3 3-15,0 3 0 0,-9 1-46 0,1-1-9 16,4-4-1-16,-5-3-1 15,0-1-47-15,-4-4-10 0,4 1-1 0,0-9-825 16,0 0-165-16</inkml:trace>
        </inkml:traceGroup>
        <inkml:traceGroup>
          <inkml:annotationXML>
            <emma:emma xmlns:emma="http://www.w3.org/2003/04/emma" version="1.0">
              <emma:interpretation id="{8D993A4C-CD32-4E3D-B6BB-86B033CF84E1}" emma:medium="tactile" emma:mode="ink">
                <msink:context xmlns:msink="http://schemas.microsoft.com/ink/2010/main" type="inkWord" rotatedBoundingBox="24888,7262 28325,6987 28541,9681 25103,9956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6376.6861">23596 5686 2300 0,'-9'0'51'0,"5"8"10"0,-1 1 3 0,-4 11 0 0,4 12-52 0,-4 5-12 0,-4 3 0 0,-6 9 0 15,1-1 64-15,0-3 9 0,-9 3 3 0,-5 1 0 16,4-5-29-16,6-3-6 0,-6-1-1 0,1 1 0 16,-5-5-28-16,0-4-12 0,0 5 8 0,5-5-8 15,0-7-78-15,4-1-21 0,5-4-4 0,0 4-644 16,4-3-129-16</inkml:trace>
          <inkml:trace contextRef="#ctx0" brushRef="#br0" timeOffset="36043.0814">23086 5860 1785 0,'5'-24'39'0,"-5"12"8"0,4-4 1 0,1 4 4 16,0-5-42-16,4 1-10 0,4-4 0 0,6 4 0 0,-6 4 107 0,5-5 19 15,5 1 4-15,0 0 1 0,4 4-54 0,-4 0-10 16,-5 4-3-16,0 4 0 0,5 0-43 0,0 4-9 16,0 0-1-16,-5 12-1 0,0 4-1 0,5 8 0 15,-5 5 0-15,0-1 0 0,1 4 3 0,-1 9 1 16,0 3 0-16,-4-3 0 0,-1-1 15 0,5 1 2 16,-4-1 1-16,0 1 0 0,-1-5-18 0,-3-8-3 15,-1 1-1-15,0-1 0 0,0 0-9 0,-5-3 0 16,1-5 0-16,4-4 0 15,-4 4-82-15,-1-4-18 0,5-3-4 0,-4 3-647 16,4-8-129-16</inkml:trace>
          <inkml:trace contextRef="#ctx0" brushRef="#br0" timeOffset="37256.3879">24416 5403 979 0,'0'-16'87'0,"4"8"-70"0,1-4-17 0,4-1 0 16,0 1 119-16,9 0 20 0,0 0 4 0,10 0 1 16,-1-8-58-16,5 8-11 0,4-5-3 0,1 1 0 15,4 4-28-15,0 0-5 0,-5-4-2 0,1 4 0 16,-6-1 8-16,1 5 2 0,-4 0 0 0,-1 4 0 16,0 0-9-16,-4 4-2 0,-5 4 0 0,1 0 0 15,-6 0 11-15,1 0 1 0,-5 8 1 0,5 1 0 16,-5-5-15-16,0 4-3 0,4 0-1 0,-3 4 0 15,-1-4-11-15,4 0-3 0,-4 1 0 0,1 3 0 16,3 0 14-16,1 0 2 0,-5-4 1 0,0 4 0 16,5 5-33-16,-5-1-19 0,0 0 3 0,0 0 0 0,-4 9 25 15,-1-1 6-15,5 4 1 0,-4 5 0 0,-5 3 5 0,4 5 2 16,-8-1 0-16,4 9 0 0,-5-4-6 0,5-1-1 16,-4 1 0-16,4-1 0 0,-5 1-16 0,5-9 0 15,0-3 0-15,5 3 0 0,-5-7 13 0,4-5-1 16,1-8 0-16,-1 4 0 0,1-3 16 0,-1-1 4 15,6-4 0-15,-6 0 0 0,5 0 0 0,-9 1 1 16,5 3 0-16,-1 0 0 0,-4 0-9 0,0 1-3 16,0-1 0-16,-4 0 0 0,-1 4-9 0,-4-3-1 15,0 3-1-15,-5-4 0 0,1-4-10 0,-6 0 12 16,1-3-12-16,0 3 12 0,-9 0-12 0,-1-4 10 16,1-4-10-16,-5 4 10 15,-4 0-62-15,-1 1-12 0,-4-1-2 0,-9-8-847 0,0 0-170 16</inkml:trace>
          <inkml:trace contextRef="#ctx0" brushRef="#br0" timeOffset="37811.8865">25827 4509 748 0,'0'-29'33'0,"5"17"7"0,4 4-32 0,0-4-8 0,0 0 0 0,5 4 0 15,-1 4 168-15,6 0 32 0,-6 0 7 0,5 8 1 16,5 4-64-16,0 8-13 0,9 4-3 0,0 8 0 16,4 9-40-16,5 11-9 0,5 13-2 0,4 12 0 15,-5 4 3-15,1 8 0 0,-1 4 0 0,-4 20 0 16,-9 4-11-16,-5 5-1 0,-8 3-1 0,-10 13 0 16,-5-5-28-16,-8-23-6 15,-14-1-1-15,-1 4 0 0,-8 0 41 0,-5-3 8 0,0-5 2 0,-9 0 0 16,0-12-52-16,-13 20-11 0,-6-12-1 0,6-8-1 15,-5-12-10-15,4-8-8 0,0-12 12 0,-4-13-12 16,5-7-55-16,3-9-17 0,-3-8-4 16,8-12-845-16,-4-4-169 0</inkml:trace>
        </inkml:traceGroup>
        <inkml:traceGroup>
          <inkml:annotationXML>
            <emma:emma xmlns:emma="http://www.w3.org/2003/04/emma" version="1.0">
              <emma:interpretation id="{99FAC8AB-4420-4D63-8C4A-26849A5A2D2A}" emma:medium="tactile" emma:mode="ink">
                <msink:context xmlns:msink="http://schemas.microsoft.com/ink/2010/main" type="inkWord" rotatedBoundingBox="29562,6449 30237,6395 30285,6994 29611,7048"/>
              </emma:interpretation>
              <emma:one-of disjunction-type="recognition" id="oneOf14">
                <emma:interpretation id="interp14" emma:lang="" emma:confidence="1">
                  <emma:literal>,</emma:literal>
                </emma:interpretation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/</emma:literal>
                </emma:interpretation>
                <emma:interpretation id="interp17" emma:lang="" emma:confidence="0">
                  <emma:literal>)</emma:literal>
                </emma:interpretation>
                <emma:interpretation id="interp18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38402.5184">28304 3800 1440 0,'-23'-12'128'0,"23"12"-103"16,0 0-25-16,0 0 0 0,0 0 69 0,0 0 9 16,0 0 2-16,0 0 0 0,0 12 12 0,0 5 2 15,0-1 1-15,0 4 0 0,-14-4-26 0,1 9-5 16,-5 7 0-16,-5 0-1 0,0-3-8 0,-4 3-2 15,-1 4 0-15,1-3 0 0,-5-1-20 0,0 1-4 16,-4-1-1-16,0 0 0 0,-5 1-20 0,0 3-8 16,-5-4 0-16,-9 5 9 15,1 7-145-15,-5-3-30 0</inkml:trace>
        </inkml:traceGroup>
      </inkml:traceGroup>
      <inkml:traceGroup>
        <inkml:annotationXML>
          <emma:emma xmlns:emma="http://www.w3.org/2003/04/emma" version="1.0">
            <emma:interpretation id="{55BAA222-A71D-4EF7-83FB-0A2EBC90A040}" emma:medium="tactile" emma:mode="ink">
              <msink:context xmlns:msink="http://schemas.microsoft.com/ink/2010/main" type="line" rotatedBoundingBox="3396,12233 25995,10684 26161,13093 3561,14643"/>
            </emma:interpretation>
          </emma:emma>
        </inkml:annotationXML>
        <inkml:traceGroup>
          <inkml:annotationXML>
            <emma:emma xmlns:emma="http://www.w3.org/2003/04/emma" version="1.0">
              <emma:interpretation id="{05C02279-F362-489F-A8DA-51C28F617626}" emma:medium="tactile" emma:mode="ink">
                <msink:context xmlns:msink="http://schemas.microsoft.com/ink/2010/main" type="inkWord" rotatedBoundingBox="3416,12532 7223,12271 7357,14224 3550,1448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0435.4791">3373 10498 1846 0,'-5'-28'40'0,"0"12"9"0,5-1 2 0,5 1 1 0,4-4-41 0,5-4-11 16,-1 4 0-16,10-1 0 0,5 1 26 0,8 0 3 15,0 0 1-15,5-1 0 0,0 5-9 0,5 8-1 16,8 4-1-16,-13 4 0 0,0 8-19 0,-4 8 0 16,-1 5 0-16,1 7 0 0,-10 8 11 0,-4 9-2 15,-10 3 0-15,1 9 0 0,-5 8 7 0,0 4 2 16,-9 3 0-16,5-3 0 0,-1 0 15 0,6-4 3 16,-1-5 1-16,4-3 0 0,1-4-29 0,4-9-8 15,0-3 0-15,5-1 0 0,-5-11 0 0,1-5 0 16,3-8 0-16,1-4 0 0,0 0 0 0,0-12 19 15,-1-4-3-15,6-8-1 0,-1-4 13 0,-4-8 4 16,9-9 0-16,-1 1 0 0,1-9 2 0,-4-3 1 16,-1-9 0-16,5 1 0 0,-5-5-15 0,5-4-2 15,0 1-1-15,-5-1 0 0,5-4-17 0,0 4-12 0,0 1 1 16,0 3 1 0,-5 0-86-16,5 1-18 0,0-5-3 0,0 8-573 0,-5 5-114 0</inkml:trace>
          <inkml:trace contextRef="#ctx0" brushRef="#br0" timeOffset="40643.2029">4493 9806 1414 0,'0'-20'63'0,"0"12"13"0,4-4-61 0,-4-5-15 16,0 5 0-16,0 0 0 0,0 4 96 0,0 8 17 15,0 0 3-15,0 0 1 0,0 0-32 0,0 0-6 16,-4 16-2-16,-1 9 0 0,5 11-31 0,0 8-6 16,-5 13-2-16,5 12 0 0,-4 12 15 0,-1 8 3 15,1 0 1-15,-10 4 0 0,5 8-17 0,-9 4-4 16,4 5-1-16,0-9 0 0,-4 0-21 0,0 0-4 16,4-8-1-16,1 0 0 0,4-4-18 0,0-4-4 15,-5 0-1-15,5-4 0 16,-5-8-212-16,0-4-42 0</inkml:trace>
          <inkml:trace contextRef="#ctx0" brushRef="#br0" timeOffset="41139.959">4793 11328 345 0,'0'-16'31'0,"5"7"-31"0,-5-3 0 0,4 0 0 15,1 0 449-15,4 8 84 0,4 0 17 0,1 8 3 16,0 0-430-16,4 4-87 0,-4 8-16 0,4 5-4 16,0 3-8-16,-4 4-8 0,-1 1 11 0,1-1-11 0,4 8 8 0,-9-3-8 15,-4-5 0-15,4 4 0 0,-4-7 16 0,-1-1 0 16,-4-8 0-16,5 0 0 0,-1-4-16 0,-4-12 8 15,0 0-8-15,0 0 0 0,0 0 17 0,0 0-3 16,0 0-1-16,0 0 0 0,0-8 3 0,5-4 1 16,4-4 0-16,0-4 0 0,0-5 14 0,0 1 2 15,5-4 1-15,0-4 0 0,4 3-34 0,0 1 0 16,0 4 0-16,-4 3 0 0,-1 5 0 0,1 4 0 16,-5 4 0-16,5 8 0 0,0 4 16 0,-1 4-4 15,-4 4-1-15,5 4 0 0,4-3-3 0,-4 3-8 16,4 4 12-16,5 0-4 0,-5 0-8 0,5 1-14 15,0 3 3-15,-5-8-1216 0</inkml:trace>
          <inkml:trace contextRef="#ctx0" brushRef="#br0" timeOffset="39740.017">1597 10745 1209 0,'-27'-4'53'0,"18"4"12"0,-5 0-52 0,5 0-13 0,9 0 0 0,0 0 0 16,0 0 82-16,0 0 14 0,0 0 2 0,13 8 1 16,-3-4-70-16,8-4-13 0,5 0-4 0,-1 0 0 15,6-4 32-15,3 0 5 0,1 0 2 0,14 0 0 16,-1-4-2-16,5 4 0 0,-4-8 0 0,9 4 0 15,-1-5-10-15,1 9-3 0,-5 0 0 0,9 0 0 16,0 0-27-16,1 4-9 0,-10 0 0 0,0 8 0 16,4-4 8-16,-4 0-8 0,-4 9 0 0,-5-5 0 15,0 0 0-15,-5 4 0 0,-8 0 0 0,-1 0 0 16,-4 0-13-16,-10 4 0 0,1 1 0 0,0-1 0 16,-5 0-169-16,-5 0-34 0</inkml:trace>
          <inkml:trace contextRef="#ctx0" brushRef="#br0" timeOffset="39955.2713">1806 11121 1652 0,'5'-8'36'0,"-5"8"8"0,9 0 2 0,0-4 0 0,0 4-37 15,9 0-9-15,1 4 0 0,3 0 0 0,1 4 20 0,5 1 3 16,-1-1 0-16,5 4 0 0,0-4-12 0,-1 4-3 0,10-4 0 0,0 4 0 16,0-4-8-16,0 4 0 0,0 1-12 0,0-5 12 15</inkml:trace>
          <inkml:trace contextRef="#ctx0" brushRef="#br0" timeOffset="50356.5585">1729 11368 633 0,'5'4'56'0,"-5"-4"-44"16,0 0-12-16,0 0 0 0,0 0 88 0,0 0 15 15,0 0 3-15,0 0 1 0,-10 8-9 0,10-8-2 16,0 0 0-16,0 0 0 0,0 0-27 0,10-4-5 15,3-4-2-15,5 0 0 0,1 0 0 0,3-4 0 16,6-4 0-16,-6 4 0 0,10-5-20 0,-4 5-4 16,-1 0-1-16,0 4 0 0,5 0-24 0,-5-4-5 0,-4 8 0 0,0 0-8 15,0 4 18-15,0 0-3 0,4 0-1 0,-9 4 0 16,9 0-14-16,-8-4 0 0,8 4 8 16,-4 4-8-16,-10-4 0 0,10 0 0 0,-5-4 0 0,5 0 0 15,-5 4 0-15,-4 0 0 0,-5-4 0 0,5 0 0 16,-1-4 0-16,-8 4 0 0,-5 0 0 0,9-4 0 15,5 4 0-15,-14 0 0 0,0 0 0 0,0 0 0 16,0 0 0-16,0 0 0 0,0 0 0 0,0 0 0 16,0 0 0-16,0 0 14 0,0 0-4 0,0 0-1 15,0 0-9-15,0 0-11 0,0 0 3 0,0 0 0 16,0 0 8-16,0 0 0 0,0 0 0 0,0 0 0 0,0 0 0 16,0 0 0-16,0 0 0 0,0 0 0 0,0 0 0 0,0 0 11 15,0 0-3-15,0 0 0 0,-9 0-8 0,9 0 0 16,0 0 0-16,0 0 0 0,-14-8 0 0,5 8 0 15,9 0 0-15,-9-4 0 0,-5 0 0 0,0 0 0 16,1 4 0-16,4 0 0 0,9 0 0 0,-14 0 0 16,-4 4-8-16,4 4 8 0,0-4 0 0,-4 4 0 15,0-4 0-15,0 4 0 0,-5-4 0 0,0 4 0 0,1 0 0 0,3-4 0 16,-3 5 0-16,-1-9 0 16,5 4 0-16,-1 0 0 0,1 0 0 0,0-4 8 15,0 0-8-15,-1-4 0 0,6 4 11 0,-5-4-3 16,-1 4-8-16,6-4 12 0,-10 4-12 0,9-4 8 0,1 4-8 0,-1-5 0 15,5 5 0-15,0 0 0 0,0-8 0 0,4 4 0 16,-4 4 0-16,9 0 0 0,-5-8 0 0,5 8 0 16,0 0 0-16,0 0 0 0,0 0 0 0,0 0 0 15,0 0-17-15,0 0-7 0,0 0 0 0,0 0-1 32,14 0-47-32,0 0-10 0,-5 4-2 0,5 0-721 0</inkml:trace>
        </inkml:traceGroup>
        <inkml:traceGroup>
          <inkml:annotationXML>
            <emma:emma xmlns:emma="http://www.w3.org/2003/04/emma" version="1.0">
              <emma:interpretation id="{80B14A2F-605B-422C-A4CF-2F3D598BDEEA}" emma:medium="tactile" emma:mode="ink">
                <msink:context xmlns:msink="http://schemas.microsoft.com/ink/2010/main" type="inkWord" rotatedBoundingBox="8097,11911 10610,11738 10757,13882 8244,14055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1549.8692">6956 9725 2487 0,'0'0'55'0,"0"0"11"0,0 0 2 0,-5 8 2 0,-9 4-56 0,1 5-14 15,-1 7 0-15,-4 8 0 0,-5 9 9 0,-4 11-1 0,-1 9 0 0,6 8 0 16,-6 8 13-16,1 4 3 0,0 4 0 0,4 0 0 16,9 8 6-16,10 0 2 15,-10-4 0-15,14 4 0 16,5-4-52-16,4 0-9 0,0-4-3 0,5-4-754 0,-1-4-151 0</inkml:trace>
          <inkml:trace contextRef="#ctx0" brushRef="#br0" timeOffset="41777.9997">7311 10259 2120 0,'13'-8'47'0,"6"-8"9"0,-1 0 3 0,5 4 0 0,-1 4-47 0,6 4-12 16,-1 0 0-16,0 8 0 0,1 8 51 0,-6 0 8 16,6 8 1-16,-1 8 1 0,-4 9-4 0,0 3-1 15,4 5 0-15,-4 3 0 0,-1 9 0 0,-3 12 0 16,-1 0 0-16,0 4 0 0,0-5-24 0,0 1-4 16,-4 4-2-16,4-12 0 0,1-1-26 0,-1-3-9 15,0-4 0-15,-4-9 0 16,-5-7-122-16,0-5-24 0,0-8-5 0,-5-8-574 15,6-3-115-15</inkml:trace>
          <inkml:trace contextRef="#ctx0" brushRef="#br0" timeOffset="41970.6081">8208 10178 2206 0,'0'0'48'0,"-9"9"11"0,-5 3 1 0,-4 4 3 0,-5 8-51 0,-4 4-12 0,-5 5 0 0,-5 3 0 15,5 9 65-15,-4 3 11 0,-5 13 1 0,0 4 1 16,5 4-62-16,-10-1-16 0,5 5 0 0,5-4 0 16,-5-4 0-16,4 0 0 0,1-1 0 0,-1-7 0 15,1 0-130 1,0-5-29-16,-33 33-5 0,24-36-2 0</inkml:trace>
          <inkml:trace contextRef="#ctx0" brushRef="#br0" timeOffset="41292.5485">6546 9276 2484 0,'0'0'55'0,"0"12"11"16,-9 0 2-16,4 4 1 0,1 9-55 0,-5 7-14 0,-5 5 0 0,-4 3 0 0,-1 5 33 0,6-1 4 15,-5 5 1-15,-1-5 0 16,1 9-19-16,0-5-4 0,-5 1-1 0,0-1 0 15,1 9-68-15,-1 0-14 0,0-1-2 0,-4-3-678 16,4 4-136-16</inkml:trace>
          <inkml:trace contextRef="#ctx0" brushRef="#br0" timeOffset="42190.4121">8654 9733 2516 0,'0'0'56'0,"14"16"11"0,-5 9 2 0,4 7 1 0,5 9-56 0,-4 7-14 16,-5 5 0-16,-4 7 0 0,-5 9 72 0,-5 0 12 15,-4 8 3-15,0 8 0 0,-5 0-19 0,-4 0-4 16,-5 0-1-16,-4 0 0 0,0 0-44 0,-1-8-9 15,-3-4-2-15,3-9 0 0,1-3-21 0,-5-4-5 16,0-9-1-16,0 1 0 16,0-5-136-16,1-7-27 0,-1 3-6 0,0-11-964 0</inkml:trace>
        </inkml:traceGroup>
        <inkml:traceGroup>
          <inkml:annotationXML>
            <emma:emma xmlns:emma="http://www.w3.org/2003/04/emma" version="1.0">
              <emma:interpretation id="{CA8F646A-8B04-4B74-8371-E017B4494A32}" emma:medium="tactile" emma:mode="ink">
                <msink:context xmlns:msink="http://schemas.microsoft.com/ink/2010/main" type="inkWord" rotatedBoundingBox="11478,11812 16251,11484 16376,13311 11603,13638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3885.2585">12087 9749 2250 0,'-9'-36'100'0,"9"20"20"0,4-4-96 0,10-5-24 16,-1 1 0-16,6-4 0 0,-1-1 17 0,9 5-1 16,5 0 0-16,4 0 0 0,5-1 28 0,-4 1 4 15,4 0 2-15,0 3 0 0,-5 1-24 0,1 8-5 16,-1 0-1-16,-4 8 0 0,0 4-6 0,-5 8-2 15,0 8 0-15,-4 8 0 0,0 13 26 0,0 7 5 0,-5 9 1 16,-4 8 0-16,4-1 5 0,-5 5 2 0,1 8 0 0,0 0 0 16,-1-8-42-16,1 3-9 0,0-3 0 0,-1 0 0 15,1-4 0-15,4-9 11 0,-9-3-3 0,5-1-8 32,0-11-23-32,-5-5-11 0,0 1-2 0,-4-5-1 0,-1-8-157 15,5 4-31-15,-9-7-7 0,5-13 0 0</inkml:trace>
          <inkml:trace contextRef="#ctx0" brushRef="#br0" timeOffset="44073.6823">13257 9482 2296 0,'0'0'102'0,"0"0"21"0,-9 4-99 0,4 5-24 16,-9 3 0-16,1 8 0 0,-1 4 48 0,-9 9 4 15,-4 3 0-15,-5 8 1 0,-9 1 9 0,5 4 2 16,-10 3 0-16,-4 5 0 0,-4 4-46 0,3-5-9 15,1 1-1-15,-4 8-8 0,8-9 11 0,5-3-11 16,0-1 10-16,5 1-10 16,9-12-55-16,4-1-17 0,5-8-3 0,4 1-697 15,5-5-140-15</inkml:trace>
          <inkml:trace contextRef="#ctx0" brushRef="#br0" timeOffset="44428.4584">13580 10041 2415 0,'0'0'53'0,"0"0"11"0,0 8 3 0,-5 8 1 0,1 4-55 0,-1 5-13 0,-4 3 0 0,5 4 0 16,-10 1 0-16,9-5 0 0,-4 4 0 0,5-3 0 15,-5-1 19-15,9-4-3 0,0 1 0 0,4-5 0 16,1-4-16-16,4-4-11 0,0-4 2 0,5 0 0 15,-1-4 23-15,6-4 5 0,-1-8 1 0,0 0 0 16,5-4-6-16,-5 0-1 0,5-8 0 0,-1 0 0 16,-3-1 24-16,-1-3 5 0,0-4 1 0,-4-1 0 15,-1 5-28-15,-3-4-6 0,-1-1-1 0,-5 1 0 0,-4 8 13 16,0 0 3-16,-9-1 0 0,0 5 0 0,0 4 6 0,-5 4 2 16,1 0 0-16,-6 4 0 15,6 4-52-15,-6 0-9 0,-3 4-3 0,-1 8 0 16,-4 0-104-16,8 4-20 0,1 5-5 0</inkml:trace>
          <inkml:trace contextRef="#ctx0" brushRef="#br0" timeOffset="44614.6147">14386 10142 2329 0,'4'20'103'0,"1"-8"21"0,0 9-99 0,-1 3-25 0,1 4 0 0,-1 5 0 16,-8-1 92-16,-1 0 12 0,-4 1 4 0,-9 3 0 15,-10 1-71-15,-3-1-13 0,3 0-4 0,-4-3 0 16,-4-1-20-16,4 1 0 0,-4-9-10 0,4 4 10 16,4-8-165-1,1 1-27-15,9-5-4 0</inkml:trace>
          <inkml:trace contextRef="#ctx0" brushRef="#br0" timeOffset="43033.5827">9633 10514 1850 0,'0'0'82'0,"0"0"17"0,0 0-79 0,0 0-20 16,0 0 0-16,13 0 0 0,6 4 40 0,-1 0 4 15,5-4 0-15,-1-4 1 0,10 0 15 0,0 4 4 16,9-8 0-16,0 4 0 0,5-4-41 0,-1 4-8 0,5-4-2 0,5 0-1023 15</inkml:trace>
          <inkml:trace contextRef="#ctx0" brushRef="#br0" timeOffset="42882.0556">9806 9964 1472 0,'0'0'65'0,"0"-12"14"0,4 4-63 0,1-4-16 16,4-1 0-16,5 1 0 0,-1 0 70 0,15-8 11 16,-6 0 3-16,15-5 0 0,-5 1-5 0,4-4-1 0,5-1 0 0,-9 1 0 15,4-4-43-15,-4 3-9 0,-5 1-2 16,5-4 0-16,-13 3 1 0,3-3 0 0,-3 0 0 0,-6-1 0 15,-4 1-9-15,0 0-1 0,-9 3-1 0,0 1 0 16,0 4-1-16,0-5 0 0,-4 5 0 0,-1 4 0 16,5-1-4-16,-4 5-1 0,-1 4 0 0,1 0 0 15,-5 0-8-15,4 4 0 0,0 0 9 0,5 0-9 16,0 8 0-16,0 0 0 0,-9-4 0 0,9 4 8 16,0 0-8-16,0 0-12 0,-4 16 4 0,-5 12 0 15,4 4 8-15,1 9 0 0,-1 7 0 0,-4 17 0 16,4 4 36-16,-8 4 10 0,-1 8 2 0,0 8 0 15,-4-4 3-15,0 4 1 0,-9 4 0 0,4 0 0 16,-4 0-15-16,-1-8-2 0,5-4-1 0,1-4 0 16,-1-4-18-16,0 0-4 0,5-5-1 0,0-3 0 0,0-4-11 15,4-9-16-15,-4-3 4 0,4-8 1 16,0-1-122-16,5-12-25 0,0 1-5 0,0-9-576 16,4-4-115-16</inkml:trace>
          <inkml:trace contextRef="#ctx0" brushRef="#br0" timeOffset="43554.2996">11572 9466 2286 0,'5'-8'50'0,"-1"-4"10"0,1-4 3 0,-1 4 1 0,6-5-51 0,-6 1-13 16,5 8 0-16,-4-4 0 0,-5 4 12 0,0 8 0 15,-5-8 0-15,1-4 0 0,-1 4-12 0,-9 4-10 16,5-1 2-16,-9 1 0 0,-5 4-6 0,5 4-1 15,4 1 0-15,-4-1 0 0,5 4 15 0,-6 0 0 16,-3-4-10-16,3 8 10 0,6-4 0 0,-5 4 0 16,4 0 10-16,0 0-10 0,1 5 0 0,3-1 0 15,-3-8 0-15,8 4 0 0,1 0 0 0,-5 4 0 16,4 5 0-16,0-1 0 0,1 8 0 0,-5 5 0 16,4 7 0-16,1 5 0 0,-5 7 0 0,4 9-14 15,-4 4 2-15,-5 7 1 0,5-3 11 0,-4 4 0 16,-1 0 0-16,0 0 0 0,1-4 0 0,-1-5 0 15,0-3 0-15,-4-8 0 0,9-5 14 0,0-3 5 0,-5-1 1 16,10-7 0-16,-6-5 2 0,1-4 1 0,5-3 0 0,-1-1 0 16,5-4 17-16,-4-4 4 0,4 1 1 0,0 3 0 15,0-4-20-15,4-4-4 0,1 0-1 0,-1-4 0 16,1 5-20-16,4-5 0 0,-9-8 0 0,18 8 0 16,-4-4 0-16,4-4 0 0,5 0 0 0,0 0 0 15,9 0-167-15,-1-8-37 16,6-4-8-16</inkml:trace>
        </inkml:traceGroup>
        <inkml:traceGroup>
          <inkml:annotationXML>
            <emma:emma xmlns:emma="http://www.w3.org/2003/04/emma" version="1.0">
              <emma:interpretation id="{5C1B1963-92C8-41F2-988D-10824E0AE24B}" emma:medium="tactile" emma:mode="ink">
                <msink:context xmlns:msink="http://schemas.microsoft.com/ink/2010/main" type="inkWord" rotatedBoundingBox="17231,12530 19624,12366 19669,13029 17276,13193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5034.4619">15301 9992 2444 0,'0'0'54'0,"0"0"11"0,0 0 3 0,5-8 0 0,-5 8-55 0,0 0-13 0,0 0 0 0,0 0 0 16,9-4 28-16,0 4 2 0,4 4 1 0,-3 8 0 15,3-4-134-15,-4 5-26 0</inkml:trace>
          <inkml:trace contextRef="#ctx0" brushRef="#br0" timeOffset="45215.4337">16120 9936 2163 0,'19'-8'96'0,"-19"8"20"0,9-9-93 0,9 9-23 16,0-4 0-16,0 4 0 0,1 4 23 0,-1 0 0 15,5 1 0-15,-5-1-678 16,-5 0-135-16</inkml:trace>
          <inkml:trace contextRef="#ctx0" brushRef="#br0" timeOffset="45350.2962">16717 9883 2246 0,'0'0'49'0,"0"0"11"0,4-8 1 0,6 4 3 0,-1 0-52 0,-9 4-12 0,0 0 0 0,9-4 0 15,0 0 69-15,0 4 11 0,-9 0 3 0,14 0 0 32,-5 0-150-32,0 4-29 0,0 0-7 0</inkml:trace>
          <inkml:trace contextRef="#ctx0" brushRef="#br0" timeOffset="45555.7987">17682 9758 1670 0,'5'8'148'16,"-1"8"-118"-16,-13 4-30 0,14 8 0 0,4 5 137 0,-14-1 22 15,-8 9 4-15,-10 3 1 0,5 1-54 0,-5 3-10 16,-9-3-3-16,0 3 0 0,-4-3-53 0,4-1-12 15,4-7-1-15,-8 3-1 16,4-3-126-16,0-5-26 0,10-8-5 0,-6 1-1 0</inkml:trace>
        </inkml:traceGroup>
        <inkml:traceGroup>
          <inkml:annotationXML>
            <emma:emma xmlns:emma="http://www.w3.org/2003/04/emma" version="1.0">
              <emma:interpretation id="{F96AB0A4-CF7C-485C-8023-EC079E02661A}" emma:medium="tactile" emma:mode="ink">
                <msink:context xmlns:msink="http://schemas.microsoft.com/ink/2010/main" type="inkWord" rotatedBoundingBox="20488,11729 22951,11560 23054,13068 20592,13237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6080.4629">18579 9490 1652 0,'5'-4'36'0,"4"-8"8"0,4-4 2 0,6-4 0 0,-1-4-37 0,5-5-9 16,-1 1 0-16,6-4 0 0,3-1 92 0,1 1 16 15,0-1 3-15,0 5 1 0,0-4-32 0,-5 11-7 16,1-3-1-16,-6 8 0 0,-3 8 0 0,3 0 0 16,-8 8 0-16,4 8 0 0,0 4-16 0,1 8-3 15,3 9-1-15,-3 3 0 0,3 12-15 0,-3 9-3 16,3 0-1-16,6 7 0 0,-6 5-5 0,6-4-2 16,-1 4 0-16,0-5 0 0,5-7-26 0,-4 0 0 15,-1-9 8-15,0 1-8 16,0-13-56-16,-4 0-12 0,5-7-4 0,-15-5 0 15,5-4-147-15,-8-4-29 0</inkml:trace>
          <inkml:trace contextRef="#ctx0" brushRef="#br0" timeOffset="46243.4548">19804 9057 2361 0,'-18'9'210'0,"-5"3"-168"15,0 4-34-15,-4 8-8 16,-1 4 49-16,-4 5 8 0,-4 11 2 0,-9 9 0 16,-1 0 4-16,0-1 1 0,-4 5 0 0,-4 4 0 15,-5-1-42-15,4-3-8 0,5 4-2 0,-5 3 0 16,5-3-24-16,5 0-4 0,-1-1-2 0,1 1 0 16,4 0-223-16,4-8-45 0,-40 36-9 15,31-33-1-15</inkml:trace>
          <inkml:trace contextRef="#ctx0" brushRef="#br0" timeOffset="46663.4128">19936 9903 2340 0,'0'0'52'0,"0"0"10"0,0 0 2 0,9 4 1 0,0 8-52 0,0 5-13 0,-4-5 0 16,-1 8 0-16,5-4 55 0,-4 4 8 0,4 5 1 0,0-5 1 16,0 4-46-16,-4-4-10 0,4 1-1 0,0-5-8 15,-5 0 8-15,1-8-8 0,-5-8 0 0,0 0 0 16,5 12 0-16,-5-12 0 0,0 0 0 0,13 0 0 15,-4 0 28-15,0-8 1 0,5-4 1 0,-5 0 0 16,0 0-30-16,5-4 8 0,-5-9-8 0,5 1 0 16,-1-4 0-16,1 3 0 0,0-3 0 0,-1 4 0 15,1 4 12-15,-5 3-3 0,5 5-1 0,-5 0 0 16,0 4-8-16,-9 8 8 0,0 0-8 0,9 4 8 16,0 4-8-16,-4 8 10 0,-1 1-10 0,1 3 10 15,-1 4 0-15,-4 0 0 0,0 5 0 0,0 3 0 0,0 0-10 16,-4 1 10-16,-1-5-10 0,1 0 10 15,-1 1-62-15,-4-5-12 0,5 0-2 0,-1-3-1126 16</inkml:trace>
          <inkml:trace contextRef="#ctx0" brushRef="#br0" timeOffset="46894.3024">21047 9729 2329 0,'13'12'51'0,"-13"-12"10"0,9 13 3 0,-9 3 2 0,5 8-53 0,-10 4-13 16,1 9 0-16,-5 3 0 0,0 5 89 0,-5 3 15 0,-9 5 4 0,0 0 0 15,1-1-71-15,-6 1-13 0,-3-5-4 0,3 1 0 32,-4-5-156-32,0-3-32 0,-22 24-7 0,26-29-1 0</inkml:trace>
        </inkml:traceGroup>
        <inkml:traceGroup>
          <inkml:annotationXML>
            <emma:emma xmlns:emma="http://www.w3.org/2003/04/emma" version="1.0">
              <emma:interpretation id="{C8D5CE18-B67C-4819-B06D-FDE7AD7C1F0B}" emma:medium="tactile" emma:mode="ink">
                <msink:context xmlns:msink="http://schemas.microsoft.com/ink/2010/main" type="inkWord" rotatedBoundingBox="23842,11446 26037,11296 26161,13093 23966,13244"/>
              </emma:interpretation>
              <emma:one-of disjunction-type="recognition" id="oneOf20">
                <emma:interpretation id="interp24" emma:lang="" emma:confidence="0">
                  <emma:literal>]</emma:literal>
                </emma:interpretation>
                <emma:interpretation id="interp25" emma:lang="" emma:confidence="0">
                  <emma:literal>,</emma:literal>
                </emma:interpretation>
                <emma:interpretation id="interp26" emma:lang="" emma:confidence="0">
                  <emma:literal>)</emma:literal>
                </emma:interpretation>
                <emma:interpretation id="interp27" emma:lang="" emma:confidence="0">
                  <emma:literal>7</emma:literal>
                </emma:interpretation>
                <emma:interpretation id="interp28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48002.3367">23291 8924 1267 0,'23'-28'56'0,"-14"11"12"0,14 1-55 0,0 0-13 0,8 0 0 0,1 4 0 15,9 0 136-15,0-1 24 0,-4-3 4 0,-1 8 2 16,1-4-111-16,-1 4-23 0,-4-4-4 0,0 0 0 16,0 3 20-16,-1 1 4 0,-3 8 0 0,4 0 1 15,-5 0-1-15,-4 8-1 0,-1 5 0 0,1 7 0 16,0 4-23-16,-5 9-4 0,-4-1 0 0,4 8-1 16,0 1-23-16,-4-1 0 0,-5 9 0 0,0 3 0 15,5 5 39-15,-5 0 3 0,0 3 1 0,0 5 0 16,0 0-18-16,5-4-3 0,0 3-1 0,-1 1 0 15,-8-4 19-15,4-4 4 0,-5-5 1 0,-4 5 0 0,0-5 1 16,-4 1 0-16,-1-12 0 0,1 7 0 0,-1-7 8 16,1 3 2-16,-5 1 0 0,4-5 0 0,-4 1-36 0,0-5-8 15,0 0 0-15,4 1-1 0,-4-5 1 0,4-3 0 16,1-5 0-16,-1 0 0 0,10-4 0 0,-5 1 0 16,4-5 0-16,-4-4 0 0,0 0 11 0,0-4 2 15,0-8 1-15,0 0 0 0,0 0-26 0,-13 0-17 16,-1 0 2-16,-4 0 1 15,-9-8-61-15,-10 4-12 0,-4-4-2 0,-13-4-1309 0</inkml:trace>
          <inkml:trace contextRef="#ctx0" brushRef="#br0" timeOffset="47405.2466">22827 9070 2055 0,'0'0'91'0,"0"0"19"0,0 0-88 0,0 0-22 0,0 8 0 0,-5 12 0 15,-4 0 69-15,-5 4 10 0,-4 13 1 0,-4-1 1 16,-10 5-10-16,0-1-3 0,-5 9 0 0,-8 3 0 16,-5 5-16-16,0-4-4 0,4-1-1 0,-4 5 0 15,0 0-31-15,0-5-7 0,0 1-1 0,0-5 0 16,4 5-17-16,5-4-4 0,-4-1-1 0,8-7 0 15,5-1-222-15,10-4-45 0</inkml:trace>
          <inkml:trace contextRef="#ctx0" brushRef="#br0" timeOffset="47171.7017">22071 9478 2523 0,'18'-28'56'0,"-18"16"11"0,0-4 2 0,0-1 2 0,5-3-57 0,-1 8-14 16,5-4 0-16,1 4 0 0,-1 4 52 0,4 0 8 15,1-1 2-15,0 9 0 0,-1 5-40 0,6 3-8 16,-6 12-2-16,5 4 0 0,1 13-12 0,-1-1 0 16,-5 9 0-16,6 3 0 0,-6-3 0 0,6-1 0 15,-6 1 0-15,-4 3 0 0,0-3 0 0,1-1 0 16,-1-3 0-16,0-5 0 15,-5 1-39-15,1-9-10 0,-1-4-3 0,1 0 0 16,-1-3-172-16,6-5-36 0</inkml:trace>
        </inkml:traceGroup>
      </inkml:traceGroup>
    </inkml:traceGroup>
    <inkml:traceGroup>
      <inkml:annotationXML>
        <emma:emma xmlns:emma="http://www.w3.org/2003/04/emma" version="1.0">
          <emma:interpretation id="{A64BBEE3-2D6F-4176-BFC8-A6F9AC7A0DA2}" emma:medium="tactile" emma:mode="ink">
            <msink:context xmlns:msink="http://schemas.microsoft.com/ink/2010/main" type="paragraph" rotatedBoundingBox="3591,15212 29927,13699 30063,16064 3727,175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8A5DBC-DE4E-4C63-B3E7-3CB6A54BD80F}" emma:medium="tactile" emma:mode="ink">
              <msink:context xmlns:msink="http://schemas.microsoft.com/ink/2010/main" type="line" rotatedBoundingBox="3591,15212 29927,13699 30063,16064 3727,17577"/>
            </emma:interpretation>
          </emma:emma>
        </inkml:annotationXML>
        <inkml:traceGroup>
          <inkml:annotationXML>
            <emma:emma xmlns:emma="http://www.w3.org/2003/04/emma" version="1.0">
              <emma:interpretation id="{B2C5E0D1-A309-4496-92DA-80F104A631F2}" emma:medium="tactile" emma:mode="ink">
                <msink:context xmlns:msink="http://schemas.microsoft.com/ink/2010/main" type="inkWord" rotatedBoundingBox="3604,15452 7608,15222 7714,17066 3710,17296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49048.7568">1747 13720 1465 0,'0'0'32'0,"0"0"6"0,-13 0 2 0,13 0 2 16,0 0-34-16,0 0-8 0,-14-5 0 0,14 5 0 0,0 0 62 0,0 0 10 16,0 0 3-16,9-4 0 0,9 0-35 0,14 0-6 15,0 4-2-15,9 0 0 0,0 0-12 0,9 0-2 16,0 0-1-16,5 4 0 0,-5 0 19 0,4 0 3 16,10-4 1-16,-5 5 0 0,1-5-23 0,3 0-4 15,1 0-1-15,0 0 0 0,-1-5-12 0,-3 1 9 16,-6-4-9-16,5 0 8 0,-4-8-8 0,-5 0 0 15,0 0 0-15,-9-5-11 16,-4-3-113-16,4 0-22 0,4 4-5 0,-4-1-1 0</inkml:trace>
          <inkml:trace contextRef="#ctx0" brushRef="#br0" timeOffset="49398.5087">2703 13218 1285 0,'0'0'56'0,"0"0"13"0,0 0-55 0,-4-4-14 0,4 4 0 0,0 0 0 16,-9 0 115-16,0 4 20 0,4 8 4 0,0 8 1 16,-4 8-55-16,5 13-10 0,-1 3-3 0,-4 9 0 15,9 8-14-15,0 3-3 0,0 1-1 0,0-4 0 16,0 0-16-16,0-1-3 0,-4 9-1 0,4-4 0 15,0 0-22-15,-5-5-12 0,5 9 12 0,-5 0-12 16,1-8-83-16,-10-1-23 0</inkml:trace>
          <inkml:trace contextRef="#ctx0" brushRef="#br0" timeOffset="51446.6982">3955 13262 864 0,'32'-28'76'0,"-14"16"-60"0,1-4-16 0,-1-5 0 16,9-3 65-16,0 4 11 0,-4-4 1 0,0 7 1 16,0-3 20-16,0 8 4 0,-5 4 1 0,-5 0 0 15,1 4-51-15,0 4-9 0,-1 8-3 0,-4 4 0 16,1 8-12-16,-1 4-2 0,0 9-1 0,0 3 0 0,0 13 3 0,5-1 0 15,-5 13 0-15,4 0 0 0,1 8-7 0,0-5-1 16,-1-3 0-16,6 0 0 0,-6-9-9 0,5-3-3 16,1-5 0-16,-6-7 0 0,1-5-8 0,4-3 10 15,0-9-10-15,1-8 10 0,-6 0 18 0,6-8 3 16,-1-4 1-16,0-4 0 0,0-8 28 0,5 0 5 16,0-8 2-16,4-5 0 0,-4-3-15 0,4-8-2 15,5-1-1-15,-5-3 0 0,5-5-13 0,-5-3-2 16,1-1-1-16,-1-4 0 0,0 5-21 0,1-5-4 15,-1 5 0-15,-4-1-8 0,0 1 0 0,-1-1-16 16,6 4 2-16,-10 9 0 0,0 0 5 0,0 7 1 16,-4 5 0-16,-5 8 0 15,5 0-142-15,-5 3-28 0,-9 5-6 0</inkml:trace>
          <inkml:trace contextRef="#ctx0" brushRef="#br0" timeOffset="51741.369">4752 12708 230 0,'0'0'20'0,"0"-12"-20"0,-4 0 0 0,-6 3 0 0,10 1 349 0,0 8 66 15,0 0 13-15,0 0 2 0,0 0-298 0,0 21-60 16,0 7-12-16,5 8-3 0,-5 13-18 0,0 8-4 15,0 7-1-15,-5 5 0 0,1 4 15 0,-1 4 3 16,-4 0 1-16,0 4 0 0,-5 0-13 0,1 4-2 16,-5-4-1-16,-1-1 0 0,1-7-8 0,4 0-1 15,-4 0-1-15,5-8 0 0,-1-5-27 0,5 1 0 16,-9 0 0-16,4 0 0 16,9-5-88-16,-4-3-22 0,0-9-5 0,-4-3-893 0</inkml:trace>
          <inkml:trace contextRef="#ctx0" brushRef="#br0" timeOffset="52686.8872">5185 14055 1728 0,'-5'-4'153'15,"5"4"-122"-15,0 0-31 0,0 0 0 0,0 0 32 0,23 8 0 16,0-3 0-16,-1 7 0 0,6 4-2 0,-10 0 0 16,0 4 0-16,5 5 0 0,-5-1-13 0,-4 4-2 15,-10 5-1-15,1 3 0 0,-5-4-4 0,0-3-1 16,-5-1 0-16,1 0 0 0,-5-3 12 0,-1-5 3 15,-3-4 0-15,4-4 0 0,4 0 12 0,-4-4 2 16,9-8 1-16,0 0 0 0,0 0-10 0,0 0-1 16,0 0-1-16,-4-12 0 0,8 0-5 0,-4-8-1 15,9-4 0-15,0-1 0 0,5-7-12 0,4 0-9 16,5-5 12-16,0 1-12 0,-1 3 0 0,1 1 0 16,5 4 0-16,-10-1 0 0,4 5 10 0,1 8-10 15,0 0 8-15,-5 8-8 0,-4 4 15 0,4 4-3 0,-4 0 0 16,-1 4 0-16,6 0 0 0,-6 4-1 0,-4 4 0 0,5 0 0 15,0 4-11-15,-5 0 0 0,0-3 0 0,5 7 0 16,-10-4-15-16,5 0-8 0,-4 0-1 0,-1 0-1088 16</inkml:trace>
        </inkml:traceGroup>
        <inkml:traceGroup>
          <inkml:annotationXML>
            <emma:emma xmlns:emma="http://www.w3.org/2003/04/emma" version="1.0">
              <emma:interpretation id="{ECE27960-4B51-4645-B683-2D17771F63C0}" emma:medium="tactile" emma:mode="ink">
                <msink:context xmlns:msink="http://schemas.microsoft.com/ink/2010/main" type="inkWord" rotatedBoundingBox="8494,15269 10779,15138 10875,16812 8590,1694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2953.4989">6701 12671 2271 0,'-9'0'50'0,"9"0"10"0,0 0 3 0,0 0 1 0,-5 17-52 0,0 7-12 15,1 12 0-15,-1 9 0 0,1 11 51 0,-5 9 7 16,0 0 2-16,-1 4 0 0,6 4-24 0,-5-1-5 15,0-3-1-15,4 4 0 0,1-4 10 0,4 0 1 16,0-1 1-16,4-3 0 0,5-4-42 0,5 0 0 16,0-5-11-16,-5 1 3 15,4-8-133-15,-4-5-27 0,1-4-4 0</inkml:trace>
          <inkml:trace contextRef="#ctx0" brushRef="#br0" timeOffset="53490.096">8098 12906 2149 0,'0'0'95'0,"-9"4"20"0,0 0-92 0,-4 8-23 15,-1 0 0-15,-4 9 0 0,4 11 60 0,-4 4 7 16,-5 9 1-16,0 4 1 0,-4 7-7 0,-5 5-2 0,5 4 0 0,-10-1 0 16,5 9-29-16,-4-4-7 0,0-8 0 0,4 4-1 15,-5-9-15-15,5 1-8 0,1-5 8 0,3-3-8 31,1-8-99-31,4-1-24 0,5-8-5 0</inkml:trace>
          <inkml:trace contextRef="#ctx0" brushRef="#br0" timeOffset="53199.7911">7475 13084 2206 0,'4'-24'98'0,"5"12"20"0,0 0-94 0,5-5-24 0,0 9 0 0,4 0 0 16,0 0 64-16,5 4 9 0,0 4 2 0,-1 8 0 15,1 0-33-15,5 8-6 0,-1 5-2 0,5 7 0 0,-5 4-1 0,0 9 0 16,1 3 0-16,-6 5 0 0,1 8-4 0,-5-5-1 15,-4 9 0-15,-5 0 0 0,0-1-16 0,0 1-4 16,-4-4-8-16,-1-5 12 16,-4 1-30-16,5-9-6 0,-5-3-2 0,5-5 0 15,-1-7-178-15,5-9-35 0,-4-8-7 0</inkml:trace>
          <inkml:trace contextRef="#ctx0" brushRef="#br0" timeOffset="53627.8956">8622 12542 2300 0,'27'16'102'0,"-8"-4"21"15,-1 4-99-15,4 9-24 0,6 11 0 0,-1 9 0 0,0 7 80 16,1 9 10-16,-10 4 2 0,0 8 1 0,-4 3 4 0,-5 5 1 16,-9 8 0-16,0 0 0 0,-9 0-50 0,-5 0-9 15,-4 1-3-15,-5-6 0 0,0 6-23 0,-4-14-5 16,4 1 0-16,-4-4-8 0,4-12-9 0,1-9-9 16,3-3-2-16,-3-13 0 15,3-3-133-15,1-13-27 0,4-4-6 0,1-4-992 0</inkml:trace>
        </inkml:traceGroup>
        <inkml:traceGroup>
          <inkml:annotationXML>
            <emma:emma xmlns:emma="http://www.w3.org/2003/04/emma" version="1.0">
              <emma:interpretation id="{9C91C897-D4EE-4DC4-8024-25D158224169}" emma:medium="tactile" emma:mode="ink">
                <msink:context xmlns:msink="http://schemas.microsoft.com/ink/2010/main" type="inkWord" rotatedBoundingBox="11968,14731 14018,14613 14125,16489 12076,16606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4761.2336">10102 13319 2142 0,'0'0'47'0,"0"0"9"0,13 0 3 0,6 4 1 0,8 0-48 0,9 0-12 16,1 0 0-16,8 0 0 0,1 4 26 0,4-4 2 16,0-4 1-16,0 0 0 15,0 0-158-15,0-4-32 0,46-4-7 0,-19-4 0 0</inkml:trace>
          <inkml:trace contextRef="#ctx0" brushRef="#br0" timeOffset="54598.4725">10366 12793 1612 0,'0'0'72'16,"0"0"14"-16,4-4-69 0,-4 4-17 0,0 0 0 0,9-4 0 0,5 0 71 0,0 0 10 16,-1 0 3-16,6-5 0 0,3 1-24 0,6-8-5 15,4-4-1-15,-5 0 0 0,9-1-20 0,-4 1-4 16,5-8-1-16,-1 4 0 0,5-5-13 0,-9 5-4 16,0 0 0-16,-5-1 0 0,0 1-12 0,-4 4 11 15,-9-8-11-15,-1 7 10 0,-4-3-2 0,-4-4-8 16,0-1 12-16,-5 5-4 0,-5-4 10 0,0-1 2 15,1 5 0-15,-5 0 0 0,4 4-20 0,-8-1 0 16,4 1 0-16,-5 8 0 0,0 0 27 0,1 0 1 16,3 0 1-16,-3 8 0 0,-5 0-29 0,8 0 0 15,-3 4 0-15,-1 0 0 0,5 12 0 0,-5 0-21 16,5 12 3-16,0 8 1 0,0 13 17 0,5 12-12 16,-1 3 12-16,0 13-10 0,1 8 10 0,-1 4 16 15,5 8-4-15,0 0-1 0,-4 0 22 0,-1 0 5 16,5-4 1-16,-9 0 0 0,5-4-3 0,-6 0-1 15,1-8 0-15,-4 0 0 0,-1-8-18 0,5-4-3 0,0-9-1 0,-5 1 0 0,-4-4-13 0,4-1 9 16,-4-7-9-16,4-1 8 31,1-7-145-31,-1-5-30 0,0 1-5 0</inkml:trace>
          <inkml:trace contextRef="#ctx0" brushRef="#br0" timeOffset="55264.7932">12082 12218 2260 0,'0'-8'50'0,"0"-8"10"0,0 0 3 0,5-1 0 0,-5 5-51 0,0 12-12 0,4-8 0 0,-4 8 0 16,0 0 28-16,0 0 2 0,-9-8 1 0,0 4 0 16,-5 0-18-16,1 4-3 0,-1 0-1 0,-4 8 0 15,4-4-9-15,-4 4 0 0,-5-8 0 0,10 8 0 16,-6 0-9-16,6 1 9 0,-1-1 0 0,5 0 0 15,-5 0 0-15,5 0-8 0,0 0 8 0,0 4 0 16,0-4 0-16,0 4 0 0,-5-4 0 0,0 5 0 16,1-1 0-16,4 0 0 0,0 0-8 0,-5 0 8 0,5 0-12 15,4 0 2-15,1-3 0 0,-1 3 0 16,5 4 10-16,0-4-8 0,-4 8 8 0,8 5-8 0,-4-1 8 16,5 8-10-16,-1 5 10 0,1 7-10 0,-1 9 10 0,-4 3 0 15,5 5 0-15,-5 8-8 0,0-4 8 0,0 3 0 16,-5-7 0-16,1 4 0 0,-1 0 0 0,1-5 11 15,-10 1-3-15,9-4 0 0,-8-5 9 0,4-3 2 16,-5-5 0-16,0-3 0 0,1-5 14 0,4-3 3 16,-1-5 1-16,1-4 0 0,0-3-13 0,5-5-4 15,4-4 0-15,-5 0 0 0,5 0 10 0,0-12 2 16,9 8 0-16,0-4 0 0,5 0-20 0,4-4-3 16,0 0-1-16,5-4 0 0,9 4-8 0,0-4-11 15,0-4 3-15,9 0 0 16,4-8-138-16,5 0-27 0,5-5-6 0,4 1-1 0</inkml:trace>
        </inkml:traceGroup>
        <inkml:traceGroup>
          <inkml:annotationXML>
            <emma:emma xmlns:emma="http://www.w3.org/2003/04/emma" version="1.0">
              <emma:interpretation id="{6585CC05-89DE-432F-B096-5B1DE6558BDD}" emma:medium="tactile" emma:mode="ink">
                <msink:context xmlns:msink="http://schemas.microsoft.com/ink/2010/main" type="inkWord" rotatedBoundingBox="14916,14832 20119,14533 20193,15821 14990,16120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7195.7275">15820 12809 2365 0,'0'0'52'0,"0"0"10"0,0 0 2 0,0 0 4 0,0 0-55 0,0 0-13 0,0 0 0 0,0 0 0 16,0 0 0-16,0 0 0 0,0 0 8 0,9 12-8 31,0-4-71-31,0 4-17 0,10 5-3 0</inkml:trace>
          <inkml:trace contextRef="#ctx0" brushRef="#br0" timeOffset="55688.2372">13002 12574 1785 0,'4'-20'159'0,"1"-8"-127"16,4-1-32-16,0-3 0 0,5 0 58 0,4-1 6 15,0 5 0-15,10 0 1 0,-6-1 0 0,1 9 0 16,4 0 0-16,5 8 0 0,-4-1-35 0,3 9-7 16,1 4-2-16,0 9 0 0,5-1 17 0,-1 4 3 15,0 8 1-15,1 4 0 0,-5 9-26 0,4-1-4 16,-4 4-2-16,-5 5 0 0,1 3 0 0,-6 5 0 16,-3 8 0-16,-1-1 0 0,-5 1-10 0,1 0 0 15,0 3 0-15,-5-3 0 0,5-4 0 0,-1-5 0 16,-4-3 0-16,5-1 0 15,0-3-96-15,-5-9-24 0,4 4-4 0,1-7-2 0</inkml:trace>
          <inkml:trace contextRef="#ctx0" brushRef="#br0" timeOffset="56025.172">14140 12271 921 0,'0'-25'82'0,"0"13"-66"0,0-4-16 0,0 0 0 15,0 0 213-15,0 4 39 0,0 3 8 0,0 1 2 16,0 8-146-16,0 0-28 0,0 0-7 0,-9 13-1 16,-5 7-27-16,-4 12-5 0,-5 1-2 0,-9 11 0 0,1 1 1 0,-6 7 0 15,-8 9 0-15,-6 8 0 0,-3-1-19 0,-5 5-3 16,-5 4-1-16,0 0 0 0,0 0-8 0,5-8-1 16,0-4-1-16,9-1 0 0,4-3-14 15,5-8-12-15,5-1 3 0,9-3-763 16,-1-9-153-16</inkml:trace>
          <inkml:trace contextRef="#ctx0" brushRef="#br0" timeOffset="56256.9573">14573 12809 2134 0,'0'0'95'0,"0"0"19"0,0 0-91 0,0 8-23 0,-5 4 0 0,0 8 0 16,1-3 32-16,-1 7 1 0,-4-4 1 0,0 4 0 15,-5 5-11-15,5-1-3 0,0-4 0 0,0 5 0 16,0-9-20-16,4 4 0 0,1-4 0 0,4-3 0 16,4-1 8-16,1 0-8 0,0-8 8 0,8 0-8 15,1-4 11-15,0-4-3 0,4-8 0 0,5 0 0 16,-5 0 26-16,4-4 5 0,1-4 1 0,0-1 0 15,-5 5-40-15,0-4 0 0,1-4 0 0,-6 0 0 16,-4 3 17-16,5-3 3 0,-9 0 0 0,-1 0 0 16,-4 0 8-16,0-1 1 0,0 5 1 0,-4 0 0 0,-5-4 2 15,-1 8 0-15,1 3 0 0,-9 1 0 0,0 0-20 16,0 4-3-16,-5 4-1 0,0 4 0 0,0 0-22 0,-4 0-5 16,-5 4-1-16,5 9-807 15,4-5-161-15</inkml:trace>
          <inkml:trace contextRef="#ctx0" brushRef="#br0" timeOffset="56509.5792">15087 12963 2516 0,'0'0'56'0,"0"0"11"0,0 8 2 0,5 12 1 0,-1 0-56 0,1 5-14 0,-5-1 0 0,-5 4 0 15,1 5 45-15,-1-5 7 0,-9 0 0 0,1 5 1 16,-6-1-41-16,1-4-12 0,5 1 0 0,-6-1 8 31,-3 0-112-31,-1-3-21 0,5-1-5 0</inkml:trace>
          <inkml:trace contextRef="#ctx0" brushRef="#br0" timeOffset="57375.3317">16617 12728 2070 0,'0'0'45'0,"0"0"10"0,9-4 1 0,0 0 3 0,0 4-47 0,0-4-12 0,5 4 0 0,-5 4 0 16,0-4 50-16,5 4 8 0,4 0 2 0,5 0-710 15,-1 0-142-15</inkml:trace>
          <inkml:trace contextRef="#ctx0" brushRef="#br0" timeOffset="57502.7996">17373 12655 1915 0,'0'0'42'0,"0"0"9"0,0 0 1 0,0 0 2 0,9-8-43 0,4 4-11 15,-13 4 0-15,0 0-565 16,9 0-115-16</inkml:trace>
          <inkml:trace contextRef="#ctx0" brushRef="#br0" timeOffset="57713.7273">18215 12518 1958 0,'0'0'174'0,"4"8"-139"0,-8 4-35 0,4 8 0 15,4 4 73-15,-4 5 8 0,-9 3 2 0,0 4 0 16,0 1-15-16,0-1-4 0,0 1 0 0,-9-1 0 16,-1 1-51-16,-3-1-13 0,8-4 0 0,-4-3 0 15,-14 3-176-15,9-4-39 0,-22 21-7 16,13-17-2-16</inkml:trace>
        </inkml:traceGroup>
        <inkml:traceGroup>
          <inkml:annotationXML>
            <emma:emma xmlns:emma="http://www.w3.org/2003/04/emma" version="1.0">
              <emma:interpretation id="{D0B867CA-73C9-4AC4-83C2-10B232BB4D85}" emma:medium="tactile" emma:mode="ink">
                <msink:context xmlns:msink="http://schemas.microsoft.com/ink/2010/main" type="inkWord" rotatedBoundingBox="21044,14614 23751,14459 23821,15681 21114,15836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9362.6987">20186 11967 1094 0,'-13'-12'97'0,"8"8"-77"0,-9 0-20 0,5 4 0 16,-4 0 211-16,-1 8 38 0,-4 4 8 0,-1 4 2 15,-3 9-156-15,-10 7-31 0,0 4-7 0,-9 13-1 16,-5 0-17-16,1 7-4 0,-5 1-1 0,-5 4 0 16,5-5-16-16,5 1-3 0,-5-4-1 0,4 3 0 15,0 1-8-15,5-5-2 0,5-3 0 0,4-4 0 16,5-1-107 0,4-3-21-16,5-9-5 0</inkml:trace>
          <inkml:trace contextRef="#ctx0" brushRef="#br0" timeOffset="59673.2885">20528 12631 2156 0,'4'0'48'0,"5"8"9"0,0-4 3 0,0 8 0 0,-4 4-48 0,4 1-12 15,0 3 0-15,0-4 0 0,0 4 60 0,1-4 9 16,-6 5 3-16,5-1 0 0,-4 0-32 0,-1-4-7 16,5-4-1-16,1 5 0 0,-6-5-20 0,5-4-4 15,-9-8 0-15,5 8-8 0,8 0 11 0,-8-4-11 16,-5-4 10-16,14 0-10 0,-5-4 12 0,0 0-3 16,0-4-1-16,0 0 0 0,0 0 20 0,5-4 3 15,-10-5 1-15,10 1 0 0,-5-4-20 0,0 0-3 16,5-5-1-16,0 1 0 0,-5-4 4 0,4 4 0 0,1 3 0 0,0 1 0 15,-1 0-12-15,1 8 8 0,0 0-8 0,-5 8 8 16,4-1 0-16,-4 5 0 0,5 5 0 0,-5 3 0 16,0 0-8-16,5 8 0 0,-9-4 0 0,4 4 0 15,0 4 0-15,-5 5 0 0,1-1 0 0,-5 0 0 16,0 5 0-16,0-5-11 0,0 0 3 0,0 5 0 16,-5-5-87-1,5 0-17-15,0-4-3 0,0 5-1015 0</inkml:trace>
          <inkml:trace contextRef="#ctx0" brushRef="#br0" timeOffset="59817.8519">21857 12550 2145 0,'0'0'95'0,"0"0"20"0,0 16-92 0,-5 0-23 16,1 9 0-16,-1 3 0 0,-4 8 54 0,-4-3 6 15,-1 3 2-15,-4 9 0 0,-5-1-18 0,5-3-3 16,-5 3-1-16,0-3 0 0,0-5-40 0,1 0 0 16,-1-3-8-16,0-5-1103 0</inkml:trace>
          <inkml:trace contextRef="#ctx0" brushRef="#br0" timeOffset="59020.4021">19139 12352 1594 0,'-5'-21'71'0,"5"9"14"0,-4 0-68 0,4-4-17 0,-5 0 0 0,10 0 0 16,-1-1 71-16,1 1 10 0,0 0 3 0,8 0 0 15,-4 0-21-15,10-1-4 0,-1-3-1 0,5 4 0 0,-1 4-13 16,6 0-2-16,-6 4-1 0,1 0 0 0,4 4-18 16,-4 8-3-16,0 8-1 0,0 4 0 0,4 4 4 0,-4 8 0 15,0 5 0-15,-5 3 0 0,0 5 4 0,0-1 0 16,0 5 1-16,-4-1 0 0,4 1-13 0,-4-1-2 16,4 5-1-16,-4-5 0 0,4 1-13 0,0-5 0 15,-4 1 8-15,4-5-8 16,0 1-146-16,5-5-32 0,-5-4-6 0</inkml:trace>
        </inkml:traceGroup>
        <inkml:traceGroup>
          <inkml:annotationXML>
            <emma:emma xmlns:emma="http://www.w3.org/2003/04/emma" version="1.0">
              <emma:interpretation id="{CBD34DC6-D335-4CB0-BA0C-D2C939D375B2}" emma:medium="tactile" emma:mode="ink">
                <msink:context xmlns:msink="http://schemas.microsoft.com/ink/2010/main" type="inkWord" rotatedBoundingBox="24776,14407 28269,14207 28350,15614 24857,15815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0599.1643">24493 12542 2397 0,'0'12'52'0,"-4"4"12"0,-1 8 1 0,0 5 3 0,-8 7-54 0,-1 5-14 16,1-1 0-16,-6 5 0 0,1-5 74 0,0 1 12 16,-5-5 2-16,5 0 1 0,0-3-65 0,-1-1-12 15,-3-3-4-15,3-1 0 16,1-4-115-16,0-4-23 0,4-3-5 0,1-5-949 0</inkml:trace>
          <inkml:trace contextRef="#ctx0" brushRef="#br0" timeOffset="60910.5174">25431 12194 1612 0,'23'-16'72'0,"-14"3"14"0,5-3-69 0,-1 0-17 0,5-4 0 0,5 0 0 16,0-1 165-16,4 5 30 0,-4-4 5 0,0 4 2 15,0 0-93-15,-1-1-18 0,1 5-4 0,-5 8-1 16,1 0-69-16,-6 8-17 0,1 8 0 0,-1 5 0 0,1 7 45 0,-5 8 6 16,5 5 1-16,-5 7 0 0,0 5-12 0,0-1-1 15,0 1-1-15,0-1 0 0,1 1-17 16,-1-9-3-16,4 5-1 0,6-5 0 16,-6-3-17-16,1-1 0 0,-1-7 0 0,6-5 0 0,-1 4 0 0,-4-8 0 15,-5 1-11-15,4-9 11 16,1 0-116-16,-5 0-16 0,0-4-3 0,5 0-676 15,0 0-135-15</inkml:trace>
          <inkml:trace contextRef="#ctx0" brushRef="#br0" timeOffset="61111.5952">26355 11955 1267 0,'-18'-20'56'0,"9"16"12"0,4-4-55 0,-4 4-13 0,0 0 0 0,0 4 0 15,-5 8 236-15,1 8 45 0,-10 4 9 0,-4 8 2 16,-5 9-180-16,-5 3-36 0,-4 9-8 0,-4 3 0 16,-1 5-13-16,-4 0-3 0,5-5 0 0,-5 5 0 15,9-4-38-15,-5-1-14 0,5 1 9 0,5-5-9 16,-1-3 0-16,10-5-16 0,0-7 3 0,4-1-798 16,5-3-159-16</inkml:trace>
          <inkml:trace contextRef="#ctx0" brushRef="#br0" timeOffset="60174.5291">22854 12008 2282 0,'9'-33'101'0,"0"21"21"0,0-8-98 0,10 0-24 0,-6-1 0 0,10 1 0 16,0 0 51-16,4 0 5 0,5 4 0 0,0-1 1 0,4 5-26 0,-4 0-6 16,5 8-1-16,-1 4 0 0,-4 4 12 0,4 8 1 15,-4 4 1-15,0 13 0 0,-5 7-38 0,1 9-20 16,-10-1 3-16,5 9 0 0,-10 3 65 0,1 1 12 16,4 0 4-16,-4 3 0 0,0-7-28 0,4 4-6 15,-5-9-1-15,6 1 0 0,-6-5-21 0,1-3-8 16,4-5 0-16,0 1 9 0,5-5-17 0,0-8-4 15,0-3-1-15,4-1 0 16,0-8-137-16,1-4-27 0,-1 4-6 0,-4-8-943 0</inkml:trace>
          <inkml:trace contextRef="#ctx0" brushRef="#br0" timeOffset="60411.659">23869 11939 2257 0,'0'0'49'0,"0"0"11"0,0 0 1 0,-4 12 3 0,-5 4-51 0,0 0-13 0,0 5 0 15,-5 7 0-15,0 0 64 0,-4 13 9 0,-5-5 3 0,-4 9 0 16,0-5-45-16,-5 9-9 0,-5-5-2 0,-8 5 0 16,-1-1 10-16,1-3 2 0,-5 3 0 0,0 1 0 15,4-4-64-15,1 3-13 0,8-3-3 0,5 3-1112 16</inkml:trace>
        </inkml:traceGroup>
        <inkml:traceGroup>
          <inkml:annotationXML>
            <emma:emma xmlns:emma="http://www.w3.org/2003/04/emma" version="1.0">
              <emma:interpretation id="{0B86933F-9C95-435C-BE92-4A9469B8590E}" emma:medium="tactile" emma:mode="ink">
                <msink:context xmlns:msink="http://schemas.microsoft.com/ink/2010/main" type="inkWord" rotatedBoundingBox="29083,14097 29947,14048 30063,16064 29198,16114"/>
              </emma:interpretation>
              <emma:one-of disjunction-type="recognition" id="oneOf27">
                <emma:interpretation id="interp35" emma:lang="" emma:confidence="1">
                  <emma:literal>]</emma:literal>
                </emma:interpretation>
                <emma:interpretation id="interp36" emma:lang="" emma:confidence="0">
                  <emma:literal>,</emma:literal>
                </emma:interpretation>
                <emma:interpretation id="interp37" emma:lang="" emma:confidence="0">
                  <emma:literal>)</emma:literal>
                </emma:interpretation>
                <emma:interpretation id="interp38" emma:lang="" emma:confidence="0">
                  <emma:literal>3</emma:literal>
                </emma:interpretation>
                <emma:interpretation id="interp39" emma:lang="" emma:confidence="0">
                  <emma:literal>J</emma:literal>
                </emma:interpretation>
              </emma:one-of>
            </emma:emma>
          </inkml:annotationXML>
          <inkml:trace contextRef="#ctx0" brushRef="#br0" timeOffset="61565.6664">27157 11643 1152 0,'27'-24'102'0,"-13"12"-82"0,8-4-20 0,6 0 0 0,3-1 214 0,6 1 38 16,8-4 8-16,6 8 2 0,3 0-189 0,1 0-37 16,-5 4-8-16,-5-1-2 0,1 1 22 0,-5 4 5 15,0 4 1-15,-9 4 0 0,-5 0-35 0,-4 9-7 16,-5 3-2-16,0 8 0 0,-4 4 41 0,-5 1 8 16,0 7 1-16,5 0 1 0,-5 9-15 0,-5 0-3 15,1 3-1-15,4 9 0 0,0 3-16 0,-4-3-3 16,4 4-1-16,0 4 0 0,5-5-10 0,-5 1-3 15,4-4 0-15,1 3 0 0,4-7 11 0,0 4 1 16,-4-1 1-16,-5 5 0 0,-9 0 11 0,0-5 3 0,5 1 0 0,-1 4 0 16,-8-5 22-16,-1 1 5 0,1 0 1 0,-5-1 0 15,-1-7-36-15,1-1-8 0,-4 1 0 0,-1 0-1 16,-4-9-11-16,0-4-8 0,4 1 12 16,-4-9-12-16,4 1 12 0,0-5-12 0,-8-4 12 0,-1 0-12 15,0-8 10-15,-9-3-10 0,-9-1 8 0,-4 0-8 16,-5-4-48-1,-19-4-16-15,-3-4-2 0,-10 0-921 0,-9 0-184 0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7:15.67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DBA0EF6-54E9-433D-9AF2-CBCB7F40120D}" emma:medium="tactile" emma:mode="ink">
          <msink:context xmlns:msink="http://schemas.microsoft.com/ink/2010/main" type="writingRegion" rotatedBoundingBox="4489,1417 3314,7062 1300,6643 2476,998"/>
        </emma:interpretation>
      </emma:emma>
    </inkml:annotationXML>
    <inkml:traceGroup>
      <inkml:annotationXML>
        <emma:emma xmlns:emma="http://www.w3.org/2003/04/emma" version="1.0">
          <emma:interpretation id="{F259344D-36EB-4766-AE45-6D5EF7609796}" emma:medium="tactile" emma:mode="ink">
            <msink:context xmlns:msink="http://schemas.microsoft.com/ink/2010/main" type="paragraph" rotatedBoundingBox="4489,1417 3314,7062 1300,6643 2476,9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61E9BC-8963-4AFD-9F10-E33F65315F00}" emma:medium="tactile" emma:mode="ink">
              <msink:context xmlns:msink="http://schemas.microsoft.com/ink/2010/main" type="line" rotatedBoundingBox="4489,1417 3314,7062 1300,6643 2476,998"/>
            </emma:interpretation>
          </emma:emma>
        </inkml:annotationXML>
        <inkml:traceGroup>
          <inkml:annotationXML>
            <emma:emma xmlns:emma="http://www.w3.org/2003/04/emma" version="1.0">
              <emma:interpretation id="{65EF68D6-07ED-40BB-894B-0C8B0A857B6A}" emma:medium="tactile" emma:mode="ink">
                <msink:context xmlns:msink="http://schemas.microsoft.com/ink/2010/main" type="inkWord" rotatedBoundingBox="4489,1417 4231,2656 2218,2237 2476,9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1651 246 1670 0,'5'-16'148'0,"-5"16"-118"0,9-8-30 0,-5 3 0 15,-4 5 44-15,0 0 4 0,0 0 0 0,0 17 0 16,0 3 28-16,-4 4 7 0,-1 9 1 0,-4 7 0 15,4 5-37-15,-4 7-7 0,0 1-2 0,0-1 0 16,5 5-16-16,-1-4-3 0,0-5-1 0,5-3 0 0,5-5-18 0,0-7 8 16,-1-5-8-16,1-4 0 15,4-8 11-15,0-3-11 0,5-5 10 0,4 0-10 0,-5-8 12 0,10-4-3 16,4-8-1-16,1-1 0 0,4-7 0 0,0-4 0 16,-5-4 0-16,9-1 0 0,10 1 12 15,-10-9 3-15,-22 1 0 0,0 0 0 0,-1-1-6 0,1 1-1 16,-5-5 0-16,0 5 0 0,-4 3 20 0,-1-3 3 15,-8 8 1-15,-1-1 0 0,-4 5-28 0,-5 4-4 16,-8 0-8-16,-1 3 11 0,0 13-11 0,-4-8 0 16,-1 12-12-16,1 0 12 15,-5 12-139-15,5-12-20 0,0 9-4 0</inkml:trace>
          <inkml:trace contextRef="#ctx0" brushRef="#br0" timeOffset="-331.8735">704 104 864 0,'-9'-12'38'0,"9"4"8"0,-9 4-37 0,4-8-9 0,-4 4 0 0,0-4 0 15,-5 3 148-15,-4-3 28 0,4 4 6 0,-4 0 1 16,-4 0-70-16,-6 4-13 0,1 4-4 0,-10 0 0 15,1 0-57-15,-5 4-12 0,0 4-3 0,0 4 0 16,0 4 6-16,0-7 1 0,0 11 0 0,5-4 0 16,-1 4-10-16,5 4-1 0,5-3-1 0,0 3 0 15,9-4-4-15,-1 4-1 0,15 1 0 0,-1-5 0 0,10 0-14 16,4 0-10-16,9 1 2 0,5-5 0 0,4 4 8 16,5-4 0-16,5 5 0 0,4-1 0 0,4 0 0 0,5 4 0 15,-4 5 0-15,-1-5 0 0,5 4 0 0,-13 9 0 16,-1-9 0-16,5 8 0 0,-14 1 0 0,1-1 0 15,-1 1 0-15,-9-1 0 0,-4 1 18 0,-5-5 6 16,-9 8 0-16,-5-11 1 0,1 3 7 0,-10-8 2 16,1 9 0-16,-10-1 0 0,0-8-3 0,0 1-1 15,-4-5 0-15,0 0 0 0,-1-4-30 0,-4-4 0 16,5 1 0-16,-5-1-10 16,10-4-26-16,-6 0-4 0,1-4-2 0,4 4 0 15,0-8-133-15,5-8-26 0,4 0-6 0</inkml:trace>
        </inkml:traceGroup>
        <inkml:traceGroup>
          <inkml:annotationXML>
            <emma:emma xmlns:emma="http://www.w3.org/2003/04/emma" version="1.0">
              <emma:interpretation id="{21E7EB55-8F5E-4F15-A5B5-B8B977AD3A37}" emma:medium="tactile" emma:mode="ink">
                <msink:context xmlns:msink="http://schemas.microsoft.com/ink/2010/main" type="inkWord" rotatedBoundingBox="3259,4302 2711,6936 1900,6768 2448,4133"/>
              </emma:interpretation>
            </emma:emma>
          </inkml:annotationXML>
          <inkml:trace contextRef="#ctx0" brushRef="#br0" timeOffset="1573.9173">-111 3787 1551 0,'0'0'34'0,"0"0"7"0,5 0 2 0,8 8 1 0,1-4-36 0,4 4-8 16,9-4 0-16,-8 4 0 0,8-4 56 0,-4-4 8 0,4 0 3 16,-4 0 0-16,4 0-18 0,-4-4-3 0,-5 4-1 15,5-8 0-15,0 0 3 0,-5-4 0 0,0 0 0 16,0 0 0-16,0-5-11 0,1-3-1 0,-1 0-1 0,5 0 0 16,-5-9-26-16,0 1-9 0,5-4 0 0,0-1 9 15,-5 1-9-15,-5-4 12 0,1-1-12 0,-5 5 12 16,-4 3-12-16,-1 1 0 0,-4-4-12 0,-4-1 12 15,-5 5 0-15,0-4 0 0,-10 7 0 0,1 1 8 16,0 0-16-16,-5 0-4 0,5 3-1 0,-5 5 0 16,5 0 4-16,-5 8 1 0,0-4 0 0,5 4 0 15,-5-5 8-15,10 13-10 0,-5-4 10 0,-1 4-10 16,6 4 10-16,4-4-10 0,0 9 10 0,9-9-10 16,-5 8 10-16,0 4-13 0,5 0 5 0,0 8 8 15,5 8 0-15,0 5 0 0,4 3 0 0,-5 9 0 0,5 7 21 16,0 9 6-16,10 8 1 0,-15 12 0 0,5 4 36 0,-4 8 7 15,-1 4 1-15,-4 12 1 0,0 1-12 0,0 7-2 16,0-4-1-16,5 1 0 0,-5-9-8 0,4 4-2 16,6-4 0-16,-1 1 0 0,4-17-25 0,1 4-6 15,0 0-1-15,-1 0 0 0,1-12-7 0,-5-4-1 16,0-5-8-16,0-3 12 0,-4-8-12 0,-5-12 9 16,0-5-9-16,-5-3 8 0,1-5-16 0,-5-8-4 15,0-3-1-15,-5-5 0 16,5 0-53-16,-5-8-10 0,0-4-3 0,1-4 0 15,-1 4-59-15,0-12-12 0,1-4-2 0,-1-8-880 0</inkml:trace>
          <inkml:trace contextRef="#ctx0" brushRef="#br0" timeOffset="1762.5647">-120 4673 1900 0,'0'0'84'0,"-9"-8"18"0,-5 4-82 0,10-8-20 0,4 4 0 0,0 0 0 15,9-4 85-15,0-1 13 0,9 1 2 0,0 0 1 16,5 0-40-16,4 0-8 0,10 0-1 0,-5 4-1 16,4-4-42-16,0 7-9 0,1 1 0 0,4 0 0 15,0 0-42-15,0 0-8 0,0 0-2 0,4-4 0 16,5 0-112-16,0-4-22 0,-4-4-5 0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7:32.40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6C72E80-C367-4AB4-977E-DFE5656E1078}" emma:medium="tactile" emma:mode="ink">
          <msink:context xmlns:msink="http://schemas.microsoft.com/ink/2010/main" type="writingRegion" rotatedBoundingBox="13397,6687 16811,6246 16971,7485 13557,7926"/>
        </emma:interpretation>
      </emma:emma>
    </inkml:annotationXML>
    <inkml:traceGroup>
      <inkml:annotationXML>
        <emma:emma xmlns:emma="http://www.w3.org/2003/04/emma" version="1.0">
          <emma:interpretation id="{0F12C47C-3876-4386-9383-CF374023A66A}" emma:medium="tactile" emma:mode="ink">
            <msink:context xmlns:msink="http://schemas.microsoft.com/ink/2010/main" type="paragraph" rotatedBoundingBox="13397,6687 16811,6246 16971,7485 13557,7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9D1E9D-B9B8-4343-B1D0-0DAE62DEDDA2}" emma:medium="tactile" emma:mode="ink">
              <msink:context xmlns:msink="http://schemas.microsoft.com/ink/2010/main" type="line" rotatedBoundingBox="13397,6687 16811,6246 16971,7485 13557,7926"/>
            </emma:interpretation>
          </emma:emma>
        </inkml:annotationXML>
        <inkml:traceGroup>
          <inkml:annotationXML>
            <emma:emma xmlns:emma="http://www.w3.org/2003/04/emma" version="1.0">
              <emma:interpretation id="{4BCA23F5-06C0-4EA1-B595-BFFCD88353CB}" emma:medium="tactile" emma:mode="ink">
                <msink:context xmlns:msink="http://schemas.microsoft.com/ink/2010/main" type="inkWord" rotatedBoundingBox="13397,6687 16811,6246 16971,7485 13557,7926"/>
              </emma:interpretation>
            </emma:emma>
          </inkml:annotationXML>
          <inkml:trace contextRef="#ctx0" brushRef="#br0">11371 5572 2196 0,'-18'8'97'0,"9"-4"20"0,0-4-93 0,-5 12-24 0,1-4 0 0,-1 12 0 0,-4 0 43 0,-1 13 4 15,-3-1 1-15,-1 9 0 16,-4 3-3-16,8 9 0 0,-3 3 0 0,3 9 0 15,6 0-21-15,4 4-5 0,4 4-1 0,1-5 0 16,8 9-18-16,1-4 0 0,4-4 8 0,0 0-8 16,5 0-75-16,-1-13-18 15,-4-7-4-15</inkml:trace>
          <inkml:trace contextRef="#ctx0" brushRef="#br0" timeOffset="353.8928">11749 5774 1670 0,'9'-8'148'0,"5"0"-118"16,-5 4-30-16,5 4 0 0,4 4 134 0,0 8 21 15,-4 0 4-15,4 8 1 0,-4 1-76 0,-1 7-14 16,1 4-3-16,-5 9-1 0,5-1-36 0,-5 1-7 16,-5-5-2-16,1 0 0 0,4 1-7 0,-9-1-2 15,0-3 0-15,0-9 0 0,-5-4 16 0,5-4 4 0,-4 1 0 0,4-9 0 16,0-8-20-16,0 0-3 15,0 0-1-15,0 0 0 0,0-8-8 0,4-5 0 16,1-3 0-16,4-4 0 0,0-8 0 0,5-1 8 0,-5-11-8 0,5-1 8 16,-1 1-8-16,6 0 0 0,3-5 0 0,-3 5 0 15,-1 7 0-15,0 1 0 0,-4 3 0 16,4 5 0-16,0 8 0 0,0 8 8 0,-9 4 0 0,5 4 0 16,0 0-8-16,-1 8 12 0,1 4-12 0,0 0 12 15,-1 8-3-15,5 5 0 0,-4-1 0 0,0 8 0 16,-1 1-9-16,1 3 0 0,-5 1 0 0,0 3 0 15,-4 1-183-15,-1-1-32 0,10 41-6 16,-18-24-2-16</inkml:trace>
          <inkml:trace contextRef="#ctx0" brushRef="#br0" timeOffset="533.7669">12960 5725 2343 0,'23'-24'104'0,"-9"12"21"0,8 4-100 0,1 0-25 0,0 0 0 0,4 0 0 16,5 8 45-16,0 0 4 16,0 0 1-16,0 0 0 0,0 4-31 0,-1 0-7 15,-3-4 0-15,-1 4-1 16,-9 0-78-16,5 0-15 0,-9 0-3 0,-5 0-968 0</inkml:trace>
          <inkml:trace contextRef="#ctx0" brushRef="#br0" timeOffset="717.3257">13261 5414 2156 0,'0'0'48'0,"0"0"9"0,0 0 3 0,0 0 0 0,0 0-48 0,0 0-12 0,9 12 0 0,-5 0 0 0,1 12 75 0,-5 1 13 16,0 7 2-16,0 8 1 16,-9 1-23-16,0 3-4 0,4 1 0 0,-4 0-1 15,-5 3-43-15,5-3-9 0,0 3-2 0,0 1 0 16,-5-9-9-16,5 5-9 0,-4-9 9 0,8 1-13 15,1-9-190-15,-6 0-37 0</inkml:trace>
          <inkml:trace contextRef="#ctx0" brushRef="#br0" timeOffset="898.7621">13711 5224 1440 0,'0'0'128'0,"0"0"-103"16,5 12-25-16,4 4 0 0,-4 8 238 0,4 0 42 15,4 5 9-15,-8 7 2 0,4 5-164 0,-4-1-33 16,-1 5-6-16,5 3-2 0,-4 1-36 0,4-1-7 16,-5 1-2-16,6 0 0 15,-1-9-85-15,-9 0-16 0,4-3-4 0,1-5-770 16,-1-3-154-16</inkml:trace>
          <inkml:trace contextRef="#ctx0" brushRef="#br0" timeOffset="1073.993">14372 5292 2469 0,'9'13'54'0,"0"-1"11"0,4 8 3 0,1 8 2 0,0 5-56 0,-1 7-14 15,-3 9 0-15,-1-1 0 16,-5 5 108-16,1-1 20 0,-5 1 3 0,-5 8 1 0,-4-5-81 0,0 5-16 16,-9 0-3-16,-5 0-1 0,5 7-15 0,-10-3-2 0,1-4-1 0,-5-5 0 31,5-7-70-31,0 0-15 0,-1-9-2 0,1 0-1230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7:18.23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F1BCECC-5412-44E2-94E6-2629DA2E02AE}" emma:medium="tactile" emma:mode="ink">
          <msink:context xmlns:msink="http://schemas.microsoft.com/ink/2010/main" type="writingRegion" rotatedBoundingBox="3300,3731 21602,2102 22867,16321 4566,17949"/>
        </emma:interpretation>
      </emma:emma>
    </inkml:annotationXML>
    <inkml:traceGroup>
      <inkml:annotationXML>
        <emma:emma xmlns:emma="http://www.w3.org/2003/04/emma" version="1.0">
          <emma:interpretation id="{CF7F6F28-FDEB-4ECE-9968-455D072136B5}" emma:medium="tactile" emma:mode="ink">
            <msink:context xmlns:msink="http://schemas.microsoft.com/ink/2010/main" type="paragraph" rotatedBoundingBox="3878,3432 21679,2555 21812,5259 4011,61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1C2D71-15AF-4FD8-B514-24476C5C30A6}" emma:medium="tactile" emma:mode="ink">
              <msink:context xmlns:msink="http://schemas.microsoft.com/ink/2010/main" type="line" rotatedBoundingBox="3878,3432 21679,2555 21812,5259 4011,6136"/>
            </emma:interpretation>
          </emma:emma>
        </inkml:annotationXML>
        <inkml:traceGroup>
          <inkml:annotationXML>
            <emma:emma xmlns:emma="http://www.w3.org/2003/04/emma" version="1.0">
              <emma:interpretation id="{A621C801-4E69-4CE6-A95F-501F30D3C66C}" emma:medium="tactile" emma:mode="ink">
                <msink:context xmlns:msink="http://schemas.microsoft.com/ink/2010/main" type="inkWord" rotatedBoundingBox="4390,3841 10694,3531 10806,5801 4502,611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2475 2872 2016 0,'-5'-16'89'0,"5"16"19"0,0 0-87 0,0 0-21 15,-4 12 0-15,-5 4 0 0,4 9 62 0,-8 11 8 16,-6 13 2-16,1-1 0 0,0 21-8 0,-5 8-2 109,-9 12 0-109,0 8 0 0,1 4-26 0,-6 0-6 0,1 9-1 0,4 3 0 0,0-4-17 0,9 1-4 0,0-1-8 0,10-8 12 0,13 0-12 0,4-4-18 0,5-4 4 0,10 5-757 0,3-5-151 0</inkml:trace>
          <inkml:trace contextRef="#ctx0" brushRef="#br0" timeOffset="1">2789 3937 1857 0,'18'-73'40'0,"-4"36"9"0,9-7 2 0,4-5 2 0,0 1-42 0,10-9-11 0,-1 4 0 0,5 5 0 0,0 3 106 0,0 9 19 0,5 8 4 0,-5 7 1 0,4 13-49 0,-8 8-9 0,-1 12-3 0,1 13 0 0,-1 11-49 0,-4 9-9 0,-5 7-3 0,0 5 0 0,1 12 30 0,-5 0 6 0,-1-1 0 0,1 9 1 0,0 4-24 0,0-4-5 0,4 4 0 0,0-12-1 0,1 0-15 0,3-5 8 0,6 1-8 0,-1-8 0 0,-4-1-71 0,0-7-20 0,0-9-4 0,-5-3-1066 0</inkml:trace>
          <inkml:trace contextRef="#ctx0" brushRef="#br0" timeOffset="220.6033">4287 3147 2530 0,'0'0'56'0,"-4"13"11"0,-6 7 2 0,-3 4 3 0,-1 17-58 0,-9 7-14 15,-4 9 0-15,-5 12 0 0,-4-1 64 0,-5 9 9 16,0 0 3-16,-9 8 0 0,0 0-32 0,0 4-5 16,-5 0-2-16,9 0 0 0,-4 4-21 0,0-8-5 15,0-8-1-15,0 0 0 16,5 0-49-16,-1-8-9 16,-4-8-3-16,13-5 0 0,10-3-129 0,0-13-27 0,4-3-5 0</inkml:trace>
          <inkml:trace contextRef="#ctx0" brushRef="#br0" timeOffset="459.5806">4478 2638 2073 0,'18'-9'184'15,"1"1"-147"-15,-1 4-29 0,0 4-8 0,0 12 93 0,10 9 18 16,-6 11 3-16,6 13 1 0,-1 15-35 0,-9 17-8 15,0 12 0-15,-13 8-1 16,-5 17-7-16,0 3 0 0,0 8-1 0,0 1 0 16,-14-1-19-16,1-3-3 0,-5-1-1 0,-1-3 0 0,1-13-23 0,-5-4-5 15,-4-8 0-15,0-4-1 0,4-4-11 0,-4 0-12 16,-5-8 2-16,4-8 1 16,-3-4-179-16,-1-9-36 0,9-11-8 0</inkml:trace>
          <inkml:trace contextRef="#ctx0" brushRef="#br0" timeOffset="687.6164">5535 3840 2541 0,'13'-9'56'0,"15"5"11"0,12 0 2 0,6 0 3 0,4 4-57 0,9-4-15 0,0 0 0 0,5 0 0 15,0 4 47-15,9 4 6 16,0 0 2-16,-5 0 0 0,-4-4-33 0,-5 4-6 16,-5 0-2-16,-8 4 0 15,-5-3-90-15,-5 3-17 0,-8 0-4 0</inkml:trace>
          <inkml:trace contextRef="#ctx0" brushRef="#br0" timeOffset="4557.5327">8166 2872 345 0,'9'-24'31'0,"-4"20"-31"15,4-12 0-15,0 0 0 0,0-1 121 0,-4-3 19 16,4-4 3-16,-9 0 1 0,4 3-27 0,1-3-5 15,4 0 0-15,-5-5-1 0,1 1-9 0,0 0-2 16,-1-1 0-16,-4 5 0 0,5 4 10 0,-1 0 2 16,-4 4 0-16,5-1 0 0,-5 5-28 0,4 4-4 0,-4 0-2 15,0 8 0-15,0 0-23 0,9 16-5 0,-4 4-1 0,0 17 0 16,-1 3-21-16,1 17-4 0,-10 8 0 0,1 12-1 0,-10 8 24 0,0 8 5 16,1 8 0-16,-6 8 1 15,-3 4 0-15,-1 1 0 0,-4-5 0 0,-1-4 0 16,5-4-37-16,1-3-7 0,-1-13-1 0,5-4-8 15,4-9 8-15,0-7-8 0,5-4 0 0,5-9 0 16,-1-11 0-16,1-1 0 0,4-7 0 0,4-5 0 16,-4-8-106-1,5-8-18-15,-5 1-4 0,0-13-1 0,0 0-82 0,0 0-16 0,0 0-3 16</inkml:trace>
        </inkml:traceGroup>
        <inkml:traceGroup>
          <inkml:annotationXML>
            <emma:emma xmlns:emma="http://www.w3.org/2003/04/emma" version="1.0">
              <emma:interpretation id="{B3DB72CE-D1DD-4AAF-9B60-8D3095503E1F}" emma:medium="tactile" emma:mode="ink">
                <msink:context xmlns:msink="http://schemas.microsoft.com/ink/2010/main" type="inkWord" rotatedBoundingBox="10164,3122 21679,2555 21798,4970 10283,553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838.6543">7834 3423 345 0,'0'-69'15'0,"4"32"4"0,1 1-19 0,4-13 0 16,9 1 0-16,0-5 0 0,10-7 233 0,-1-1 43 16,9-4 9-16,10 0 2 0,-1-3-132 0,1 7-27 15,0 4-4-15,8 1-2 0,1 3 0 0,-1 4 0 16,1 9 0-16,0 4 0 0,-5 7-46 0,-5 5-10 16,1 4-2-16,-10 12 0 0,1 4-26 0,-1 4-6 0,-4 8 0 0,4 4-1 15,-8 8-1-15,4-4 0 0,-10 8 0 0,6 9 0 16,4 3-30-16,-5 1 0 15,-4 3 0-15,-1 1 0 0,-3 3 13 0,-10 1-3 0,-5-5-1 16,-4 5 0-16,-9-5 3 0,-9 1 0 0,-5-1 0 16,-9-4 0-16,-4 5-3 0,-1-5 0 15,-4 1 0-15,0-1 0 0,-4-3-9 0,-5-5 0 0,4-4 0 0,1 0 0 32,4-7-23-32,4-1-3 0,6-4-1 0,-1 0-789 0,9 0-159 0</inkml:trace>
          <inkml:trace contextRef="#ctx0" brushRef="#br0" timeOffset="5265.1736">9140 3609 1785 0,'0'0'159'0,"0"0"-127"0,0 0-32 0,0 0 0 0,9-4 78 0,5 4 10 16,-5 8 1-16,9 4 1 0,-4 4-38 0,4 4-7 15,-4 9-1-15,0 3-1 0,-1 5 21 0,1 7 4 16,0 1 0-16,-10-1 1 0,5 1-9 0,-4-1-3 0,-5-3 0 0,0-1 0 16,0 1-39-16,-5-5-8 15,1-12-2-15,-1 1 0 0,5-5 7 0,-4-4 1 16,-1-8 0-16,5-8 0 0,0 0 19 0,0 0 4 15,0 0 1-15,0 0 0 0,0 0-26 0,0-12-5 16,5-4-1-16,-1-9 0 0,5 1-8 0,0-4 0 16,5-9 0-16,0 1 0 0,4-4 0 0,5-1 0 0,-1 5 0 0,1-1 0 15,5 9 0-15,-6 4 0 0,-3 7 0 0,-1 5 0 16,0 8 0-16,-4 0 0 0,-1 8 10 16,-4 0-10-16,5 8 14 0,-5 5-4 0,0-1-1 15,-4 8 0-15,-10-4-9 0,10 9 12 0,-1-5-12 0,5 0 12 16,-9-4-12-16,10-3 0 0,-1-1 0 0,0 0 0 15,0 0-172 1,0-4-26-16,-4-4-6 0</inkml:trace>
          <inkml:trace contextRef="#ctx0" brushRef="#br0" timeOffset="5493.5937">10775 1986 2642 0,'4'-40'58'0,"-4"23"12"0,5 1 2 0,-5 0 3 0,0 0-60 0,0 4-15 0,0 4 0 0,0 8 0 15,0 0 36-15,0 0 4 16,0 0 0-16,-5 20 1 0,-8 0-29 0,4 8-12 16,-5 9 8-16,0 3-8 0,-4 5 0 0,0 7 0 15,-5 1 0-15,0 4 0 16,-4-1-49-16,-5 5-15 0,0 4-4 0,-9-9-1110 0</inkml:trace>
          <inkml:trace contextRef="#ctx0" brushRef="#br0" timeOffset="5739.8347">11963 2035 2602 0,'0'12'57'0,"0"0"12"0,0 0 3 0,-4 12 1 0,-10 13-58 0,0 11-15 0,-4 9 0 0,-9 16 0 15,-10 0 80-15,5 8 12 0,-9 8 4 0,5 8 0 16,4 0-58-16,-4 0-11 0,8 4-3 0,-3 8 0 0,3 1-9 0,10-5-3 16,-5-4 0-16,14-8 0 0,-4-8-12 0,8-4-10 15,5-8 2-15,0-8 0 16,9-13-152-16,0-7-29 0,0-13-7 0</inkml:trace>
          <inkml:trace contextRef="#ctx0" brushRef="#br0" timeOffset="6485.9799">12846 3168 1785 0,'-4'-21'159'0,"4"-7"-127"0,0 0-32 0,4-5 0 16,1 1 84-16,9 4 10 0,4-9 2 0,0 9 1 15,5 0-1-15,4 3-1 0,5 5 0 0,-5 4 0 16,1 4-49-16,3 8-10 0,1 0-1 0,0 4-1 16,0 8-1-16,5 4 0 0,-6 4 0 0,6 8 0 15,-1 1-33-15,-4 3 0 0,0 4 0 0,0 9 0 16,-9 3 0-16,-1 9 0 0,6 4 0 0,-10 11 0 16,0-3 0-16,-9 8 0 0,0-4-12 0,0 8 3 15,-4-12-112-15,0-5-23 0,-1-3-4 0,-4-17-898 16</inkml:trace>
          <inkml:trace contextRef="#ctx0" brushRef="#br0" timeOffset="6688.291">13985 2674 1209 0,'-5'-12'108'0,"5"12"-87"0,0 0-21 0,-18 4 0 0,0 0 212 0,-10 12 37 15,-4 8 8-15,-4 13 2 0,-5 7-127 0,-4 13-24 31,-6 8-6-31,-3 16-1 0,-1-12-40 0,1 11-8 16,-6-3-1-16,-8 12-1 0,4-4-19 0,5 0-3 16,4-4-1-16,1-8 0 0,4 0-28 0,0-4 0 15,4-4 0-15,1-9-10 0,4 5-101 0,4-17-20 0,5-3-4 0,0-9-961 16</inkml:trace>
          <inkml:trace contextRef="#ctx0" brushRef="#br0" timeOffset="6914.4881">14258 2217 2523 0,'9'8'56'0,"9"12"11"0,9 8 2 0,10 13 2 0,-1 7-57 0,5 9-14 0,-9 4 0 0,5 16 0 15,-6 4 72-15,-3 4 11 0,-6 4 2 0,-8 4 1 16,-14-4-27-16,0 0-6 0,-9 0-1 0,-5 8 0 0,-4-8-6 0,-5 0-2 15,1-8 0-15,-1 0 0 0,-14-4-44 0,6-8 0 16,-6-1-10-16,-4-3 2 16,0-4-72-16,0-1-15 0,-4-3-2 0,-1-8-1205 0</inkml:trace>
          <inkml:trace contextRef="#ctx0" brushRef="#br0" timeOffset="7643.3485">17331 2739 806 0,'-27'-12'36'0,"13"4"7"0,9-1-35 0,-4 1-8 0,5 0 0 0,-5 0 0 16,4 4 182-16,1-4 34 0,4 8 8 0,0 0 0 15,0 0-79-15,0 0-16 0,9-4-3 0,9 4-1 16,9-4-57-16,14 8-12 0,5-4-3 0,13 4 0 16,14 0-11-16,4 0-2 0,5-4-1 0,0 4 0 0,14 4 5 0,4-4 0 15,0 0 1-15,5-4 0 16,4 4-26-16,-4-8-6 0,-5 4-1 0,27 0 0 16,-27-4-12-16,-9 0 0 0,-9-4 0 0,-9 4 0 15,-9 0 8-15,-9-4 0 0,-5 0-8 0,-9 4 12 16,0-4-12-16,-9 4-10 0,-1 0 2 0,-12 0 0 15,-1 4-137-15,-4 4-27 0,-1 4-6 0,-8-4-1 0</inkml:trace>
        </inkml:traceGroup>
        <inkml:traceGroup>
          <inkml:annotationXML>
            <emma:emma xmlns:emma="http://www.w3.org/2003/04/emma" version="1.0">
              <emma:interpretation id="{5B8FBEBF-768F-423E-934E-F00DDE60D3C1}" emma:medium="tactile" emma:mode="ink">
                <msink:context xmlns:msink="http://schemas.microsoft.com/ink/2010/main" type="inkWord" rotatedBoundingBox="3889,3658 21226,2804 21306,4422 3969,527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860.422">17745 3188 2016 0,'-9'-4'179'0,"0"0"-143"16,9 4-36-16,0 0 0 0,0 0 36 0,0 0 0 16,14 12 0-16,4-4 0 0,9 0 24 0,5-4 6 15,0 0 1-15,13 0 0 0,10 4-6 0,9-8-1 16,0 9 0-16,4-5 0 0,5 4-22 0,0-4-5 16,4 4-1-16,5-4 0 0,0 4-32 0,-5 0 0 15,5-4 0-15,-4 4 0 16,-10 4-192-16,0-8-44 0</inkml:trace>
          <inkml:trace contextRef="#ctx0" brushRef="#br0" timeOffset="-457.0957">2029 2557 2055 0,'-5'-25'91'0,"1"17"19"0,-10 4-88 0,14 4-22 0,0 0 0 0,-14 12 0 15,-4 0 48-15,0 9 6 0,0 11 1 0,-5 5 0 16,0 7-34-16,-9 9-6 0,1 3-2 0,-1 1 0 15,0 4-4-15,0-1-1 0,5 1 0 0,-1 4 0 16,1 4-96 0,-5-1-20-16,5-3-4 0,-5 0-511 0,5 8-101 0</inkml:trace>
        </inkml:traceGroup>
      </inkml:traceGroup>
    </inkml:traceGroup>
    <inkml:traceGroup>
      <inkml:annotationXML>
        <emma:emma xmlns:emma="http://www.w3.org/2003/04/emma" version="1.0">
          <emma:interpretation id="{1344A134-CC24-47D8-BD3E-F3F46D04336C}" emma:medium="tactile" emma:mode="ink">
            <msink:context xmlns:msink="http://schemas.microsoft.com/ink/2010/main" type="paragraph" rotatedBoundingBox="3822,7934 20440,6455 20690,9262 4071,10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3F7DC7-A782-4D37-8D7C-5644D083433B}" emma:medium="tactile" emma:mode="ink">
              <msink:context xmlns:msink="http://schemas.microsoft.com/ink/2010/main" type="line" rotatedBoundingBox="3822,7934 20440,6455 20690,9262 4071,10741"/>
            </emma:interpretation>
          </emma:emma>
        </inkml:annotationXML>
        <inkml:traceGroup>
          <inkml:annotationXML>
            <emma:emma xmlns:emma="http://www.w3.org/2003/04/emma" version="1.0">
              <emma:interpretation id="{360C667A-D18E-493A-BFAC-2B41E661B0F5}" emma:medium="tactile" emma:mode="ink">
                <msink:context xmlns:msink="http://schemas.microsoft.com/ink/2010/main" type="inkWord" rotatedBoundingBox="3822,7934 6036,7737 6286,10544 4071,1074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439.6752">1578 7623 1382 0,'-9'0'123'0,"0"4"-99"0,-5 1-24 0,5-5 0 15,-5 8 100-15,5-4 16 0,0 0 2 0,9-4 1 16,-9 4-36-16,9-4-7 0,0 0-2 0,0 0 0 16,0 0-32-16,0 0-6 0,9-8-2 0,9-4 0 15,5-9-2-15,5-7-1 0,3-4 0 0,15-9 0 16,4 1-13-16,0-9-2 0,0 5-1 0,5-1 0 0,-1 5-15 0,1 7 11 15,-5 5-11-15,0 4 10 16,-9 7-10-16,-4 5 0 0,-10 8 0 0,0 4 0 16,-4 8 0-16,-9 4 0 0,4 5-10 0,-4 19 10 15,-5 5 0-15,0 19 0 0,0 13 0 0,0 16 0 16,0-8 26-16,0 4 5 0,5-4 1 0,4 4 0 0,-4-4-32 16,4-16 0-16,0-1 0 0,0-3 0 0,10-8 0 0,-1-9 0 15,5-7 0-15,0-5 0 0,-5-4 12 0,5-7-3 16,4-9-1-16,1-8 0 0,-1-12 20 0,5-8 4 15,-9-9 1-15,5-3 0 0,-1-9 1 0,-4-3 0 16,0-5 0-16,0-3 0 0,-1 3-18 0,-3 1-4 16,4-9-1-16,-1 5 0 0,6-9-11 0,-1 4 0 15,1-3 0-15,-1 3 0 0,5 5 0 0,-4-5-14 16,-1 0 2-16,-4 1-811 0,-5 7-161 0</inkml:trace>
          <inkml:trace contextRef="#ctx0" brushRef="#br0" timeOffset="10743.6452">2871 6790 1177 0,'-9'-25'52'0,"4"17"11"0,-4-4-51 0,5 0-12 0,-5 0 0 0,4 4 0 16,1 0 110-16,-1 0 19 0,5 8 4 0,0 0 1 15,0 0-27-15,-4 24-6 0,-10 4-1 0,5 13 0 16,0 15-20-16,0 5-5 0,-5 8-1 0,0 8 0 16,1 12 10-16,-1 8 3 0,0 0 0 0,1 8 0 15,3 1-18-15,-3 3-3 0,-1 4-1 0,0 0 0 0,1-3-21 0,-1 3-4 16,1-4 0-16,-10 5-1 0,5-13-28 0,-1 0-11 16,1-4 8-16,0 4-8 0,0-12 0 0,-1 4 0 0,-3-8 0 0,-1 0 0 31,5-4-148-31,-10-4-23 0,6-4-4 0</inkml:trace>
          <inkml:trace contextRef="#ctx0" brushRef="#br0" timeOffset="11307.4698">3067 9060 1728 0,'0'0'153'0,"-5"-8"-122"0,1-4-31 0,4 0 0 16,9 0 88-16,0-5 12 0,5 1 3 0,-1 0 0 16,6 0-47-16,-1 0-8 0,5 4-3 0,4 3 0 15,0 9-1-15,0 4-1 0,1 5 0 0,-1 11 0 16,0 4 1-16,1 8 0 0,-6 1 0 0,1 3 0 0,-9 5 3 0,0-1 1 15,-10-3 0-15,5 3 0 0,-4-4-20 0,-1 1-3 16,-4-5-1-16,-4 1 0 0,-1-9 7 0,1 0 1 16,-1-4 0-16,-4-7 0 0,9-5-32 0,-5 0 0 15,5 0 0-15,-4-8 0 0,4-8 12 0,0 0-4 16,9-8-8-16,-4-5 12 0,4-11-12 0,0 0-8 16,4-9 8-16,1-8-13 0,0-3 13 0,-1 3 0 15,1-3 9-15,4 7-9 0,5 5 0 0,-5 3-20 16,-9 13 4-16,5 8 0 0,0 8 16 0,-1 4 0 15,-4 8 0-15,1 4 0 0,3 4 0 0,-4 4 0 16,5 4 0-16,4 5 0 0,-4-1 0 0,0 0 0 16,4 1 0-16,0-5 0 0,0 4-33 0,5-8-13 0,-5-4-2 0,5-4-788 15,0-3-156 1</inkml:trace>
        </inkml:traceGroup>
        <inkml:traceGroup>
          <inkml:annotationXML>
            <emma:emma xmlns:emma="http://www.w3.org/2003/04/emma" version="1.0">
              <emma:interpretation id="{492640D9-7BE1-4C6B-93DB-BF8D2C2FE7E5}" emma:medium="tactile" emma:mode="ink">
                <msink:context xmlns:msink="http://schemas.microsoft.com/ink/2010/main" type="inkWord" rotatedBoundingBox="6957,7685 10595,7362 10815,9841 7178,1016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563.0625">4738 6733 2242 0,'0'-20'49'0,"4"0"11"0,5-5 1 15,1 1 3-15,-1 4-52 0,0 4-12 0,-5-1 0 0,5 1 0 16,-4 4 75-16,0 0 12 0,-5 12 2 0,0 0 1 0,0 0-32 0,4 20-6 15,-4 5-2-15,-4 11 0 0,4 8-34 0,-10 9-6 16,1 8-2-16,0-1 0 0,-9 9 0 0,0-4 0 16,9 4 0-16,-5 0 0 0,0 3-68 0,-8 5-15 0,-1-4-2 0,0 0-1091 31</inkml:trace>
          <inkml:trace contextRef="#ctx0" brushRef="#br0" timeOffset="11897.4275">5676 6871 2516 0,'-9'-8'56'0,"4"8"11"0,0 0 2 0,1 8 1 0,4 4-56 0,-5 8-14 0,1 8 0 0,-1 13 0 16,1 7 48-16,-10 13 6 0,0 8 2 0,-4 8 0 16,0 8 6-16,-5 8 2 0,-4 4 0 0,4 4 0 15,5 4-31-15,0 5-5 0,-1-13-2 0,1 8 0 16,9-12-14-16,5-4-4 0,-1-8 0 0,5-4 0 15,0-8-8-15,5-9-11 0,4-11 3 0,0 0 0 16,0-13-144-16,5-8-28 0,4-3-5 0</inkml:trace>
          <inkml:trace contextRef="#ctx0" brushRef="#br0" timeOffset="12428.9295">6554 7498 1612 0,'-13'-28'144'0,"8"7"-116"15,5 1-28-15,0-8 0 0,5 0 75 0,-1-1 9 16,10 1 1-16,0 0 1 0,4-1 17 0,5 5 3 16,-1 8 1-16,1 4 0 0,9 8-31 0,0 12-7 15,-5 4-1-15,5 16 0 0,0 4-19 0,4 17-4 16,1 4-1-16,-5 7 0 0,4 5-15 0,0 4-3 15,1 4-1-15,-5-4 0 0,-5-1-7 0,0 1-2 16,1 0 0-16,-6 0 0 0,1 0-30 0,0-9-6 16,-5-7-2-16,5-5 0 15,0-11-202-15,-5-13-41 0</inkml:trace>
          <inkml:trace contextRef="#ctx0" brushRef="#br0" timeOffset="12619.4288">7583 7053 2246 0,'-22'28'200'0,"-10"17"-160"0,4 7-32 0,-4 17-8 15,1 12 62-15,-6 4 11 0,1 8 3 0,-1 0 0 16,-4 0-1-16,0 0 0 0,0-4 0 0,-4 0 0 16,-1-4-50-16,1-8-9 0,-5 0-3 0,0 0 0 0,4-12-21 0,1-5-5 15,-1-7-1-15,5-4 0 16,5-9-138-16,8-12-28 0,1-3-6 0</inkml:trace>
          <inkml:trace contextRef="#ctx0" brushRef="#br0" timeOffset="12837.806">7979 6648 2246 0,'23'12'200'0,"0"8"-160"0,4 13-32 0,5 11-8 16,0 9 80-16,4 8 16 15,-4 7 2-15,-4 5 1 0,3 4 3 0,-8 8 1 16,-5 8 0-16,-8 4 0 0,-1 1-33 0,-9 3-6 16,0-4-2-16,-9 4 0 0,-10 4-29 0,1-8-5 15,0-4-2-15,0 1 0 0,-10-5-18 0,-3-8-8 16,-1-5 0-16,-5-3 8 16,-4 0-72-16,0-12-14 0,0 0-3 0,-9-1-848 0,5-7-170 0</inkml:trace>
        </inkml:traceGroup>
        <inkml:traceGroup>
          <inkml:annotationXML>
            <emma:emma xmlns:emma="http://www.w3.org/2003/04/emma" version="1.0">
              <emma:interpretation id="{70E55375-2EC1-40FA-AE4E-C1D4DD493CEF}" emma:medium="tactile" emma:mode="ink">
                <msink:context xmlns:msink="http://schemas.microsoft.com/ink/2010/main" type="inkWord" rotatedBoundingBox="11586,7575 12361,7506 12561,9755 11786,9824"/>
              </emma:interpretation>
            </emma:emma>
          </inkml:annotationXML>
          <inkml:trace contextRef="#ctx0" brushRef="#br0" timeOffset="13940.942">9272 7425 1612 0,'0'0'144'0,"0"0"-116"0,0 0-28 0,10-16 0 15,3 8 76-15,5 4 10 16,1-4 2-16,3 8 0 0,6 4-8 0,8 0 0 16,1 4-1-16,4-4 0 0,-1 4-47 0,6-4-10 15,4-4-2-15,5 0-688 0,-1 0-137 0</inkml:trace>
          <inkml:trace contextRef="#ctx0" brushRef="#br0" timeOffset="13786.074">9559 6972 1497 0,'0'0'133'0,"-4"8"-106"15,-1 0-27-15,1 0 0 0,4 0 69 0,0 4 9 16,4-4 2-16,1 5 0 0,8-1-11 0,1-4-1 16,-5 0-1-16,14-4 0 0,-5-8 9 0,9 0 1 15,5-8 1-15,0 0 0 0,0-1-22 0,0 1-4 16,4-8 0-16,-4 0-1 0,-5-4-34 0,1-5-6 16,-5 1-2-16,-1 0 0 0,-8-5-9 0,-5 1 0 15,-4 8 0-15,-1-9 8 0,-4 5-8 0,0-5 0 16,-4-3 0-16,-5 4 0 0,-1-5 0 0,-3 9 0 15,-1 0 0-15,-4-1 0 0,0 5 0 0,-1 4 0 0,1 4 0 0,0 3 0 16,-5 5 0-16,1 8 0 0,3 0-12 16,-3 4 12-16,8 4 0 0,-4 9 0 0,-1 3 0 0,10 12 0 0,-4 9 0 0,8 11 0 15,-4 9-9-15,5 16 9 0,13 8 0 0,-5 12 8 16,5 4-8-16,0 9 12 16,0 7 42-16,1 4 8 0,-6 5 2 0,-4-5 0 15,5 1-10-15,-10-13-2 0,1-8 0 0,-6 8 0 16,1-20-35-16,-4-4-7 0,-1-8-2 0,0-4 0 15,-8-12-8-15,3-5 0 0,6-3 0 0,-1-4 0 16,0-9-107-16,-4-8-23 0,5-11-5 0,-1-5-1 16,0-8-107-16,1-12-21 0</inkml:trace>
        </inkml:traceGroup>
        <inkml:traceGroup>
          <inkml:annotationXML>
            <emma:emma xmlns:emma="http://www.w3.org/2003/04/emma" version="1.0">
              <emma:interpretation id="{E30CD7BF-05B9-4547-B88A-7B97B02904F5}" emma:medium="tactile" emma:mode="ink">
                <msink:context xmlns:msink="http://schemas.microsoft.com/ink/2010/main" type="inkWord" rotatedBoundingBox="16801,6925 20453,6600 20667,9012 17016,933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566.3994">15095 6073 2710 0,'-4'-8'60'0,"4"8"12"0,-9-4 2 0,0 8 2 0,-9 4-60 0,-5 13-16 16,0 11 0-16,-9 9 0 0,-4 7 62 0,-1 9 10 15,-4 3 1-15,0 9 1 0,0 12-8 0,0 0-2 16,0 8 0-16,10 4 0 0,3 0-24 0,1 0-6 15,4 0-1-15,5 1 0 0,4-1-1 0,5-8-1 0,5-4 0 0,8-5 0 16,1-3-31-16,8-4 0 0,1-8 0 16,9-9 0-16,4 1 0 0,0-8 0 0,10-5 0 0,-1-8 0 31,1-3-80-31,-1-9-21 0,5-4-5 0,5-8-1315 0</inkml:trace>
          <inkml:trace contextRef="#ctx0" brushRef="#br0" timeOffset="16949.0074">16261 5997 1267 0,'5'-21'112'0,"-1"13"-89"0,-4 0-23 0,0 0 0 0,0 8 71 0,0-8 9 15,0-4 3-15,0 12 0 0,0 0 35 0,-4 12 7 0,-10-4 2 0,0 12 0 16,-4 1-69-16,-5 3-14 16,-4 8-2-16,-5 5-1 0,-4 7-4 0,-5 1-1 15,4-1 0-15,-4 5 0 0,5-1-16 0,-1-3-4 0,1 3-1 16,4 1 0-16,0-5-1 0,10 5 0 16,3-4 0-16,1-1 0 0,9-8 7 0,0 1 2 15,4 3 0-15,5-3 0 0,5 3-23 0,4-3-18 16,5-9 3-16,-1 0 1 0,1-7 14 0,4-5 16 0,0 0-3 0,5-8-1 31,0 0-30-31,4-8-6 0,-4 0-2 0,4-4 0 0,5-4 10 0,-5-4 3 16,1-4 0-16,-1-1 0 0,0-3 13 0,1 0 0 0,-5-4 0 0,-1-1 0 15,-3 1 0-15,-1 4 0 16,-5 4 8-16,-4 0-8 0,1 3 0 0,-6 5 8 0,-4 8-8 16,0 0 0-16,-4 0 34 0,-6 4 0 0,1 4 0 0,-4 5 0 15,-5 3-18-15,-5 4-3 0,0 4-1 16,-4 5 0-16,-5-1-4 0,0 0 0 0,-5 1-8 15,6 3 12-15,-6-4-12 0,5 1 0 0,5-1 0 0,0-4 0 16,4 1 0-16,5-5 0 0,4 4 0 0,0-4 0 16,5-4 0-16,5 1 0 0,-1-5 0 0,1 0 0 15,4 0 0-15,4 0 0 0,1 0 0 0,4-8 0 0,0 0 0 0,-4 5 0 16,8-1 0-16,1-4 0 0,-1-4-13 0,6-4 4 16,-1 4 1-16,-4-4 0 15,4 0 0-15,-5-5 0 0,1 9 0 0,0-4 0 0,-14 4 8 16,13 0 0-16,-3 0 0 0,3 4 0 0,1 0 0 0,-5 5 11 15,0 3-3-15,0 4 0 0,0 4 4 0,-4 4 0 0,-1 5 0 16,5-1 0-16,-4 0-12 0,0 5 0 16,-5-5 0-16,4 4 8 0,-4 1-8 0,5-5 0 15,-5-4 0-15,4 1 0 16,1-5-106-16,-5 0-26 0,9-4-6 0</inkml:trace>
          <inkml:trace contextRef="#ctx0" brushRef="#br0" timeOffset="17143.6626">16803 7049 2602 0,'-28'8'116'0,"28"-8"23"0,0 0-111 0,5 12-28 0,4 8 0 0,-9 5 0 15,-4 7 40-15,4 4 4 0,4 1 0 0,-4 3 0 16,-4 5-20-16,-1-1-3 0,5 5-1 0,0-5 0 15,0-3-20-15,0 3-8 0,-9-7 0 0,4-1 0 16,10 1-167-16,-10-5-33 0</inkml:trace>
          <inkml:trace contextRef="#ctx0" brushRef="#br0" timeOffset="17419.823">17518 5535 2530 0,'0'0'56'0,"9"8"11"0,13-4 2 0,10 13 3 0,9 11-58 0,0 8-14 16,5 9 0-16,13 16 0 0,9 3 71 0,-4 9 11 16,-9 8 2-16,-5 12 1 0,-9-4-5 0,-5 8 0 15,-9 4-1-15,1 1 0 0,-19-5-26 0,0 4-5 16,-9 0 0-16,-5 8-1 0,-13-12-15 0,-9 5-4 15,-5-5 0-15,-4-4 0 0,4-4-16 0,-9 4-4 16,-9-4-8-16,0-12 12 0,4 4-28 0,-4-12-7 16,-9-9-1-16,9-3 0 15,0-8-148-15,4-9-31 0,-9-8-5 0</inkml:trace>
        </inkml:traceGroup>
      </inkml:traceGroup>
    </inkml:traceGroup>
    <inkml:traceGroup>
      <inkml:annotationXML>
        <emma:emma xmlns:emma="http://www.w3.org/2003/04/emma" version="1.0">
          <emma:interpretation id="{1F08401C-9B2F-4E07-A60B-24786293BA2B}" emma:medium="tactile" emma:mode="ink">
            <msink:context xmlns:msink="http://schemas.microsoft.com/ink/2010/main" type="paragraph" rotatedBoundingBox="3953,11873 22130,9206 22607,12452 4429,151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39B0D6-DEB3-4C88-9EE8-2982B1EACC3B}" emma:medium="tactile" emma:mode="ink">
              <msink:context xmlns:msink="http://schemas.microsoft.com/ink/2010/main" type="line" rotatedBoundingBox="3953,11873 22130,9206 22607,12452 4429,15120"/>
            </emma:interpretation>
          </emma:emma>
        </inkml:annotationXML>
        <inkml:traceGroup>
          <inkml:annotationXML>
            <emma:emma xmlns:emma="http://www.w3.org/2003/04/emma" version="1.0">
              <emma:interpretation id="{592302FF-FB79-4F71-886D-CCCBDEBF5545}" emma:medium="tactile" emma:mode="ink">
                <msink:context xmlns:msink="http://schemas.microsoft.com/ink/2010/main" type="inkWord" rotatedBoundingBox="4069,12669 5373,12478 5557,13736 4254,13928"/>
              </emma:interpretation>
            </emma:emma>
          </inkml:annotationXML>
          <inkml:trace contextRef="#ctx0" brushRef="#br0" timeOffset="18808.4405">1737 12014 1458 0,'0'0'64'0,"0"0"14"0,0 0-62 0,0 0-16 0,0 0 0 0,0 0 0 16,0 0 66-16,10 8 10 0,-1 1 3 0,4-1 0 16,1 4 0-16,4-4 0 0,10 0 0 0,3 0 0 15,1 0-39-15,18 0-8 0,0-4-2 0,10 0 0 16,-1-4 8-16,5-4 2 0,-1 0 0 0,6-4 0 15,-6 0-16-15,1 0-2 0,0 0-1 0,0 0 0 0,4 0-13 0,-9 4-8 16,-4 0 8-16,-5 0-8 16,0-5 0-16,-5 1 0 0,-8 0 0 0,4 0 0 15,-9 0-50-15,-1 0-5 0,1-4-1 0</inkml:trace>
          <inkml:trace contextRef="#ctx0" brushRef="#br0" timeOffset="19022.7998">2607 11419 2149 0,'0'0'95'0,"0"0"20"0,0 0-92 0,0 13-23 16,9 7 0-16,0 4 0 0,5 4 51 0,0 13 5 16,-5 8 2-16,9 7 0 0,-4 5 7 0,-1 4 2 15,1-1 0-15,-5 9 0 0,-4-4-19 0,-1 0-4 0,5-4-1 16,0 3 0-16,0-3-31 0,-4 0-12 0,0-4 8 0,-1 3-8 15,5-3-56-15,-4 0-17 0,-5-5-3 0,-5 5-1078 0</inkml:trace>
        </inkml:traceGroup>
        <inkml:traceGroup>
          <inkml:annotationXML>
            <emma:emma xmlns:emma="http://www.w3.org/2003/04/emma" version="1.0">
              <emma:interpretation id="{70621D09-58FB-416F-9C01-1525AA5D9B83}" emma:medium="tactile" emma:mode="ink">
                <msink:context xmlns:msink="http://schemas.microsoft.com/ink/2010/main" type="inkWord" rotatedBoundingBox="6753,11683 8851,11375 9175,13585 7077,1389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0025.9421">5794 10525 1954 0,'-4'-12'43'0,"4"0"9"0,-5-4 1 0,0-5 3 0,1-3-45 0,4 4-11 0,-5 4 0 0,5 0 0 16,0 3 74-16,-4 5 13 0,4 4 2 0,0 4 1 0,0 0-32 0,4 12-6 15,-4 13-2-15,0 11 0 0,5 13-14 0,-1 11-4 16,1 13 0-16,-5 12 0 0,-5 8 16 0,1 4 2 16,-5 5 1-16,0 3 0 0,-5 4-21 0,-4-8-4 15,0 8-1-15,-5 5 0 0,0-13-25 0,-4 4 0 16,-1 4-9-16,1 5 9 0,-5-13 0 0,5 4 0 15,0-8 0-15,-1 9 0 16,-4-21-124-16,1-1-17 0,3-11-4 0,5-8-965 16</inkml:trace>
          <inkml:trace contextRef="#ctx0" brushRef="#br0" timeOffset="19742.9129">4560 11707 1152 0,'-18'-8'102'0,"9"0"-82"15,4-5-20-15,-4 1 0 0,5-4 116 0,-1 4 18 16,5-4 4-16,5-4 1 16,-1-5-47-16,10 1-10 0,0 0-2 0,4 4 0 0,0-1-35 0,5 5-7 15,4 8-2-15,-4 4 0 16,0 12-11-16,4 4-2 0,0 8-1 0,10 13 0 0,-5 3-5 16,9 9-1-16,-10 3 0 0,6 5 0 0,-1-5 6 0,-4 1 1 0,-5-4 0 0,5-1 0 15,-4-12-6-15,-1 1-1 16,-4-5 0-16,4 0 0 0,-4-7-1 0,0-9-1 15,8-4 0-15,1-4 0 0,5-4 23 0,-5-8 5 16,4-8 1-16,10-9 0 0,-6-3 2 0,11-4 1 16,-6-5 0-16,5-3 0 0,-4-1-18 0,-1-7-3 15,1-5-1-15,-1-3 0 0,1-5-3 0,-10 4-1 16,5 1 0-16,-4-1 0 0,4-4-1 0,-5 0-1 16,-4 5 0-16,0-5 0 0,-5 0-8 0,0 1-2 15,5 3 0-15,-9 4 0 16,-5-7-94-16,0 11-19 0,1-3-4 0,-6 7-705 0,-4 5-141 0</inkml:trace>
          <inkml:trace contextRef="#ctx0" brushRef="#br0" timeOffset="20447.6412">5972 12180 1728 0,'0'-8'153'0,"0"0"-122"0,0-4-31 0,4 4 0 15,1 4 195-15,4-4 33 0,4 8 6 0,6 0 2 16,-1 0-160-16,0 8-32 0,5 4-7 0,-5 8-1 15,9-4-13-15,1 5-3 0,-6 7-1 0,1 0 0 0,0 1-3 0,-5 3-1 16,-4 0 0-16,0 1 0 0,-5-5 14 0,-5-4 3 16,1 1 1-16,-5-1 0 15,0-8-33-15,0 0 0 0,0-4 0 0,-5-3 0 0,5-9 0 0,0 0 12 16,0 0-3-16,0 0 0 16,0 0-9-16,0 0 0 0,5-9 9 0,-1-7-9 0,5-4 0 15,-4-8 9-15,9-5-9 0,-1 1 0 0,5 0 0 0,-4-5 0 16,0 5 0-16,4 3 0 0,-4 5 0 0,4 12 0 15,-4 0 0-15,-5 12 0 0,0-4 0 0,4 8 0 16,-3 0 0-16,3 4 0 0,1 4 0 0,0 4 0 16,8 1 8-16,-4-1-8 0,1-4 0 0,8 0 0 15,-4 0 0-15,4 0-9 16,0 0-112-16,1-3-23 0,-6 3-4 0,6-4 0 0</inkml:trace>
        </inkml:traceGroup>
        <inkml:traceGroup>
          <inkml:annotationXML>
            <emma:emma xmlns:emma="http://www.w3.org/2003/04/emma" version="1.0">
              <emma:interpretation id="{322D80ED-1625-4B95-8281-CD4D4868C256}" emma:medium="tactile" emma:mode="ink">
                <msink:context xmlns:msink="http://schemas.microsoft.com/ink/2010/main" type="inkWord" rotatedBoundingBox="9960,11516 12594,11129 12906,13251 10271,13638"/>
              </emma:interpretation>
            </emma:emma>
          </inkml:annotationXML>
          <inkml:trace contextRef="#ctx0" brushRef="#br0" timeOffset="21057.3287">8945 10901 1936 0,'9'-28'86'0,"-9"12"18"0,0-4-84 0,0-1-20 0,0 1 0 0,9 4 0 16,-5 0 133-16,5 4 23 0,-4 0 4 0,9 3 0 16,-1 5-67-16,1 4-13 0,4 9-4 0,0 7 0 15,10 4-51-15,-5 12-10 0,4 9-3 0,0 3 0 16,-9 9 21-16,5 4 4 0,0-1 1 0,0 1 0 15,-5 4-20-15,-4-1-4 0,4 1-1 0,0 4 0 0,-9-9-13 0,5 1-8 16,-1-4 8-16,1-5-13 16,-5-7-39-16,0-9-8 0,5-8-2 0,-5-3 0 15,5-5-140-15,-1-4-28 0,1-4-6 0,4-8-757 16</inkml:trace>
          <inkml:trace contextRef="#ctx0" brushRef="#br0" timeOffset="21253.7835">9705 10566 2314 0,'-9'12'51'0,"-5"4"10"0,1 4 3 0,-6 13 1 0,-3 7-52 0,-1 13-13 15,-9 11 0-15,0 5 0 0,0 4 76 0,-4 8 13 16,-5 0 3-16,4-4 0 0,-4 0-42 0,5 4-8 16,-5-5-2-16,5 5 0 0,-1-8-28 0,5-8-12 15,5-4 8-15,0-9-8 0,4-7-92 0,0-9-23 0,9-3-5 0,1-13-1005 0</inkml:trace>
          <inkml:trace contextRef="#ctx0" brushRef="#br0" timeOffset="21467.3277">10019 10218 2016 0,'27'12'89'0,"-8"4"19"0,-1 4-87 0,0 8-21 0,9 9 0 0,5 11 0 15,-4 13 169-15,3 12 30 0,-8 8 5 0,4 4 2 16,1 8-74-16,-5 4-14 0,-10-4-3 0,-4 8-1 16,-4-8-68-16,-10 5-14 0,-8-9-2 0,-1 4-1 0,-4 0-16 0,-5-12-3 15,0 0-1-15,1-9 0 16,-6-3-9-16,5-8 0 0,-4-4-10 0,4-1 10 16,1-7-118-16,-1-5-18 0,5-3-3 0,-1-5-750 15,1-3-151-15</inkml:trace>
          <inkml:trace contextRef="#ctx0" brushRef="#br0" timeOffset="20726.0378">7861 10359 2304 0,'0'0'204'0,"0"0"-163"0,0 0-33 0,0 0-8 0,0 0 56 0,-9 16 8 16,0 5 3-16,0 11 0 15,0 4-6-15,0 13-1 0,-5 4 0 0,5 7 0 16,0 17-1-16,0 0-1 0,-1 0 0 0,6 8 0 16,-5-4-2-16,4 4-1 0,5-4 0 0,-4 4 0 0,4-8-43 0,0 8-12 15,4-4 0-15,1 8 0 0,-1-12 0 0,5-5 0 16,1-3 0-16,-1 4 8 16,0-4-139-16,0-8-27 0,-5-9-6 0,10 1-1082 0</inkml:trace>
        </inkml:traceGroup>
        <inkml:traceGroup>
          <inkml:annotationXML>
            <emma:emma xmlns:emma="http://www.w3.org/2003/04/emma" version="1.0">
              <emma:interpretation id="{368C56C4-B30E-4D06-8512-23E0FFDC3B7C}" emma:medium="tactile" emma:mode="ink">
                <msink:context xmlns:msink="http://schemas.microsoft.com/ink/2010/main" type="inkWord" rotatedBoundingBox="13854,10420 17333,9910 17660,12135 14180,12646">
                  <msink:destinationLink direction="with" ref="{F1FACA41-40C3-4966-ACF4-7D294422A2DA}"/>
                </msink:context>
              </emma:interpretation>
            </emma:emma>
          </inkml:annotationXML>
          <inkml:trace contextRef="#ctx0" brushRef="#br0" timeOffset="23069.8363">13206 9137 2055 0,'0'-24'45'0,"-4"12"10"0,-1-1 1 0,5 1 2 0,-5 4-46 0,-4 0-12 15,5 4 0-15,-5 4 0 16,9 0 62-16,-14 16 10 0,0 4 3 0,-4 5 0 0,0 7-23 0,-5 5-5 15,0 3-1-15,5 5 0 0,0 3-2 0,-5 1-1 16,10 3 0-16,-1 5 0 0,5-8-23 0,4 3-4 16,1 1 0-16,4-1-1 0,4 1-15 0,1-4 0 15,-1-1-12-15,5-3 12 16,-4-5-146-16,4 1-22 0,0 3-5 0,0-3-1 0</inkml:trace>
          <inkml:trace contextRef="#ctx0" brushRef="#br0" timeOffset="23439.2018">13529 9141 1825 0,'0'0'80'0,"9"-4"18"0,5 8-78 0,-5 0-20 0,5 0 0 0,4 12 0 16,0 1 71-16,-9 3 10 0,5 8 3 0,0 4 0 15,-5 1-14-15,0 3-2 0,0 1-1 0,0 3 0 16,0-3-23-16,0 3-4 0,0-8 0 0,-4 1-1 15,0-1-29-15,-5 1-10 0,4-13 0 0,1 0 9 16,-5-8-9-16,0-4 12 0,0-8-12 0,0 0 12 16,0 0-3-16,0 0 0 0,0 0 0 0,0 0 0 15,9-8 2-15,-5-4 0 0,1-4 0 0,-1-4 0 16,1-5 13-16,4 1 2 0,-4-8 1 0,4-1 0 16,0-7-27-16,0-1-11 0,0 1 1 0,9-5 0 15,0 9 18-15,1-1 3 0,-1 5 1 0,5 4 0 16,-5 8-12-16,0 3 0 0,0 5 0 0,-4 4 0 0,-5 4 0 15,-9 4 0-15,14 8 0 0,-5 4 0 0,0 5 0 0,0 3 0 16,-4 4 0-16,4 0 0 0,-5 1 0 0,5 7 0 16,-4-4 0-16,-1 5 0 0,6 3-18 0,-6-4-6 15,-4 5 0-15,0-1-767 16,-4 1-153-16</inkml:trace>
          <inkml:trace contextRef="#ctx0" brushRef="#br0" timeOffset="43059.6481">14417 9408 979 0,'0'0'43'0,"0"0"9"0,-9 4-41 0,0 0-11 15,0 0 0-15,0 0 0 0,4-4 88 0,5 0 16 16,0 0 4-16,0 0 0 0,0 0-40 0,0 0-7 16,0 0-1-16,0 0-1 0,0 0-4 0,0 0-1 0,0 0 0 15,0 0 0-15,0 0 13 0,0 0 2 16,9-8 1-16,-9 8 0 0,0 0-5 0,9-8-1 0,0 4 0 0,-9 4 0 16,10-4-32-16,-10 4-6 0,9-4-2 0,-9 4 0 15,9-4-12-15,-9 4-4 0,0 0 0 0,0 0 0 16,9 4 1-16,-9-4 0 0,9 4 0 0,0 0 0 15,0 4 9-15,-4-4 2 0,-5-4 0 0,0 0 0 16,4 8-20-16,5-4 0 0,1 4 8 0,-1-3-8 0,4-5 11 0,1 4-2 16,0-4 0-16,-1 0 0 0,1-4-9 0,4-1 10 15,-4 1-10-15,4 4 10 16,0 0 1-16,-4 0 0 0,4-4 0 0,0 4 0 16,0 4-11-16,1 0 0 0,-1 1 0 0,0-1 0 0,0 0 0 15,-4 0 0-15,4 0 0 0,-4 0 0 0,4-4 0 0,0 0-12 16,-4 0 2-16,4 0 1 0,-4-4-1 0,4 4 0 0,0-8 0 0,-9 4 0 15,5-5-16-15,0-3-3 0,-1 8-1 0,-4 0 0 32,1-4-9-32,-1 4-1 0,-9 4-1 0,0 0 0 15,0 0-49-15,0 0-10 0,0 0-1 0,-9-4-797 16</inkml:trace>
          <inkml:trace contextRef="#ctx0" brushRef="#br0" timeOffset="43459.5573">14608 9165 874 0,'0'0'39'0,"0"0"8"16,0 0-38-16,0 0-9 0,0 0 0 0,0 0 0 15,0-8 69-15,0 0 12 0,0 8 3 0,0-8 0 16,0 4-16-16,5-4-4 0,-1 0 0 0,1 4 0 16,-5 0 7-16,0 4 1 0,9-4 0 0,-9 4 0 0,0 0 0 0,9-4 1 15,-9 4 0-15,0 0 0 0,0 0-21 0,5 4-5 16,-5-4-1-16,4 16 0 0,-4 0-8 0,0 0-2 15,-9 9 0-15,5-1 0 0,-1 4 12 0,1 0 3 16,-6 1 0-16,6-1 0 0,-1 4-6 0,1 1-1 16,-1-5 0-16,1 5 0 0,-5-5-27 0,9-4-5 15,0 5-2-15,0-1 0 0,4-8-10 0,1 0 0 16,4 1 0-16,-5-5 0 0,1 0 0 0,-1 0 0 16,1-4 0-16,0 0 0 0,-1 5-158 0,1-5-24 0,-5 0-5 0</inkml:trace>
          <inkml:trace contextRef="#ctx0" brushRef="#br0" timeOffset="22844.6345">11631 10513 1958 0,'0'0'174'0,"0"0"-139"16,4-4-35-16,5 0 0 0,1-4 73 0,3 4 8 15,-4 4 2-15,5-4 0 0,9 4-55 0,-1-4-10 16,1 4-2-16,5 0-1 0,8 0-27 0,0 0-6 0,5-4-1 16,5 0-654-1,-1-5-131-15</inkml:trace>
          <inkml:trace contextRef="#ctx0" brushRef="#br0" timeOffset="22666.5679">11963 9950 1659 0,'0'0'73'0,"0"0"16"0,0 0-71 0,0 0-18 16,0 0 0-16,9 4 0 0,5 5 42 0,4-5 5 16,0 0 1-16,5-4 0 0,0-4-1 0,4 4 0 15,5-8 0-15,-5 3 0 0,1-3-25 0,-1 0-5 0,0-4-1 0,-4 0 0 16,-5 0-7-16,0 0-1 0,-4-4-8 0,0-1 12 16,-5 1-4-16,0 0-8 0,-4-4 11 0,-1 4-11 15,-4-5 12-15,0 1-12 0,-4 0 12 0,-1-4-12 16,0-1 10-16,-4 1-10 0,0 0 8 0,0-1-8 15,0 5 12-15,0 0-4 0,0 0 0 0,-5 4 0 16,1-1 13-16,3 5 3 0,-3-4 0 0,-1 4 0 16,0 4-24-16,-4 4 0 0,5 8-10 0,-6 4 10 15,6 4 0-15,-6 12 17 0,1 13-1 0,0 7-1 16,4 13-2-16,1 12 0 0,4 8 0 0,4 12 0 16,1 8 19-16,4 8 4 0,9 0 1 0,-5 9 0 15,-4-9 16-15,9 4 3 0,-9 4 1 0,5-7 0 0,-5-5-22 16,-5-8-5-16,5-12-1 0,-9-4 0 15,5-13-17-15,-5-3-4 0,-1 0-8 0,-3-13 12 0,-1-7-12 16,0-1 0-16,-4-3 0 0,5-9 0 16,-1-12-116-16,-4 0-24 0,9-3-4 0</inkml:trace>
        </inkml:traceGroup>
        <inkml:traceGroup>
          <inkml:annotationXML>
            <emma:emma xmlns:emma="http://www.w3.org/2003/04/emma" version="1.0">
              <emma:interpretation id="{48906969-AEAA-4578-A630-1B6607564DCA}" emma:medium="tactile" emma:mode="ink">
                <msink:context xmlns:msink="http://schemas.microsoft.com/ink/2010/main" type="inkWord" rotatedBoundingBox="17852,10039 22160,9407 22607,12452 18299,13085">
                  <msink:destinationLink direction="with" ref="{F1FACA41-40C3-4966-ACF4-7D294422A2DA}"/>
                </msink:context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5881.9684">17882 9275 403 0,'-9'-17'17'0,"9"17"5"0,9-8-22 0,4-4 0 16,-3 0 0-16,-1 0 0 0,4 0 175 0,1 0 30 16,-5-1 7-16,-4 1 0 0,-10 4-84 0,5 4-18 15,0 4-3-15,0 0-1 0,0 0-14 0,0 0-2 16,-9 4-1-16,-5 4 0 0,1 9-14 0,-6 7-3 15,-17 12-1-15,0 9 0 0,-1 11-7 0,-8 9 0 16,-10 12-1-16,-4 4 0 0,-5 8-5 0,0 0-1 16,5 4 0-16,-5 4 0 0,-4 4 0 0,4-3 0 15,19-1 0-15,-1-4 0 0,5 0-5 0,10-4 0 0,8 0-1 0,5 0 0 0,-1 0-22 0,6-8-4 32,-1 0-1-32,14-8 0 0,0-9-14 0,0 1-10 15,0-8 12-15,0 0-12 0,14-5-35 0,-5-3-13 0,0-5-4 16,5-7 0-1,4-1-140-15,9-12-28 0,41 5-5 0,-13-21-2 0</inkml:trace>
          <inkml:trace contextRef="#ctx0" brushRef="#br0" timeOffset="47183.224">18715 9368 1792 0,'0'-12'40'0,"5"3"8"0,-1-7 1 0,-4 8 1 0,-4-4-40 0,4 4-10 0,0 8 0 0,0 0 0 16,-10-8 96-16,1 4 16 0,5 0 4 0,-10 8 1 15,0 0-129-15,-4 4-25 0,0 4-6 0,-5 4-1 16,1 4 44-16,-1 5 0 0,-5 7 11 0,1 5-3 15,0 3 10-15,-5 5 2 0,0-1 0 0,0 5 0 16,5-1 4-16,-5 1 0 0,0-1 1 0,0 1 0 0,0-1-8 16,5 5-1-16,-5-4-1 0,5-1 0 0,4 1-6 0,0-9-1 15,14 5 0-15,-4-1 0 0,3-3-8 0,6-5-11 16,4-3 3-16,4-1 0 0,1-8 8 0,4-4-8 16,5-7 8-16,4-1-8 0,5-4-8 0,0-4 0 15,4-4-1-15,0 0 0 0,5-8 8 0,0 0 9 16,-5-4-13-16,5-1 5 0,-5 1 0 0,1-4 0 0,-1 0 0 0,-4 0 0 15,-5 4 8-15,0-5-12 16,-9 1 12-16,5 0-12 0,-5 8 12 0,-4-8 0 16,-1 4 0-16,-4 12 0 0,0 0 0 0,0 0 14 15,-4-9-2-15,4 9 0 0,0 0 9 0,0 0 2 16,-9-4 0-16,-5 4 0 0,5 4-8 0,-5 5-2 16,5-1 0-16,-5 0 0 0,1 4-2 0,-6 4-1 15,6-4 0-15,-5 8 0 0,-1 1 1 0,1-1 0 16,0 4 0-16,0 0 0 0,0 1-11 0,-1-1 0 0,-3 0 0 0,3 1 0 15,6-5 0-15,-5 4 0 0,-1-4 0 0,10 1 0 16,5-5 0-16,-5 4 0 0,4-4 0 0,-4 0 0 16,9-3 0-16,4-1 0 0,-4 0 0 0,5-4 0 15,-5-8 0-15,9 4 8 0,5 0-8 0,-5 0 0 16,-9-4 0-16,14 0 0 0,-1-4 8 0,5 4-8 16,-9 0 0-16,5 0 0 0,-14 0 0 0,0 0 8 15,9 0-8-15,-9 0 0 0,9 12 0 0,-4 4 0 16,-1 0 27-16,1 5 0 0,0 7 0 0,-5 0 0 15,0 1-8-15,-5 3-2 0,5 0 0 0,0 5 0 16,0-5-17-16,0-3 10 0,0-1-10 0,-5-4 8 16,5 5-24-16,-4-5-6 0,4-4-1 0,0 0-731 15,0-4-146-15</inkml:trace>
          <inkml:trace contextRef="#ctx0" brushRef="#br0" timeOffset="44446.0552">15492 9145 864 0,'0'0'38'0,"0"0"8"0,0-8-37 0,-5 4-9 16,0-4 0-16,5 8 0 0,0-8 171 0,0 8 32 15,0-8 6-15,10 0 2 0,-6-1-126 0,10 5-25 16,-5-8-4-16,9 8-2 0,-4-4-14 0,4 0-2 16,0 0-1-16,5 4 0 0,0-4-4 0,-1 0-1 0,1 0 0 0,5 4 0 15,-6-5-5-15,1 5-2 16,0-4 0-16,0 8 0 0,-10 0-17 0,1 0-8 0,0 0 8 0,-5 4-8 15,-5 0 0-15,5 0 8 16,-9-4-8-16,5 9 0 0,4-5 23 0,-9 4-1 16,0-8 0-16,-5 12 0 0,1 4-11 0,-1 0-3 15,-4 0 0-15,5 5 0 0,-10-5-8 0,9 4 12 16,-4 0-12-16,-4 1 12 0,4-1-12 0,-10 4 0 0,1-4 9 16,5 1-9-16,-1-5 12 0,0 4-1 0,-4 0-1 0,4-4 0 15,1 1 10-15,-1-5 1 0,0 4 1 0,5-4 0 16,-4 0 2-16,4 0 1 0,-1-4 0 0,1 1 0 15,5-5-2-15,-1 0-1 0,5-4 0 0,0 0 0 16,0 0-14-16,0 0-8 0,0 0 10 0,0 0-10 16,9 4 0-16,0 0 0 0,10-8 0 0,-1 4 0 0,5-4-16 0,4 4-4 15,9-4 0-15,-4 0 0 16,9-1-98-16,-4-3-20 0,4 4-4 0,4-4-845 0</inkml:trace>
          <inkml:trace contextRef="#ctx0" brushRef="#br0" timeOffset="45186.1434">16247 8906 576 0,'0'0'25'0,"0"0"6"0,-4-8-31 0,4 8 0 0,4-8 0 0,1 0 0 16,-5 8 133-16,9-12 21 15,-4 4 4-15,8-4 1 0,-4 4-57 0,0-1-11 16,1-3-3-16,3 0 0 0,1 4 10 0,0 4 2 0,-1 0 0 0,1 4 0 0,4 4 2 0,0 0 1 31,-4 8 0-31,0 8 0 0,-1 9-19 0,-8 7-4 0,4 5-1 0,-5 7 0 16,1 5-8-16,0-1-2 0,-5 5 0 15,-5 0 0-15,-4-1-20 0,0 5-4 0,4-8-1 0,-4 3 0 16,-9-3-24-16,0 0-6 0,4-9-1 0,0 1 0 16,1-1-13-16,-5-7-15 0,-1-1 3 0,-3-4 1 15,8-3-223-15,-4-1-45 16</inkml:trace>
          <inkml:trace contextRef="#ctx0" brushRef="#br0" timeOffset="47474.4981">18638 10574 1785 0,'22'-29'79'0,"-13"17"17"0,10 0-77 0,-1-4-19 0,0 4 0 0,9 4 0 16,1-5 115-16,4 9 19 15,-5 0 4-15,-4 4 1 0,-1 0-67 0,-3 4-12 16,-1 5-4-16,-4-1 0 0,-5 4-48 0,0 4-8 15,0 0 0-15,-9 4 0 0,0 1 0 0,-5 3 12 0,1 0 0 16,-5 0 0-16,4 5 0 0,-4-5 0 0,-5-4 0 16,5-4 0-16,5 9 0 0,-1-9 0 0,-4 4 0 0,9-8 0 15,-5-4 16-15,5 5 3 0,0-13 1 0,5 4 0 16,4 4-32-16,0-4 0 0,0-4 0 0,5-4 0 31,0 0-112-31,-1-4-28 0,1-5-5 0,4 5-916 0</inkml:trace>
          <inkml:trace contextRef="#ctx0" brushRef="#br0" timeOffset="47796.5937">19753 9153 2509 0,'0'0'55'0,"14"12"11"0,-1 17 2 0,1 3 4 0,9 13-58 0,-5 11-14 0,9 5 0 0,1 12 0 15,-6 4 78-15,6 0 13 16,-10 8 2-16,0 8 1 0,0 0-2 0,-13 4-1 16,-5 4 0-16,-5 0 0 0,-4 0-37 0,-4 5-7 15,-6-5-2-15,-3 0 0 0,3 0-21 0,-3-12-5 16,3 0-1-16,-3-8 0 0,-1-4-18 0,0-12 0 16,0-1 0-16,-4-7 0 15,-5-4-92-15,0-9-21 0,0 1-5 0,-4-5-818 16,-5-7-164-16</inkml:trace>
        </inkml:traceGroup>
      </inkml:traceGroup>
    </inkml:traceGroup>
    <inkml:traceGroup>
      <inkml:annotationXML>
        <emma:emma xmlns:emma="http://www.w3.org/2003/04/emma" version="1.0">
          <emma:interpretation id="{84E0DEE4-50E2-408D-B3D8-F01B5B487510}" emma:medium="tactile" emma:mode="ink">
            <msink:context xmlns:msink="http://schemas.microsoft.com/ink/2010/main" type="paragraph" rotatedBoundingBox="14435,13851 20517,13939 20479,16539 14397,164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D7BA16F-9F94-4FDF-A073-55CA88F8081D}" emma:medium="tactile" emma:mode="ink">
              <msink:context xmlns:msink="http://schemas.microsoft.com/ink/2010/main" type="line" rotatedBoundingBox="14435,13851 20517,13939 20479,16539 14397,16451"/>
            </emma:interpretation>
          </emma:emma>
        </inkml:annotationXML>
        <inkml:traceGroup>
          <inkml:annotationXML>
            <emma:emma xmlns:emma="http://www.w3.org/2003/04/emma" version="1.0">
              <emma:interpretation id="{D1E5B8BF-AB62-4055-90E4-239A32DBAFB2}" emma:medium="tactile" emma:mode="ink">
                <msink:context xmlns:msink="http://schemas.microsoft.com/ink/2010/main" type="inkWord" rotatedBoundingBox="14435,13851 19766,13929 19736,15980 14405,15902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51247.8298">17090 12812 2941 0,'18'12'130'0,"-5"0"27"0,-3 12-125 0,8 13-32 15,14 7 0-15,-5 17 0 0,-9 4 30 0,0 7 0 16,10-3 0-16,-5 8 0 0,-1 4 11 0,-8 0 3 0,-10 0 0 0,6-4 0 16,-1 0-44-16,-14 0-12 0,-13-9-1 0,-5 1 0 15,-4 4-98 1,-10-4-19-16,-8 0-4 0,-10-5-1 0,-4 1-116 0,-5-4-23 0,-54 36-5 15,4-36-1-15</inkml:trace>
          <inkml:trace contextRef="#ctx0" brushRef="#br0" timeOffset="50566.3901">14795 13706 2469 0,'0'0'109'0,"5"-8"23"0,-1 4-105 0,5-4-27 0,0 0 0 0,10 4 0 15,-6 4 42-15,10 0 3 0,4 0 1 0,10-4 0 16,-1 4-5-16,5-4-1 0,5 4 0 0,-1 0 0 0,10 0-28 0,-5 0-12 15,-5 0 11-15,1 4-11 32,-1 0-56-32,-4 0-16 0,0 0-4 0,-4-4-1 0,-5 0-14 15,-5-4-2-15,9 4-1 0,-13-4 0 0,-5 4-30 0,5-4-7 16,-5 0-1-16,1-5-435 0,-1 1-87 0</inkml:trace>
          <inkml:trace contextRef="#ctx0" brushRef="#br0" timeOffset="50832.7097">15032 13220 806 0,'-18'0'72'0,"8"0"-58"16,-3 0-14-16,-1 4 0 0,0 5 318 0,5-1 61 16,0 4 12-16,0 8 2 0,5 4-253 0,-6 9-50 15,6 7-10-15,-1 5-3 0,-4 7-20 0,5 1-4 16,-1-1-1-16,1 5 0 0,-1 0-27 0,1-5-5 15,-1 1-2-15,5 0 0 0,0-1-18 0,0-3 8 16,5-5-8-16,-1 1 0 16,5 3-55-16,0-3-17 0,0-5-4 0,-4-7-697 15,4-9-139-15</inkml:trace>
          <inkml:trace contextRef="#ctx0" brushRef="#br0" timeOffset="51016.3157">15792 13058 2592 0,'0'0'230'0,"0"0"-184"0,-4 5-37 0,-1 7-9 16,5 4 37-16,5 8 6 0,-1 4 1 0,5 9 0 0,-4 3 7 0,8 5 1 0,6-1 1 0,-1 5 0 16,0 4-35-16,5-1-7 15,-5 1-2-15,5 3 0 0,0-3-9 0,-1 0 0 16,1-9 0-16,0 1 0 15,0-5-85-15,4-3-16 0,-4-5-3 0,4 0-713 16,-4-7-143-16</inkml:trace>
          <inkml:trace contextRef="#ctx0" brushRef="#br0" timeOffset="50314.7974">13138 13500 1670 0,'4'-13'148'0,"1"5"-118"16,4-8-30-16,-4 4 0 0,4 4 95 0,0 0 13 0,4 0 2 0,-3 8 1 16,3-4-34-16,5 12-6 0,-4 4-2 15,4 12 0-15,-4 5-36 0,0 7-7 0,-5 9-2 0,0 7 0 16,0 5-4-16,-5 3-2 0,-4 1 0 16,0 0 0-16,-4 0-8 0,4-5-2 0,0 1 0 0,0-4 0 15,0-5-8-15,4-3 8 0,1-9-8 0,0-4 8 16,-5-7-8-16,4-5 0 0,1-4 0 0,4-8 0 15,-9-8 0-15,0 0 0 0,0 0 9 0,0 0-9 16,4-4 13-16,1-8-1 0,-1-4-1 0,1-8 0 16,4-1 8-16,-4-7 1 0,-1-5 1 0,5-3 0 15,-4 0-5-15,4-5-2 0,5-4 0 0,-1 1 0 16,1-1-14-16,4 1 9 0,5-5-9 0,0 9 8 16,-1-1-8-16,6 9 0 0,-1 3 0 0,0 13 0 15,1 4 0-15,-6 4 0 0,-3 4 0 0,3 8 8 16,-3 4-8-16,-6 4 10 0,6 8-10 0,-6 4 10 0,1 9-2 0,-1 7-8 15,1 0 12-15,-5 1-4 0,0-1-8 0,-4 5 0 16,4-5 0-16,-4 5 8 0,4-5 0 0,4-4-8 16,-4 5 12-16,10-9-4 0,-1 5-8 0,0-9-12 15,0-4 2-15,5 0 1 16,0-4-162-16,0-3-32 0</inkml:trace>
          <inkml:trace contextRef="#ctx0" brushRef="#br0" timeOffset="52321.7561">15045 13844 518 0,'0'0'46'0,"0"0"-37"0,0 0-9 0,0 0 0 0,-4 4 150 0,-5-4 28 16,0 4 6-16,9-4 0 0,-9 0-84 0,-1 0-18 15,1 0-3-15,0-4-1 0,0 4-32 0,0-4-6 16,0 0-2-16,0 0 0 0,0 4-19 0,0-5-4 16,-5 1-1-16,0 4 0 0,1-4-6 0,-1 4-8 15,0 0 11-15,-4 0-11 0,0 4 27 0,-9-4-2 0,4 4 0 0,0 1 0 16,-4-1 10-16,-5 0 1 15,5 0 1-15,-1 0 0 0,1 0-5 0,4-4 0 16,-4 0-1-16,4 0 0 0,0 0-12 0,1 0-3 0,-1-4 0 0,5 0 0 16,4 0-16-16,0 0 0 15,1 0-13-15,-1 4 5 16,-4-5-103-16,9 5-20 0,-1-4-4 0,10 4-1 0</inkml:trace>
          <inkml:trace contextRef="#ctx0" brushRef="#br0" timeOffset="52964.06">12459 13228 518 0,'0'0'23'0,"-4"-8"5"0,-1 4-28 0,-4-4 0 16,5 0 0-16,-1 4 0 16,-4-4 206-16,4 0 36 0,-4 0 7 0,9 8 2 15,0 0-140-15,0 0-28 0,0 0-6 0,-13 8-1 16,4 4-24-16,-5 4-6 0,-4 9-1 0,4 7 0 15,-9 8 1-15,5 9 0 0,-5 12 0 0,-4 7 0 16,0 9-19-16,-1 0-4 0,-4 4-1 0,5-4 0 16,-5 4 14-16,5 0 4 0,4 0 0 0,5 0 0 0,0-4 12 0,13 0 2 0,5-9 1 0,9-3 0 31,10 0-22-31,8-8-4 0,5-1-1 0,9-3 0 16,9-5-28-16,4-7-10 0,15-1 0 0,4-11-1111 15</inkml:trace>
        </inkml:traceGroup>
        <inkml:traceGroup>
          <inkml:annotationXML>
            <emma:emma xmlns:emma="http://www.w3.org/2003/04/emma" version="1.0">
              <emma:interpretation id="{B402C1CB-8CDA-49F5-BFB1-BC1E1FE624BE}" emma:medium="tactile" emma:mode="ink">
                <msink:context xmlns:msink="http://schemas.microsoft.com/ink/2010/main" type="inkWord" rotatedBoundingBox="20400,16445 20458,16446 20457,16539 20399,16538"/>
              </emma:interpretation>
              <emma:one-of disjunction-type="recognition" id="oneOf9">
                <emma:interpretation id="interp9" emma:lang="" emma:confidence="0">
                  <emma:literal>(</emma:literal>
                </emma:interpretation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&lt;</emma:literal>
                </emma:interpretation>
                <emma:interpretation id="interp12" emma:lang="" emma:confidence="0">
                  <emma:literal>,</emma:literal>
                </emma:interpretation>
                <emma:interpretation id="interp13" emma:lang="" emma:confidence="0">
                  <emma:literal>a</emma:literal>
                </emma:interpretation>
              </emma:one-of>
            </emma:emma>
          </inkml:annotationXML>
          <inkml:trace contextRef="#ctx0" brushRef="#br0" timeOffset="53648.1296">18059 15333 3225 0,'-13'4'287'0,"4"0"-230"0,9-4-45 0,-5 8-12 0,-13 4 0 0,4 0 0 15,14-4 0-15,5 5 8 16,-1-1-159-16,1 0-32 0,4-4-6 0</inkml:trace>
        </inkml:traceGroup>
        <inkml:traceGroup>
          <inkml:annotationXML>
            <emma:emma xmlns:emma="http://www.w3.org/2003/04/emma" version="1.0">
              <emma:interpretation id="{60BFE8D7-BC02-4C71-A4E6-389EA55F027F}" emma:medium="tactile" emma:mode="ink">
                <msink:context xmlns:msink="http://schemas.microsoft.com/ink/2010/main" type="inkWord" rotatedBoundingBox="20399,14281 20512,14282 20496,15402 20383,1540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3467.5359">18000 13172 2581 0,'0'0'114'0,"0"0"24"0,0-4-110 0,0 4-28 15,0 0 0-15,0 0 0 0,0 0 44 0,9 16 3 16,0 8 1-16,5 5 0 0,0 11-18 0,-5 5-3 16,-14 3-1-16,5 9 0 0,0 8 2 0,5-1 0 15,-10 5 0-15,1-4 0 0,4 4-15 0,4-5-2 0,-4 1-1 0,5-4 0 16,-5-5-10-16,4 5 0 0,5-4 0 0,5 0 0 31,-9-1-206-31,4-3-37 0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8:07.79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1FACA41-40C3-4966-ACF4-7D294422A2DA}" emma:medium="tactile" emma:mode="ink">
          <msink:context xmlns:msink="http://schemas.microsoft.com/ink/2010/main" type="inkDrawing" rotatedBoundingBox="13944,13495 23244,13260 23247,13357 13946,13592" semanticType="underline" shapeName="Other">
            <msink:sourceLink direction="with" ref="{368C56C4-B30E-4D06-8512-23E0FFDC3B7C}"/>
            <msink:sourceLink direction="with" ref="{48906969-AEAA-4578-A630-1B6607564DCA}"/>
          </msink:context>
        </emma:interpretation>
      </emma:emma>
    </inkml:annotationXML>
    <inkml:trace contextRef="#ctx0" brushRef="#br0">0 188 1458 0,'0'0'64'0,"0"0"14"0,0 0-62 0,0 0-16 16,0 0 0-16,0 0 0 0,0 0 36 0,0 0 5 15,0 0 1-15,14 0 0 0,0 0-19 0,-1 4-4 16,1 0-1-16,4-4 0 0,0 0-7 0,1 4-2 16,-1 0 0-16,9 0 0 0,0 0 3 0,10 0 0 15,-1 4 0-15,10-4 0 0,-5 0 20 0,9 0 4 16,0-4 0-16,5 0 1 0,-1-4 3 0,10 0 0 16,-5 0 0-16,9 0 0 0,5 0-16 0,5 4-4 15,-1 0 0-15,0 0 0 0,1 0-3 0,4 0-1 0,9 0 0 0,0 0 0 16,0 0 10-16,5 0 2 15,-1 8 0-15,5-8 0 0,-4 0-20 0,9 0-8 0,-1 0 8 0,1 0-8 16,4 0 8-16,1 0-8 16,-1-4 0-16,5 0 8 0,9 0-8 0,-5-4 10 0,5 8-10 15,-5-8 10-15,1-4-2 0,4 4-8 0,0-1 12 0,-1 5-4 16,-3-4-8-16,-1-4 12 0,-4 4-12 0,4 4 12 16,1-4-12-16,-5 4 12 0,4 4-12 0,-4 0 12 15,4-4-12-15,-4 0 0 0,0 0 0 0,4 4 8 16,1 0-8-16,-1-4 0 0,-4 0 0 0,0 0 8 15,8-5-8-15,-3 5 0 0,-1 0 0 0,-8 0 0 16,-6 0 0-16,5-4 0 0,10 4 0 0,-10 0 0 16,0 8 0-16,-4-4 0 0,-5 0 0 0,5 0-11 15,-5 0 11-15,0 0 11 0,5 4-3 0,-9 0 0 16,-5 0 14-16,0-4 2 0,4 0 1 0,-4 0 0 0,-4-4-17 0,9 4-8 16,-1 0 0-16,-4-4 8 0,0 0 2 0,0 0 0 0,0-4 0 0,0 4 0 15,10-4-10 1,-10 0 0-16,4 0 0 0,-8 0 8 0,-5 4-8 15,-5-1-17-15,-4 1 4 0,-9 0 1 16,-1 0-20-16,-3 4-3 0,-15 4-1 0,1-4 0 16,-10 0-37-16,-4 4-8 0,-9-4-2 0,-5 0 0 15,-4 0-122-15,-5-4-25 0,-9 4-5 0,0 0-1 0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8:18.9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40AB52F-AAE9-4F44-92D1-C92588535B15}" emma:medium="tactile" emma:mode="ink">
          <msink:context xmlns:msink="http://schemas.microsoft.com/ink/2010/main" type="writingRegion" rotatedBoundingBox="2280,1118 32700,-295 33258,11714 2838,13128"/>
        </emma:interpretation>
      </emma:emma>
    </inkml:annotationXML>
    <inkml:traceGroup>
      <inkml:annotationXML>
        <emma:emma xmlns:emma="http://www.w3.org/2003/04/emma" version="1.0">
          <emma:interpretation id="{3630F272-896E-4E31-9483-EB83E124B674}" emma:medium="tactile" emma:mode="ink">
            <msink:context xmlns:msink="http://schemas.microsoft.com/ink/2010/main" type="paragraph" rotatedBoundingBox="3067,898 27694,108 27749,1812 3121,26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57D8EC-C786-478B-B1EA-A553AF53EAE3}" emma:medium="tactile" emma:mode="ink">
              <msink:context xmlns:msink="http://schemas.microsoft.com/ink/2010/main" type="line" rotatedBoundingBox="3067,898 27694,108 27749,1812 3121,2603"/>
            </emma:interpretation>
          </emma:emma>
        </inkml:annotationXML>
        <inkml:traceGroup>
          <inkml:annotationXML>
            <emma:emma xmlns:emma="http://www.w3.org/2003/04/emma" version="1.0">
              <emma:interpretation id="{6070F4AA-A9A9-4E3F-95C4-A94EC366E8DD}" emma:medium="tactile" emma:mode="ink">
                <msink:context xmlns:msink="http://schemas.microsoft.com/ink/2010/main" type="inkWord" rotatedBoundingBox="3072,1057 7025,930 7064,2134 3110,22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2086 371 1900 0,'0'0'84'0,"5"-4"18"0,4-4-82 0,-9 8-20 16,0 0 0-16,0 0 0 0,0 0 90 0,0 0 14 15,0 0 2-15,4 8 1 0,1 8-35 0,-1-4-6 16,-4 9-2-16,5-1 0 0,-5 0-32 0,-5 4-6 0,10 1-2 0,-5-1 0 0,5 4-24 0,-5 1 0 16,4 3 0-16,1-4 0 0,-1 5-8 0,1-1-8 31,-5-4 0-31,4 1-1 15,1-1-203-15,-1-8-41 0</inkml:trace>
          <inkml:trace contextRef="#ctx0" brushRef="#br0" timeOffset="133.665">2387 177 1497 0,'-5'-32'133'0,"5"11"-106"0,5 1-27 0,-1 4 0 16,1-4 87-16,4 3 12 0,0-3 2 0,0 8 1 15,-9 12-78-15,0 0-15 0,9-4-9 0</inkml:trace>
          <inkml:trace contextRef="#ctx0" brushRef="#br0" timeOffset="-598.2259">37 120 1465 0,'-4'-28'64'0,"8"16"15"0,-8 0-63 0,4-9-16 0,0 1 0 0,4 8 0 15,1 4 97-15,-5-4 17 16,0 4 3-16,0 8 1 0,0 0-47 0,0 0-10 16,0 20-1-16,0 4-1 0,-5 17-34 0,5 11-6 15,-4 5-2-15,-5 12 0 0,0 8-5 0,4 0-2 16,0 8 0-16,1 0 0 0,4 0 0 0,4-9 0 15,1 5 0-15,4-24 0 0,0 4 2 0,0-13 1 0,0-3 0 0,5-9 0 0,4-3 17 0,-9-17 3 32,0 4 1-32,5-12 0 0,-5 4 6 0,5-12 2 15,-5 0 0-15,5-8 0 0,-1-8-1 0,10-4 0 16,-5-9 0-16,5-3 0 0,0-4-21 0,4-5-5 16,-4-3-1-16,4-5 0 0,1-4-6 0,-1 5 0 0,5-9-8 0,0 9 12 15,-5-5-12-15,0 9 0 0,5-5 0 0,0 4 0 16,-5 1 0-16,1 3 0 0,-6 5-11 0,6 4 11 15,-10-9-44 1,0 9-2-16,-4 3 0 0,-1 1 0 0,-3 0-155 16,-1 8-31-16,-9-1-7 0</inkml:trace>
          <inkml:trace contextRef="#ctx0" brushRef="#br0" timeOffset="-215.9831">1640 149 1324 0,'9'-41'59'0,"-4"25"12"0,-1-4-57 0,5-1-14 15,5-3 0-15,-5 4 0 0,-9 0 166 0,5-1 30 16,-1 5 7-16,1 4 1 0,-5-4-118 0,-5 4-23 15,-4 4-5-15,4 4-1 0,5 4-38 0,-9 0-8 16,-4 0-2-16,-1 8 0 0,0 4-9 0,-4 8 12 16,0 4-12-16,0 5 12 0,0 7-4 0,4 5 0 15,-4-9 0-15,-1 9 0 0,1-5-8 0,5 4 0 0,-1-3 9 0,5-5-9 16,4 9 0-16,1-13 0 16,4 8 0-16,0-3 0 0,0-1 0 0,0-4 9 0,0 5-9 0,0-1 0 15,0-3 32-15,-5 3 0 0,1 4 0 0,4-11 0 16,0 7-12-16,-5 0-2 0,-9-3-1 0,5 3 0 15,0-12-5-15,-5 9-2 0,5-1 0 0,-9-4 0 16,5 5-19-16,3-9-4 0,1 0-1 0,5-4-742 16,-10 0-149-16</inkml:trace>
          <inkml:trace contextRef="#ctx0" brushRef="#br0" timeOffset="485.3213">2869 286 1864 0,'0'0'83'0,"18"-8"17"0,5 4-80 0,4 0-20 0,1 0 0 0,8 4 0 16,-4 8 78-16,4 4 12 16,5-8 2-16,-4 12 1 0,4-3-24 0,-9 3-5 15,0 8 0-15,-5 0-1 0,-4-3-27 0,-1 11-6 0,-12-8-1 0,3 0 0 16,1-3-17-16,0 3-3 16,-10-4-1-16,1 0 0 0,-1-3-8 0,1-13 8 15,-5-4-8-15,0 0 8 0,0 0-8 0,0 0 12 0,0 0-12 0,0 0 12 16,9-4 24-16,-5-8 4 15,10-9 2-15,-5 1 0 0,5 4-26 0,-1-17-4 16,6 5-2-16,-1-4 0 0,5-5-10 0,-1 5 12 0,1 4-12 0,5-5 12 16,-10 5-12-16,4 4 0 15,1 7 0-15,-5 1 0 0,-4 8 0 0,4 4 0 16,-4 4-9-16,4 4 9 0,-4 12 0 0,0-8 0 0,-1 9 0 0,5 3 0 16,1 4-10-16,3 0 10 0,-8 1-8 0,9 7 8 15,0 1-115-15,-1 3-17 0,-3-12-4 0,-1 13-960 16</inkml:trace>
        </inkml:traceGroup>
        <inkml:traceGroup>
          <inkml:annotationXML>
            <emma:emma xmlns:emma="http://www.w3.org/2003/04/emma" version="1.0">
              <emma:interpretation id="{3044B131-23B9-4D4A-96BD-27154B8BB8F6}" emma:medium="tactile" emma:mode="ink">
                <msink:context xmlns:msink="http://schemas.microsoft.com/ink/2010/main" type="inkWord" rotatedBoundingBox="7884,1122 8440,1104 8483,2431 7927,244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72.683">5141 88 1670 0,'0'-12'148'0,"5"4"-118"16,-1-9-30-16,1 5 0 0,-5 0 138 0,0 0 22 15,0 12 4-15,-5-4 0 16,-4 0-64-16,4 4-12 0,-8 0-4 0,-1 8 0 0,-4 4-62 0,-5 8-13 16,-4 1-9-16,0 3 12 0,-1 4-12 0,1 9 0 15,0-5 0-15,4 4 0 0,-4-3 0 0,8-1 0 16,6-3 0-16,-1-1-11 0,-4 0 11 0,13-8 0 16,1-3 0-16,4-1 0 0,-5-4 0 0,5-12 0 15,0 0 0-15,0 0-8 0,14 0 8 0,-1-4 0 16,6-4 0-16,-1-4 0 0,5-9 11 0,-1 1-3 0,1 0 0 0,0-8 0 15,4-1 0-15,1 1-8 16,-6 0 12-16,6 3-4 0,-6-7-8 0,6 12 12 16,-1 0-12-16,0 11 12 0,-4-3 3 0,4 8 1 15,-4 8 0-15,0 8 0 0,-5 1-16 0,0 15 0 16,-4 4 0-16,0 9 0 0,-10 3 0 0,-4 13 16 16,-4-4-4-16,-1 11 0 0,-9 5 0 0,1 4-1 0,-5 4 0 0,-5-4 0 15,5-5-2-15,-5-3 0 0,5-4 0 0,-5-4 0 16,-4-5 1-16,4-3 0 0,0-9 0 0,0-3 0 15,-4-1 14-15,4-4 2 0,-4-7 1 0,4-5 0 16,0-4-15-16,5 0-4 0,0-12 0 0,4 0 0 16,1-4 12-16,4 0 1 0,-1-4 1 0,6 0 0 15,4-20 7-15,9 4 2 0,5-4 0 0,-1-9 0 16,10-7-31-16,9-1 8 0,0-3-8 0,4-5 0 16,5-3-20-16,0-1-6 0,5-4-2 0,4 1 0 15,4 11-127-15,1-12-25 0,0 5-6 0</inkml:trace>
        </inkml:traceGroup>
        <inkml:traceGroup>
          <inkml:annotationXML>
            <emma:emma xmlns:emma="http://www.w3.org/2003/04/emma" version="1.0">
              <emma:interpretation id="{A7EECB35-C62D-45F8-B2C2-5A9CB14905EE}" emma:medium="tactile" emma:mode="ink">
                <msink:context xmlns:msink="http://schemas.microsoft.com/ink/2010/main" type="inkWord" rotatedBoundingBox="10696,925 13371,840 13403,1829 10728,191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365.9265">9188 379 1558 0,'10'-4'34'0,"8"-4"7"0,0 0 2 0,9-4 1 0,1 0-35 0,4 4-9 0,4-13 0 0,-4 1 0 16,4 0 79-16,1 0 13 15,-1-1 4-15,-4-3 0 0,-5 0-66 0,1 4-13 16,-10-13-2-16,0 9-1 0,-9 4 21 0,-9-4 4 15,-4-1 1-15,-1 1 0 0,-4 8 7 0,-5 4 1 0,-9-1 1 0,5 1 0 16,-4 4-8-16,-1 4-1 0,5 0-1 0,-5 8 0 16,0 0-5-16,5 4-1 15,4 4 0-15,0 9 0 0,1-1-22 0,4 8-11 16,0 5 10-16,0-1-10 0,4 4 0 0,0 5 0 0,1-1 0 0,-1-7 0 16,1 3 0-16,4 5 0 0,-9-1 0 0,9-7 0 15,-5 3-13-15,-4-8-9 16,4 9-2-16,1-5-717 15,-1 0-144-15</inkml:trace>
          <inkml:trace contextRef="#ctx0" brushRef="#br0" timeOffset="2691.4056">9789 209 1944 0,'23'-12'86'0,"-14"12"18"0,5 0-84 0,4 0-20 0,0 8 0 0,1-4 0 0,-1 4 81 0,0 0 12 15,-4 5 3-15,4 3 0 16,-4 0-40-16,-1 4-7 0,1 0-1 0,0 1-1 16,-5-1-27-16,0 0-4 0,0 0-2 0,-5-3 0 15,-4-1-14-15,0-4 9 0,0 0-9 0,0 0 8 16,0-4-8-16,0-8 12 0,0 0-12 0,0 0 12 0,0 0-4 0,0 0 0 16,0 0 0-16,0 0 0 0,0 0 2 0,0 0 0 15,0 0 0-15,-4-4 0 0,4-4-2 0,4-8-8 16,6 0 12-16,-1 4-4 0,0-5-8 0,4 5 0 15,6-4 9-15,-1 4-9 0,-5 4 13 0,6 0-1 16,-6 4-1-16,1 4 0 0,0 0 4 0,-1 0 1 16,1 0 0-16,0 12 0 0,-1-12-16 0,-4 4 0 15,5 4 0-15,-5 0 0 16,0 0-20-16,-4 4-6 0,-1-4-2 0,-4 5-768 16,0 3-153-16</inkml:trace>
          <inkml:trace contextRef="#ctx0" brushRef="#br0" timeOffset="1806.3491">7618 306 1638 0,'0'0'36'0,"9"-8"7"0,9 4 1 0,5 0 3 0,4 0-38 16,5-8-9-16,-5 4 0 0,5-4 0 0,5 4 39 0,-1 0 5 15,0-13 2-15,1 9 0 0,-1-8-7 0,1 0-2 0,-5 0 0 0,4-1 0 16,-9 1-9-16,1 4-3 0,-1-4 0 0,-4-1 0 15,-5 1-13-15,0 0-4 0,-4 4 0 0,-5-4 0 16,-4-1-8-16,-5 1 8 0,-5 8-8 0,-4-8 8 16,4-1-8-16,-8 1 8 0,-1 4-8 0,-4 0 8 0,0 8-8 0,-1 0 0 15,-3 4 0-15,3 4 8 16,-3 4 12-16,-1 4 1 0,0 4 1 0,0 4 0 0,1 16 6 0,-1-3 2 16,-5 11 0-16,10 9 0 0,0 3 0 0,0 5 0 15,4-4 0-15,1 7 0 16,8-7 2-16,-4 4 0 0,4-9 0 0,5 5 0 15,0-1-17-15,5-3-3 0,-1-4-1 0,6 7 0 16,-1-11-11-16,0-9 0 0,0 4-12 0,-5-15 12 16,10-1-48-16,-5-12-3 0,0 4 0 15,5-8 0-15,0-4-29 0,-1-4-7 0,5 4-1 0,5-12-862 16</inkml:trace>
          <inkml:trace contextRef="#ctx0" brushRef="#br0" timeOffset="2076.3133">8487 7 2070 0,'0'0'45'0,"5"8"10"0,-5 12 1 0,9 1 3 0,-4 3-47 0,4 8-12 15,0 1 0-15,0 7 0 0,5-4 96 0,-5 5 16 16,0 3 4-16,9-3 1 0,-4-5-47 0,-1 5-10 16,5 3-1-16,-4-7-1 0,0-1-31 0,-5-3-7 0,5-9 0 0,-1-4-1 15,-4-4-1-15,0-4 0 16,1-4 0-16,-1 5 0 0,0-13 2 0,-5 0 0 0,5-13 0 0,1 5 0 15,-6-4-2-15,5-8 0 0,-4 4 0 0,-1-8 0 16,1 3-6-16,-5-7-2 0,0 0 0 0,4-9 0 0,-4 1-10 0,5-5 0 16,0-7 0-16,4-1 0 15,4 1-91 1,5-5-10-16,-4-4-3 0,13 5 0 0,5 3-100 0,5-3-21 0,40-46-4 16,-13 26-1-16</inkml:trace>
        </inkml:traceGroup>
        <inkml:traceGroup>
          <inkml:annotationXML>
            <emma:emma xmlns:emma="http://www.w3.org/2003/04/emma" version="1.0">
              <emma:interpretation id="{5B6D195E-17F1-446C-A98A-A48A3B6A7A21}" emma:medium="tactile" emma:mode="ink">
                <msink:context xmlns:msink="http://schemas.microsoft.com/ink/2010/main" type="inkWord" rotatedBoundingBox="13953,599 18278,460 18327,1977 14001,211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299.1759">14001-293 2188 0,'0'0'48'0,"0"0"11"0,0 0 1 0,13 5 1 0,-3 3-49 0,-1 8-12 0,-5 4 0 0,1 4 0 16,-1 9 47-16,1 3 6 16,-5 5 2-16,0 7 0 0,0 5-12 0,-5 3-3 15,-4-11 0-15,5 8 0 0,-5-1-16 0,-5-3-3 16,5-1-1-16,0-3 0 0,-5-1 10 0,0-7 2 16,5-1 0-16,-9-3 0 0,4-5-17 0,1 0-3 15,-1-4-1-15,0-7 0 0,10 3 5 0,-5-12 0 16,-5 4 1-16,10-8 0 0,4-4-17 0,0 0 0 0,0 0 0 0,0 0 0 15,-10-4 0-15,6-4 0 16,-1-4 0-16,1-8 0 0,-1-5 0 0,5-3 10 16,0-4-10-16,5-9 8 0,8-3-8 0,1-5-11 15,4-12 3-15,5-7 0 0,4-1-4 0,5 0 0 16,0-4 0-16,5-8 0 16,4 17-25-16,-5-1-6 0,5 16-1 0,0-3 0 0,-5 11 26 0,-4 9 5 0,0 7 1 0,-5 9 0 15,-8 12 12-15,-1 4-12 0,0 12 12 0,-9 5-12 16,-4 3 12-16,-1 8 0 0,-8-4 0 0,4 9 0 15,-5 3 0-15,1-3 0 0,-5 3 8 0,-5 4-8 16,0 1 0-16,1-5 0 0,-10 5 8 0,-5-1-8 16,-3 1-64-16,-1-1-16 0,-9 1-3 0,0-1-970 15</inkml:trace>
          <inkml:trace contextRef="#ctx0" brushRef="#br0" timeOffset="3469.6443">10868-345 1422 0,'-4'-33'63'0,"4"17"13"0,0-8-61 0,4 4-15 16,6 0 0-16,-1 3 0 0,-5 1 102 0,1 8 18 15,8 0 3-15,-3 8 1 0,-6 8-25 0,10 4-5 16,-1 13-1-16,-3 7 0 0,-1 4-34 0,-5 5-7 16,1 7-2-16,-1 5 0 0,-4-4 2 0,-4 11 1 15,-1-7 0-15,1 12 0 0,-5-5-37 0,-1-3-8 16,1 0-8-16,5-1 11 0,-5-11-11 0,4-1 0 16,1 1 0-16,-6-1 0 15,6-7-128-15,-5-1-27 0,4-8-5 0</inkml:trace>
          <inkml:trace contextRef="#ctx0" brushRef="#br0" timeOffset="3895.8367">11278 11 2156 0,'0'0'48'0,"0"0"9"0,0 0 3 0,0 0 0 0,0 0-48 0,0 0-12 0,0 16 0 0,0 4 0 0,-4-11 49 0,-1 11 8 15,1 0 2-15,4 0 0 0,-5 0-21 0,5 1-4 16,0-1-1-16,5-12 0 16,-5-8-33-16,0 12 0 0,9 0 0 0,0-4 0 15,0-4 0-15,5 0 0 0,-1-4 0 0,5 0 0 16,1-8 0-16,-1 0-16 0,0 0 2 0,9-4 0 0,1 0 14 16,-6-8 0-16,1 4 0 0,0 3 0 0,0 1 0 15,0 4 0-15,-5 4 0 0,4 8 0 0,-8 0 12 0,4 8-2 16,-4 9 0-16,0 3 0 0,-1 8-10 0,-4 5 0 15,1-5 0-15,-1 13 8 0,4-1 0 0,-4 1-8 16,-9-1 12-16,0 5-4 0,0-9-8 0,-4 9 10 16,-1-5-10-16,-8 1 10 0,4-5-2 0,-5 1-8 15,0-9 12-15,-4-4-4 0,0 1 4 0,0-5 0 16,-1 0 0-16,1-4 0 0,-5 1-4 0,5-5 0 16,-5 0 0-16,5-8 0 0,-5 0 0 0,5 0-8 15,5-4 12-15,-1-8-4 0,0 4 26 0,5-8 5 16,0-4 1-16,0-4 0 0,9 0-24 0,5-9-5 15,4 1-1-15,4-8 0 0,10-5-30 0,9-7-7 0,9-5-1 0,4-3 0 32,5 3-209-32,5-8-43 0,73-52-8 0,-33 28-1 0</inkml:trace>
          <inkml:trace contextRef="#ctx0" brushRef="#br0" timeOffset="5537.2036">12508 238 633 0,'-19'-13'56'0,"15"9"-44"0,-5 0-12 0,0-8 0 15,-1 8 193-15,6 0 37 0,4 4 7 0,9-12 2 16,0 8-128-16,5 0-26 0,4-4-5 0,5 8 0 15,4 0-51-15,0 0-9 0,5 8-3 0,0-8 0 16,0 8-17-16,-5-4-16 0,5 4 4 0,-5-4 0 16,1 0-140-16,-5 8-28 0</inkml:trace>
          <inkml:trace contextRef="#ctx0" brushRef="#br0" timeOffset="5879.225">13591-361 1209 0,'0'0'108'0,"-4"-8"-87"15,-6 4-21-15,1-5 0 0,0 9 112 0,-4-8 19 16,-1 8 3-16,0 0 1 0,-4 0-28 0,0 8-6 16,-5-4-1-16,0 5 0 0,1 3-68 0,-10 0-15 15,4 4-2-15,1 0-1 0,-5 4-14 0,9 1 0 16,5-1 0-16,0 0 0 0,13 0 0 0,1-3-13 15,8-1 2-15,10 0 1 0,4 4-2 0,10-12 0 16,-1 13 0-16,5-5 0 0,4 0 12 0,1 4 0 16,-1-4 0-16,0 5 0 0,-8 3 0 0,-1 4 0 15,0-4 0-15,-8 5 0 0,-10 3 17 0,-5-3 6 0,1 7 1 0,-10-4 0 16,-4 5 36-16,-4 3 8 0,-6-11 2 0,-3 3 0 16,3-4-19-16,-3 5-4 0,-1-5-1 0,5 0 0 15,-1-3-31-15,6 3-7 0,-1-4 0 0,0-4-8 31,5 5-96-31,5-5-25 0,-5-12-6 0,4 4-553 0,1-12-112 0</inkml:trace>
          <inkml:trace contextRef="#ctx0" brushRef="#br0" timeOffset="6697.278">15012-46 403 0,'27'-28'36'0,"-18"20"-36"0,5-12 0 0,4-1 0 0,0 1 300 0,-4 0 52 16,-1-4 12-16,-4 3 1 0,1 5-189 0,-6 8-37 16,1-12-8-16,-5 12-2 0,-5 4-69 0,5 4-13 15,-9 0-3-15,-9 12-1 0,0-4-27 0,-10 8-6 0,10 4-1 0,-14 5 0 16,5 15 25-16,-5-7 5 15,5 3 1-15,-5 0 0 0,5 9-23 0,-1-13-4 16,1 5-1-16,4-5 0 0,5-4-12 0,0 1 0 16,4-5 0-16,0-4 0 0,1-4 0 0,8-3 0 15,1-9 0-15,4-4 0 0,0 0 0 0,0 0 0 16,9-4 0-16,4-4 0 0,6-5 0 0,-6-7 0 0,10 0 0 0,0-8 0 16,-5-5 0-16,5 5 0 0,4-4 0 15,0-9 0-15,5 13 0 0,-4-9 0 0,3 9 0 0,-3 8-10 16,-5 4 10-16,-1 7 0 0,-8 9 0 0,4 0-8 15,-4 0 8-15,-10 9 0 0,5 7 8 0,-4 4-8 16,0 0 0-16,-5 9 0 0,0 7 0 0,4-8 0 16,-4 5 0-16,5-9-8 0,-1 0 0 0,5 5 0 31,5-9-144-31,-5 4-28 0,0-8-5 0,5-4-750 0</inkml:trace>
        </inkml:traceGroup>
        <inkml:traceGroup>
          <inkml:annotationXML>
            <emma:emma xmlns:emma="http://www.w3.org/2003/04/emma" version="1.0">
              <emma:interpretation id="{3E1E5AD5-3074-4B24-A113-521B4A02E3F0}" emma:medium="tactile" emma:mode="ink">
                <msink:context xmlns:msink="http://schemas.microsoft.com/ink/2010/main" type="inkWord" rotatedBoundingBox="18944,389 20755,330 20791,1457 18980,151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539.5721">17279-252 2196 0,'-18'-8'48'0,"18"8"11"0,0-8 1 0,0 8 1 0,-9-4-49 0,-1 4-12 15,-8 0 0-15,5 0 0 0,-6 4 52 0,-3 4 8 16,-6 4 2-16,6 4 0 0,-6 4-28 0,1 5-6 0,0 7 0 0,-1 0-1 15,5 9-19-15,1-5-8 16,-1 5 8-16,0 3-8 0,0-3 12 0,10-5-4 16,-1 5 0-16,5-13 0 0,-5 4 4 0,10-3 0 15,4-5 0-15,4 0 0 0,1-3 16 0,-1-9 3 16,1 0 1-16,9-4 0 0,-1 0-32 0,6-4 0 0,-6-8 0 0,5 0 0 16,5 0 12-16,0-12-3 15,-5 0-1-15,5-5 0 0,0-3-8 0,-1-8 8 16,1-9-8-16,5 1 8 0,-10-13 7 0,4 0 1 0,6-7 0 15,8-5 0-15,-8 0 0 0,8-4 1 0,14-7 0 0,0-1 0 16,-4 0-17-16,-5 4-17 0,4 12 3 0,-8-4 1 16,-6 21 13-16,-3 8 0 0,-10 11 0 0,0 5 0 15,-9 8 0-15,-9 12 15 0,0 0-2 0,0 20 0 16,-9 4-3-16,0 9-1 0,0 7 0 0,-5 9 0 16,1-5 1-16,-1 9 0 0,0-4 0 0,1-1 0 15,-1 5-22-15,0-5-5 0,5 1-1 0,5 3 0 16,4 5 35-16,4-4 7 0,-4-5 2 0,9 5 0 15,0 4-42-15,1-9-8 0,-1-7-1 0,0 3-1 16,0-8-50-16,5 1-11 0,-5-5-1 0,0 1-712 0,-5-5-143 0</inkml:trace>
          <inkml:trace contextRef="#ctx0" brushRef="#br0" timeOffset="7099.7515">16113-442 2419 0,'0'0'53'0,"0"-8"11"0,5 0 3 0,4 4 1 0,-9 4-55 0,0 0-13 15,0 0 0-15,0 0 0 0,0 0 54 0,-9 4 8 16,-5 12 2-16,5-8 0 0,5 12-52 0,-6 0-12 16,-12 1 0-16,-1 7 0 0,5 4 0 0,-5-7 0 15,5 3 0-15,-5 4 0 0,-4 1 26 0,8-1 2 0,6-4 1 0,4 5 0 0,4 7-21 0,-4-12-8 31,14 5 0-31,4-1 0 0,-5-7 0 0,5-1 0 16,5-4 0-16,4-4 0 0,10-4 0 0,-1 1-8 16,-9-5 8-16,5 0 0 0,9-4 0 0,-5-4 0 15,-4 0 0-15,0 0 0 0,-1-4 0 0,1-4-13 16,0 0 4-16,0-5 1 0,-10-3 8 0,5 0 11 16,10-4-3-16,-5 0 0 0,-5-9-8 0,0 1 0 15,0 0 0-15,5-1 0 0,0-3 0 0,-10 8 0 0,-4-5 0 0,1 9 0 16,3-4 0-16,-4 8 0 0,-13-1 0 0,4 5 0 15,4 0 0-15,-4 4 0 0,-4 0 0 0,-10 4 0 16,0 8 0-16,1 4 0 0,-1-4 8 0,1 4-8 16,-10 8 12-16,5 0-2 0,4 5-1 0,0 3 0 15,-4 4-9-15,4 5 0 0,1-13 0 0,8 12 0 16,-4 5 0-16,4-13 0 0,-4 4 0 0,5 1 0 16,4-5 0-16,0 0 0 0,0 1 0 0,0-1 0 15,0-4-117-15,4-4-26 16,5 0-5-16</inkml:trace>
        </inkml:traceGroup>
        <inkml:traceGroup>
          <inkml:annotationXML>
            <emma:emma xmlns:emma="http://www.w3.org/2003/04/emma" version="1.0">
              <emma:interpretation id="{6AEE7446-4A52-4B1E-B280-5ABF5B02D670}" emma:medium="tactile" emma:mode="ink">
                <msink:context xmlns:msink="http://schemas.microsoft.com/ink/2010/main" type="inkWord" rotatedBoundingBox="22465,292 27695,124 27731,1265 22502,143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763.9522">19391-212 979 0,'5'-32'43'0,"-1"16"9"0,1-4-41 0,4-1-11 0,5 1 0 0,-5 0 0 15,5 4 168-15,4 0 32 16,0-1 7-16,0 9 1 0,0 4-92 0,1 8-17 16,3 12-4-16,1-7-1 0,-5 15-62 0,1 4-12 0,-1 5-2 0,0 11-1 15,-4 5-9-15,-1 3-8 0,-4 1 9 0,5 3-9 16,-5-3 22-16,0-4-2 0,-9-9 0 0,5 9 0 0,-5-21 3 0,0 4 0 16,-5-7 0-16,1-5 0 15,-1-4 23-15,1-4 5 0,-1-4 1 0,1 0 0 16,4-8-32-16,0 0-7 0,0 0-1 0,0 0 0 15,-10-12 17-15,10 4 3 0,0-4 1 0,5-8 0 16,4 4-33-16,0-13 0 0,5 1 0 0,4-8 0 16,5-5 0-16,4-3 0 0,0-5 0 0,10 0 0 15,4 9-10-15,-5 4-9 0,1 7-1 0,-1-3-1 0,-4 12 33 16,0 3 8-16,-5 5 0 0,-4 4 1 0,-5 8-21 16,-4 8 0-16,-1 4 0 0,-3 5 0 0,-1 3 0 0,0 4 0 15,-5 4 0-15,5 1 0 0,1 7 0 0,-1-3 0 16,-9 7 0-16,4-4 0 0,5 1 0 0,-4-1 0 15,-1 1 0-15,-4-1-780 16,0-12-161-16</inkml:trace>
          <inkml:trace contextRef="#ctx0" brushRef="#br0" timeOffset="9104.955">20785-159 2188 0,'9'-4'48'0,"-5"-8"11"0,10 0 1 0,0 4 1 0,-1 0-49 0,1 3-12 16,-5 1 0-16,9 4 0 0,-4 0 36 0,-1 9 5 0,-3-5 1 0,-1 8 0 16,0 4-16-16,0 4-3 0,-5 8-1 0,1-3 0 15,-5 3-36-15,5 4-7 0,-5 1-2 0,0-1 0 32,-5 1-14-32,0-5-3 0,5-4-1 0,0 0 0 0,0-3 64 0,0-1 13 0,5-12 2 0,9 4 1 15,-5-4-11-15,9-4-3 0,-4 4 0 0,8-8 0 0,6-12-25 0,-1 4-19 16,0 0 3-16,5-4 1 0,0-4 15 0,0 0 0 15,-5-9 9-15,1 1-9 16,-10 4 14-16,0-9-3 0,5 1-1 0,-14 0 0 16,-9-1-10-16,-5 5 0 0,1 4 0 0,-10 0 0 15,-4-1 0-15,-5 1 0 0,0 0 0 0,-4 12 0 16,0 0 10-16,-1 8 0 0,1 0 0 0,-5 4 0 0,5 8-10 0,0 0-14 16,-5 4 3-16,0 1 1 15,5 3-188-15,-1 4-38 0,-22 21-7 0,18-5-1 0</inkml:trace>
          <inkml:trace contextRef="#ctx0" brushRef="#br0" timeOffset="10019.1516">22305-268 1713 0,'28'-33'76'0,"-15"21"16"0,5-8-74 0,1 8-18 0,-6-4 0 0,1-1 0 0,0 1 57 0,-10 8 8 31,-4-8 2-31,0 12 0 0,-4-8-53 0,-1 4-14 0,-4 8 0 0,-5 0 0 16,-9 0 39-16,1 4 2 0,-1 4 1 15,-9 4 0-15,-9 4-19 0,5 4-4 0,-1 5-1 0,1 3 0 16,4 8-18-16,0-7 10 0,5 3-10 0,-1 1 8 16,6 3-8-16,3 4 0 0,1-7 0 0,5-1 0 15,4 1 0-15,-1-1 0 0,6-12 0 0,-1 4 0 16,5-3 0-16,0-1 0 0,0-8 0 0,9-4 0 15,1 0 0-15,-1-8 0 0,9 0 0 0,0-8 0 16,0 0 0-16,5-8 0 0,0 0 0 0,4-9 0 16,5 5 35-16,0-12 5 0,-5 3 0 0,5-7 1 0,4 4-14 0,1-9-3 15,-1-7-1-15,-4-5 0 0,5 4-13 0,-1-3-2 16,0-5-8-16,5-3 12 0,-4-1-12 0,4 0-8 16,4 4 8-16,-4-3-13 0,0 11 13 15,-9 9 15-15,0-1-3 0,-5 9-1 0,1 8-11 0,-10 7-16 16,-14 9 4-16,-4-4 1 0,0 12 60 0,0 0 12 15,-18 12 3-15,-5 9 0 16,1 3-80-16,-10 12-15 0,0 9-3 0,-4 11-1 0,4 1 35 16,4 4 0-16,1-1 0 0,0 1 0 0,-1-8 0 0,6 3 11 15,8 1-3-15,0 4-8 0,1 0 14 0,4-1-4 16,4-7-1-16,10-1 0 0,-1 1 7 0,5-12 0 16,-4-1 1-16,-1-8 0 0,10-3-17 0,0-5 0 15,4-4-13-15,0-4 5 0,5-12 8 0,4 0 9 16,5-4-1-16,4-8-8 0,1-4 12 0,4-4-12 15,4-4 12-15,-4-4-12 0,0-1 8 0,5-7-8 0,-1 0 0 0,5-5 0 16,-4-3 0-16,-1-1 0 0,6 1-12 0,-1-13 3 16,0 13 9-16,0-5 0 0,-5 1 0 15,5 7 0-15,-9 5-12 0,-4 3 2 0,-10 1 1 0,-9 16 0 16,-9-8 9-16,1 8 0 0,-10 4 0 0,-5 8 0 16,-13 0 0-16,0 0 0 0,-5 8 0 0,-4 8 8 15,-5 0-8-15,0 4 0 0,0 0 0 0,-5 9 0 16,6-5 0-16,3 4 0 0,-4 1 0 0,5 3 0 0,0-4 0 0,9 1 11 15,-5-1-3-15,9 4 0 16,0-3-8-16,5-5 0 0,5 0-12 0,-1-3 12 0,1 11 0 0,8-12 0 16,1 0 0-16,4-7 12 0,0 3-12 0,9-4 0 15,0-4-12-15,5 0 12 16,0-4-8-16,4-4 8 0,5-4 0 0,5-4 0 16,8 0 0-16,1-8 0 0,-1 0 12 0,14-5-4 0,1 1-25 0,3-8-6 15,-4-1-1-15,5-3 0 0,-5 4 24 0,10-9 0 16,-1 13 0-16,9-8 0 0,-4 3 0 0,5 9 0 15,-10 4 0-15,5 4 0 16,-14 12 0-16,-4-8 0 0,-5 16 12 0,-5-8-4 0,-8 8 13 0,-5 4 3 16,-10 8 0-16,-4-8 0 15,-8 13 4-15,-6-1 2 0,-4 8 0 0,0 5 0 0,-9-13-2 0,0 8-1 16,-9 1 0-16,4-9 0 0,-9 0 9 0,1 9 3 16,-10-13 0-16,0 0 0 0,-9-4-11 0,0 1-3 15,-9-1 0-15,-5-8 0 0,-4-4-36 0,0-4-7 16,4 0-2-16,-4-4 0 15,0 0-17-15,0 0-4 0,-5-8-1 0,14 3 0 16,4-7-134-16,1 4-26 0,-15-4-6 0</inkml:trace>
        </inkml:traceGroup>
      </inkml:traceGroup>
    </inkml:traceGroup>
    <inkml:traceGroup>
      <inkml:annotationXML>
        <emma:emma xmlns:emma="http://www.w3.org/2003/04/emma" version="1.0">
          <emma:interpretation id="{A91AA340-32FB-451C-9473-5A6EF8C7DDB2}" emma:medium="tactile" emma:mode="ink">
            <msink:context xmlns:msink="http://schemas.microsoft.com/ink/2010/main" type="paragraph" rotatedBoundingBox="5597,3069 27304,2060 27504,6352 5796,73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8DFA606-ED3D-4F8F-B008-AEA58DFEFD63}" emma:medium="tactile" emma:mode="ink">
              <msink:context xmlns:msink="http://schemas.microsoft.com/ink/2010/main" type="line" rotatedBoundingBox="5597,3069 27304,2060 27397,4064 5690,5073"/>
            </emma:interpretation>
          </emma:emma>
        </inkml:annotationXML>
        <inkml:traceGroup>
          <inkml:annotationXML>
            <emma:emma xmlns:emma="http://www.w3.org/2003/04/emma" version="1.0">
              <emma:interpretation id="{65889A63-3F86-4AC0-8E72-93B509ADA0E2}" emma:medium="tactile" emma:mode="ink">
                <msink:context xmlns:msink="http://schemas.microsoft.com/ink/2010/main" type="inkWord" rotatedBoundingBox="5620,3568 9014,3410 9077,4760 5683,491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3184.3567">5168 2921 1440 0,'0'0'128'0,"0"0"-103"0,9-8-25 0,5 4 0 0,0 0 147 0,9 0 24 0,4 4 5 15,9 4 0-15,1 0-129 0,-1-4-27 0,10 0-4 0,8-4-2 16,-4 4 18-16,5-4 3 0,-5 4 1 0,5-5 0 16,-10 1-24-16,1 0-4 0,-5-4 0 0,-9 4-8 15,-1 4 0-15,-3-4 0 0,-10 0 0 0,0 4 0 16,-4 0-100-16,-14 0-24 0</inkml:trace>
          <inkml:trace contextRef="#ctx0" brushRef="#br0" timeOffset="13364.8313">5323 3366 1612 0,'0'0'144'0,"0"0"-116"16,0 0-28-16,9 0 0 0,9 4 117 0,1-4 18 16,-1-4 3-16,5 4 1 0,4 0-73 0,14-4-14 0,-5 4-4 0,10 0 0 31,-1-4-97-31,1 0-20 0,-1 0-4 0</inkml:trace>
          <inkml:trace contextRef="#ctx0" brushRef="#br0" timeOffset="12216.7412">2550 2896 1440 0,'-4'-16'128'0,"8"-4"-103"0,6-8-25 0,-1-1 0 16,9 1 63-16,-4 0 7 0,-1-1 2 0,10 5 0 16,0 0 14-16,4 0 3 0,-9 7 1 0,0 1 0 15,1 4-36-15,-6 8-7 0,6 0-2 0,-6 8 0 16,-4 4-14-16,10 4-3 0,-6 0-1 0,5 13 0 0,5 3-11 0,0 4-3 15,0 1 0-15,4 3 0 0,0 1 3 0,5-5 0 16,5 4 0-16,-1-3 0 0,0 3-2 0,5-3 0 16,0-1 0-16,0 0 0 0,-4-3-2 0,4 3 0 15,-5-4 0-15,1 9 0 0,-5-1-12 0,-1-3 0 0,-3-5 0 0,-6 4 0 32,-3 1-112-32,-1-5-29 0,-4 0-6 0,-5 1-500 15,0-9-100-15</inkml:trace>
          <inkml:trace contextRef="#ctx0" brushRef="#br0" timeOffset="12453.9578">3866 2403 1152 0,'-13'0'102'0,"3"0"-82"15,1 0-20-15,0 0 0 0,0 4 165 0,0 12 29 0,-5-8 6 0,-4 12 0 16,-5 9-105-16,1-1-22 0,-6 16-4 0,-8 5-1 15,-5 8-17-15,0-1-4 0,0 1-1 0,-5 4 0 16,5-5-27-16,1-3-6 0,-6 8-1 0,5-13 0 16,-5 9-12-16,10-4 0 0,0-5 0 0,-1 1 0 15,10-1 0-15,4-7 0 0,0-5 0 0,1 1 0 16,3-1-116-16,-3 0-24 0,3-3-4 0,6-5-744 16</inkml:trace>
          <inkml:trace contextRef="#ctx0" brushRef="#br0" timeOffset="12773.667">4331 3297 1036 0,'9'-16'92'0,"-9"16"-73"0,4-8-19 0,1 0 0 16,-5 8 96-16,0 0 15 16,0 0 3-16,0 0 1 0,0 0 30 0,0 0 7 15,-9-8 0-15,9 8 1 0,-9 0-50 0,-5 8-11 16,5 4-1-16,-5 4-1 0,5 0-42 0,-5 5-9 0,5 3-2 0,0 0 0 16,0 4-11-16,5 1-2 0,-6-1-1 0,10 0 0 15,-4 5-8-15,4-1-2 16,0-4 0-16,4-3 0 0,6-1-13 0,-6-4 0 0,1-4 0 0,-1 1 0 15,1-5 0-15,-1-4-16 16,5 4 1-16,1-4 1 16,-6 0-183-16,-4-8-37 0</inkml:trace>
          <inkml:trace contextRef="#ctx0" brushRef="#br0" timeOffset="12920.9156">4672 2589 2347 0,'0'0'52'0,"0"0"10"0,0 0 2 0,0 0 2 0,0 0-53 0,-9 4-13 16,0 0 0-16,0 12 0 15,9 0-88-15,-5 5-21 0,1-1-4 0</inkml:trace>
        </inkml:traceGroup>
        <inkml:traceGroup>
          <inkml:annotationXML>
            <emma:emma xmlns:emma="http://www.w3.org/2003/04/emma" version="1.0">
              <emma:interpretation id="{BDA6CE8A-DAC0-404C-B36E-331F1941D08F}" emma:medium="tactile" emma:mode="ink">
                <msink:context xmlns:msink="http://schemas.microsoft.com/ink/2010/main" type="inkWord" rotatedBoundingBox="9772,3281 12659,3147 12717,4378 9829,451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4197.0389">8041 3054 2307 0,'0'0'51'0,"5"-4"10"0,-5 4 3 0,0 0 0 0,0 0-51 0,9 4-13 0,0 0 0 0,-5 4 0 16,-4 9 19-16,0 3 1 0,5 0 0 0,0 8 0 15,-10-7-20-15,5 3 0 0,5-4 0 0,-1 4 0 0,1 1 0 0,-5-5 0 16,4 0 0-16,5-4 0 0,5-7 12 0,-5-1-12 16,0-4 12-16,5-4-12 0,0-4 25 0,-1-4-1 15,5-1-1-15,1-7 0 0,-6 4-1 0,6-8 0 16,3 0 0-16,1-5 0 0,0-3 16 0,0 0 3 15,-1-1 1-15,1 1 0 16,-5 0-24-16,1-1-5 0,-6 1-1 0,1 4 0 0,-10 4-12 0,1-1 0 16,-1 5 0-16,-8 0 0 0,-5 8 0 0,-9 0 0 15,-5 8 0-15,-4 0 0 0,-14 12 0 0,4-4 0 16,-4 8 0-16,-4 0-10 16,4 5-119-16,0 3-24 0,4 4-5 0</inkml:trace>
          <inkml:trace contextRef="#ctx0" brushRef="#br0" timeOffset="14441.9658">8952 2807 1728 0,'32'-12'153'0,"-14"4"-122"0,9 4-31 0,5 0 0 15,0-4 42-15,4 4 2 0,1-4 1 0,-1 4 0 16,1 4 29-16,-6-4 6 0,6 4 0 0,-5 0 1 16,4 0-42-16,-9 0-9 0,1 0-2 0,-1 0 0 15,-4 4-16-15,0-4-4 0,-1 0-8 0,-3 4 12 16,-6-4-92-16,1 8-18 0,0-4-4 0</inkml:trace>
          <inkml:trace contextRef="#ctx0" brushRef="#br0" timeOffset="13641.9106">6689 2411 2347 0,'14'-20'52'0,"4"-9"10"0,0 1 2 0,9 0 2 0,5-1-53 0,0 5-13 0,0-4 0 0,4 3 0 16,1 9 56-16,-5 4 9 0,0 4 2 0,4 4 0 16,-4 12-25-16,-5 0-5 0,1 4-1 15,-6 4 0-15,1 9-22 0,0 3-5 0,-5 0-1 0,5 9 0 16,-10 3 8-16,1 9 2 0,0-1 0 0,-5 9 0 16,0-4-2-16,0 7-1 0,0 1 0 0,0 4 0 15,0 0-15-15,0-9 8 0,1 5-8 0,-6 4 0 16,1-13-8-16,4 1-8 0,4-5-2 0,-3 1 0 15,3-13-99-15,-4 1-20 0,0-13-4 0,10 0-1 16,-1-11-50-16,0-5-9 0,23-4-3 0,-14-12 0 0</inkml:trace>
          <inkml:trace contextRef="#ctx0" brushRef="#br0" timeOffset="13856.6343">7827 2273 2372 0,'-13'-8'52'0,"13"8"12"0,-10-4 1 0,1 4 1 0,0 4-53 0,0 4-13 16,-5-4 0-16,-4 8 0 0,0 5 80 0,-9-1 12 0,-5 4 4 0,5 8 0 15,-5 5-58-15,-5 3-11 0,1 5-3 0,-5 3 0 16,4 1-11-16,-4 11-2 16,0 5-1-16,0 0 0 0,1-1-19 0,3 1-4 15,1-4-1-15,4 8 0 16,-5-5-158-16,1 5-32 0,0-4-7 0,4-13-1 0</inkml:trace>
          <inkml:trace contextRef="#ctx0" brushRef="#br0" timeOffset="17019.1775">9280 2755 518 0,'4'-16'46'0,"1"12"-37"16,-1-4-9-16,-4 8 0 0,0-9 164 0,5 5 32 15,4 0 5-15,-5 0 2 16,1 0-56-16,4 4-11 0,0 4-3 0,0 0 0 0,0 0-60 0,5 0-12 0,-5 5-2 0,9 7-1 16,5 0-38-16,-5-4-7 0,10 4-1 0,-6-4-1 0,10-4-28 0,-4-3-6 15,3 3-1-15</inkml:trace>
          <inkml:trace contextRef="#ctx0" brushRef="#br0" timeOffset="14666.0104">9575 2350 1774 0,'0'-20'79'0,"0"20"16"0,0 0-76 16,0 0-19-16,0 0 0 0,0 0 0 0,0 0 92 0,5 16 14 15,-10 4 3-15,1 9 1 0,-5 3-12 0,-5 9-2 16,5 3-1-16,-9 5 0 0,0-1-31 0,-1 1-5 15,1 7-2-15,5 1 0 0,-6-4-42 0,1-1-15 16,4-3 9-16,1-5-9 16,-1 1-19-16,5-1-9 0,0-3-1 0,4-5-1 15,5-3-175-15,-4-5-35 0</inkml:trace>
        </inkml:traceGroup>
        <inkml:traceGroup>
          <inkml:annotationXML>
            <emma:emma xmlns:emma="http://www.w3.org/2003/04/emma" version="1.0">
              <emma:interpretation id="{E84AAAD5-870D-441E-9796-11EF6065F565}" emma:medium="tactile" emma:mode="ink">
                <msink:context xmlns:msink="http://schemas.microsoft.com/ink/2010/main" type="inkWord" rotatedBoundingBox="13365,2708 14960,2634 15021,3945 13426,401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5987.1654">10768 1937 1670 0,'-22'-24'148'0,"17"20"-118"0,-4-4-30 0,0 8 0 0,4-4 91 0,5 4 12 16,0 0 2-16,0 0 1 0,-4 12-54 0,4 4-12 15,-5 4-1-15,5 9-1 16,0-13-159-16,5 12-32 0,-1-3-7 0</inkml:trace>
          <inkml:trace contextRef="#ctx0" brushRef="#br0" timeOffset="15832.6777">10472 2480 1209 0,'0'0'53'0,"0"0"12"0,0 0-52 0,0 0-13 0,0 0 0 16,-9 0 0-16,9 0 132 0,-9 4 24 15,0 0 5-15,0 8 1 0,0 8-78 0,0 0-15 0,-5 1-3 0,0 3-1 16,5 0-33-16,-4 0-6 16,-1 1-2-16,5-1 0 0,4 0-14 0,1 1-10 15,-1-1 12-15,1 0-12 0,4 0 8 0,4-3-8 0,-4-1 0 0,0-4 0 32,5 0-87-32,4 0-24 0,0-3-5 0,5-5 0 0</inkml:trace>
          <inkml:trace contextRef="#ctx0" brushRef="#br0" timeOffset="16448.999">11638 1642 1864 0,'14'-16'41'0,"-1"-4"9"0,1-5 2 0,0 9 0 0,-14 0-42 0,4 12-10 16,1-4 0-16,-5 8 0 15,-5 8 89-15,-4 8 16 0,4 12 3 0,-8 9 1 16,8-1-36-16,-4 13-7 0,0-1-2 0,-5 5 0 16,5 4-26-16,5 3-6 0,-5 5 0 0,-1 4-1 15,6-4-2-15,-1-1 0 0,5 1 0 0,-4 0 0 16,-5-9-14-16,4 1-3 0,1-4-1 0,-1-5 0 15,1-3-11-15,-1-5 8 0,0-3-8 0,1-1 8 16,4-8 0-16,-5-3-8 0,1-5 12 0,-1-8-4 0,5 0-8 0,0-12 10 16,0 0-10-16,0 0 10 15,0 0-10-15,0 0 0 0,0 0 0 0,0-8 0 16,0-8 8-16,5-4-8 0,-1-5 0 0,1-7 8 16,4-4-8-16,-4-5 0 0,8-7 0 0,1-5-11 15,4 4 11-15,0 1 0 0,0-5 0 0,5 5 0 0,5 7 0 0,-6 1 0 16,-3 7 0-16,3 5 0 15,1 8 0-15,-5 8 0 0,-4 8-8 0,0 8 8 0,-5 8 0 0,0 4 0 16,0 8 0-16,-5 5 0 0,-4 7 0 0,0 0 0 16,5 1 0-16,0 11 0 0,-5-3 0 0,4 0 0 15,1 3 0-15,-1 1 0 0,5-5-15 0,-4 1 3 16,4-5 0-16,5 5-808 16,-5-5-160-16</inkml:trace>
        </inkml:traceGroup>
        <inkml:traceGroup>
          <inkml:annotationXML>
            <emma:emma xmlns:emma="http://www.w3.org/2003/04/emma" version="1.0">
              <emma:interpretation id="{486F572D-2A6D-4AB8-8EA5-45B6BEF6A0FA}" emma:medium="tactile" emma:mode="ink">
                <msink:context xmlns:msink="http://schemas.microsoft.com/ink/2010/main" type="inkWord" rotatedBoundingBox="16010,3697 16552,3672 16594,4566 16052,459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184.5429">13427 2569 1872 0,'0'0'41'0,"9"0"9"0,5 0 2 0,-5 0 0 0,-9 0-42 0,0 12-10 0,0 4 0 0,0 4 0 15,-5 9 87-15,1 11 15 0,-5 5 3 0,-5 7 1 16,-4 1-45-16,0-1-9 0,-10 5-1 0,1 4-1 16,-5-5-28-16,-4 1-6 0,-1 0 0 0,-4-1-1 15,5-3-54-15,-5-8-10 0,5-1-3 0,4-8 0 16,0-3-105-16,5-5-22 0,-1-12-4 0</inkml:trace>
        </inkml:traceGroup>
        <inkml:traceGroup>
          <inkml:annotationXML>
            <emma:emma xmlns:emma="http://www.w3.org/2003/04/emma" version="1.0">
              <emma:interpretation id="{E75ACCB7-571B-4054-B0D7-028480D6EF5D}" emma:medium="tactile" emma:mode="ink">
                <msink:context xmlns:msink="http://schemas.microsoft.com/ink/2010/main" type="inkWord" rotatedBoundingBox="17908,2851 19695,2768 19752,4010 17966,409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8665.8442">15412 1751 2246 0,'-4'-12'100'0,"-1"4"20"0,5 4-96 0,0-4-24 0,0 8 0 0,0 0 0 0,0 0 14 0,0 0-2 16,9 12 0-16,0 0-1022 15</inkml:trace>
          <inkml:trace contextRef="#ctx0" brushRef="#br0" timeOffset="18522.4289">15344 2164 1990 0,'0'0'44'0,"0"0"8"0,0 0 3 0,-9 0 1 0,-5 4-44 0,-4 8-12 15,-5 4 0-15,0 9 0 0,-13 7 20 0,4 4 1 16,-4 5 1-16,-5 3 0 0,-5 5 30 0,10 4 7 16,4-1 1-16,5 5 0 0,4-5-22 0,0 1-4 0,5-4-1 0,4-5 0 0,5-3-20 0,0-5-4 15,4-4-1-15,5-7 0 16,0-5-8-16,5-8 8 0,-5 4-8 0,9-8 8 15,0 0-24-15,5-3-4 16,0-5-2-16,4-9-1044 0</inkml:trace>
          <inkml:trace contextRef="#ctx0" brushRef="#br0" timeOffset="18908.1977">15763 2358 2246 0,'13'0'49'0,"10"-4"11"0,9 0 1 0,-5 4 3 0,-8-4-52 0,3 4-12 16,10 0 0-16,0 0 0 0,0 0 56 0,0 0 9 15,4-4 2-15,1 4 0 16,4-4-44-16,0 4-9 0,0 0-2 0,0 0 0 15,13 0-12-15,-4 0 0 0,5-8 0 0,-10 8 0 32,-4-4-124-32,0 4-28 0,5 4-6 0,-19-4-496 0,-18 0-99 0</inkml:trace>
          <inkml:trace contextRef="#ctx0" brushRef="#br0" timeOffset="19057.7309">16100 2597 1191 0,'18'0'52'0,"-18"0"12"0,0 0-51 0,0 0-13 0,9 8 0 0,-4 4 0 31,4 0 96-31,0-4 16 0,-9-8 3 0,13 9 1 16,6-1-36-16,-6-4-6 0,1-4-2 0,4 4 0 0,5 0-48 15,-5 0-9-15,5-4-3 0,0 0-572 16,-5-4-116-16</inkml:trace>
        </inkml:traceGroup>
        <inkml:traceGroup>
          <inkml:annotationXML>
            <emma:emma xmlns:emma="http://www.w3.org/2003/04/emma" version="1.0">
              <emma:interpretation id="{BFAF1C0B-F877-4540-9406-9945F5B872BB}" emma:medium="tactile" emma:mode="ink">
                <msink:context xmlns:msink="http://schemas.microsoft.com/ink/2010/main" type="inkWord" rotatedBoundingBox="20522,3187 21526,3141 21565,3984 20561,403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9383.1469">17511 2079 2264 0,'0'0'50'0,"0"0"10"0,0 0 3 0,0 16 0 0,-4 13-51 0,-1-9-12 16,-4 8 0-16,4 4 0 0,1 5 41 0,-5-5 6 15,-5-3 1-15,5 3 0 0,4 4-24 0,1-3-5 0,8-5-1 0,-4 0 0 16,0-7-18-16,9-1 0 15,10-4 0-15,3-4 0 0,1-4 10 0,4 0-2 0,1 0 0 0,4-16 0 16,-5 4 5-16,5-4 1 16,4-4 0-16,1 0 0 0,-10-4 14 0,5 0 4 0,0-5 0 0,0 1 0 15,0-4-6-15,-5-4-1 0,-4-1 0 16,4 1 0-16,-9 0 1 0,0 3 0 0,-4-7 0 0,-9 4 0 0,4 3-26 0,-9 1 0 16,-5 0 0-16,-9 8 0 15,1 3 11-15,-10 5-3 0,-9 0-8 0,0 4 12 16,0 8-39-16,1 4-8 0,-6 4-1 0,1 5-803 15,-1 3-160-15</inkml:trace>
          <inkml:trace contextRef="#ctx0" brushRef="#br0" timeOffset="19572.8505">18431 2253 2329 0,'0'0'51'0,"4"20"10"0,5 0 3 0,-9 13 2 0,0 3-53 0,0 5-13 16,-9-5 0-16,0 9 0 0,-4-1 64 0,-1 5 9 15,-4-5 3-15,-1 1 0 0,-3-1-36 0,-6-3-6 16,-4-5-2-16,-4 1 0 16,0-9-129-16,-5-4-27 0,-5-4-4 0</inkml:trace>
        </inkml:traceGroup>
        <inkml:traceGroup>
          <inkml:annotationXML>
            <emma:emma xmlns:emma="http://www.w3.org/2003/04/emma" version="1.0">
              <emma:interpretation id="{41F10CDE-3CB4-4750-A50A-BD987ACBE430}" emma:medium="tactile" emma:mode="ink">
                <msink:context xmlns:msink="http://schemas.microsoft.com/ink/2010/main" type="inkWord" rotatedBoundingBox="23106,3154 24339,3097 24350,3335 23117,339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0468.6586">20698 2051 1915 0,'0'0'42'0,"0"0"9"0,9-12 1 0,5 3 2 0,-1 5-43 0,-3 0-11 0,-10 4 0 0,13-4 0 16,-4 4 63-16,5-4 10 0,-14 4 3 0,9 4 0 16,0 8-117-16,5-3-23 0,4 3-5 0,0 0-1 0</inkml:trace>
          <inkml:trace contextRef="#ctx0" brushRef="#br0" timeOffset="20589.1235">21185 2075 1324 0,'0'0'118'0,"0"-8"-94"0,9 0-24 0,-9 8 0 15,0 0 80 1,5-4 12-16,4 0 3 0,0 4 0 16,0 8-41-16,0-4-8 0,5 8-2 15,-14-12 0-15</inkml:trace>
          <inkml:trace contextRef="#ctx0" brushRef="#br0" timeOffset="20323.6541">20074 2180 1969 0,'0'0'43'0,"0"0"9"0,0 0 1 0,-4 0 3 0,-1-4-44 0,1 8-12 16,-5-4 0-16,4 8 0 0,-4-8 84 0,0 0 14 0,9 0 3 0,-5 8 1 16,1 0-48-16,4 1-10 15,4-1-1-15,5 8-1 16,0 0-136-16,1-8-27 0,3 4-6 0,-4 0-1 0</inkml:trace>
        </inkml:traceGroup>
        <inkml:traceGroup>
          <inkml:annotationXML>
            <emma:emma xmlns:emma="http://www.w3.org/2003/04/emma" version="1.0">
              <emma:interpretation id="{D32A2501-736E-405C-826B-198295C5796F}" emma:medium="tactile" emma:mode="ink">
                <msink:context xmlns:msink="http://schemas.microsoft.com/ink/2010/main" type="inkWord" rotatedBoundingBox="25162,3037 25762,3009 25794,3686 25194,3714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0824.8376">22665 1905 1962 0,'4'8'87'0,"-4"0"17"0,0 12-83 0,-4 1-21 0,-5 3 0 0,0 8 0 16,-10 5 106-16,6-1 17 16,-10 1 3-16,0-1 1 0,-4 0 1 0,0 1 0 0,-10-1 0 15,1 5 0-15,-10-5-103 0,10 5-25 0,-5-5 0 0,-5 5 0 32,5-1-32-32,-4-4-12 0,4-3-3 0,-5-1-1186 0</inkml:trace>
        </inkml:traceGroup>
        <inkml:traceGroup>
          <inkml:annotationXML>
            <emma:emma xmlns:emma="http://www.w3.org/2003/04/emma" version="1.0">
              <emma:interpretation id="{5387D1FD-5799-4AC0-BB9D-F5C37AFE0141}" emma:medium="tactile" emma:mode="ink">
                <msink:context xmlns:msink="http://schemas.microsoft.com/ink/2010/main" type="inkWord" rotatedBoundingBox="26649,2896 27342,2864 27373,3544 26681,3576"/>
              </emma:interpretation>
              <emma:one-of disjunction-type="recognition" id="oneOf14">
                <emma:interpretation id="interp14" emma:lang="" emma:confidence="1">
                  <emma:literal>n</emma:literal>
                </emma:interpretation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,</emma:literal>
                </emma:interpretation>
                <emma:interpretation id="interp17" emma:lang="" emma:confidence="0">
                  <emma:literal>N</emma:literal>
                </emma:interpretation>
                <emma:interpretation id="interp18" emma:lang="" emma:confidence="0">
                  <emma:literal>7</emma:literal>
                </emma:interpretation>
              </emma:one-of>
            </emma:emma>
          </inkml:annotationXML>
          <inkml:trace contextRef="#ctx0" brushRef="#br0" timeOffset="21307.1669">23562 1925 2419 0,'0'0'53'0,"0"8"11"0,4 13 3 0,1-13 1 0,-5 4-55 0,4 4-13 16,-4 4 0-16,5 4 0 0,0 1 54 0,-1-5 8 15,-4 4 2-15,5 1 0 0,-1-1-52 0,1-4-12 16,-5 0 0-16,4 1 0 0,1-5 0 0,-5-4 0 15,0 4 0-15,0 0 0 0,0-16 0 0,0 0 0 0,4 4 0 0,-4-4 0 16,0 0 0-16,0 0 0 0,10 0 0 0,-1-4 0 16,4 4 0-16,1-8 0 0,0-4 0 0,-5-4 0 15,4 0 0-15,1-5 0 0,4-7 0 0,5-4 0 16,-5-5 0-16,10-3 0 16,3-5 0-16,-3 5 0 0,8-1 0 0,-4 1 0 0,4 3 0 15,5 9 0-15,0 0 34 0,-4 8 4 16,-5 7 1-16,0 9 0 0,-5 0-11 0,-9 8-3 0,-4 4 0 0,4 5 0 0,-9 3-25 0,0 8 0 15,0 0-14-15,-4 9 5 0,-5-1 9 0,0 5 11 0,-5 7-3 0,1 1 0 16,-5 3-8-16,-5 1 10 16,0-1-10-16,1 5 10 15,-6-1-93-15,1 1-18 0,0 4-4 0,-5-13-1077 16</inkml:trace>
        </inkml:traceGroup>
      </inkml:traceGroup>
      <inkml:traceGroup>
        <inkml:annotationXML>
          <emma:emma xmlns:emma="http://www.w3.org/2003/04/emma" version="1.0">
            <emma:interpretation id="{3B5F72F7-24B5-465E-BC7D-079CE57DAFAA}" emma:medium="tactile" emma:mode="ink">
              <msink:context xmlns:msink="http://schemas.microsoft.com/ink/2010/main" type="line" rotatedBoundingBox="8820,5445 14493,4822 14701,6715 9027,7338"/>
            </emma:interpretation>
          </emma:emma>
        </inkml:annotationXML>
        <inkml:traceGroup>
          <inkml:annotationXML>
            <emma:emma xmlns:emma="http://www.w3.org/2003/04/emma" version="1.0">
              <emma:interpretation id="{34A9087D-4C2D-40BE-A370-4548202A3014}" emma:medium="tactile" emma:mode="ink">
                <msink:context xmlns:msink="http://schemas.microsoft.com/ink/2010/main" type="inkWord" rotatedBoundingBox="8820,5445 9958,5320 10152,7086 9014,7211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2780.7724">6042 5438 1555 0,'0'0'138'0,"0"0"-110"16,5-4-28-16,4 0 0 0,0 4 22 0,0 0-1 0,0-4 0 0,5 0 0 15,-5 4 0-15,14-8 0 0,0 4 0 0,4-8 0 16,5-5 10-16,0-3 1 0,0-4 1 0,9-5 0 15,-5 1-9-15,1-4-1 0,-1-5-1 0,5 1 0 16,0-9 6-16,0-3 2 0,-5-5 0 0,5 1 0 16,5-5-3-16,-14 4-1 0,0 9 0 0,-5-9 0 15,0 1-13-15,0-1-2 0,-8 4-1 0,-1 5 0 16,-9-5-2-16,5 9 0 0,-10-1 0 0,1-3 0 16,-10 7-8-16,1 1-11 0,-5 8 3 0,-1 3 0 15,1 5 8-15,0 4 0 0,0 8 0 0,-5 4 0 16,1 4 0-16,-5 0 0 0,-1 4 0 0,-3 4 0 15,3 0 0-15,1 4 0 0,-5-4 0 0,1 9 0 0,3-5 0 0,1 4 11 16,-5 0-3-16,5 0 0 0,0 4-8 0,0 1 0 16,-5 3 9-16,5 4-9 0,4 1 24 15,-4 11 1-15,-5 9 0 0,5 7 0 0,-5 9 11 0,1 4 1 16,-1 8 1-16,-5 8 0 0,1-4-5 0,0 4-1 16,-5 0 0-16,0 12 0 0,0 0-16 0,5-8-4 15,4-4-1-15,-4-8 0 0,4-4-3 0,0-9-8 16,0-3 12-16,5-4-4 0,-4-9-8 0,3-7 12 15,1-1-12-15,4-7 12 0,5-9-4 0,0 0 0 16,0-8 0-16,5 1 0 0,4-9-8 0,0-8 8 16,0 0-8-16,0 0 8 0,9-8-8 0,4-9 10 15,1-3-10-15,4-8 10 0,5-4 0 0,0-1 0 0,4-3 0 0,-4-5 0 16,0 9-10-16,-1-5 0 16,10 5 0-16,0 4 8 0,-5 3-8 0,1 9 0 15,-6 4 0-15,-3 4 0 0,-1 8-15 0,0 8-1 0,-4 0-1 0,-1 8 0 16,1-3 17-16,-5 7 0 0,5 0 0 0,0-4 0 15,-5 4 0-15,9-3 0 0,-5-1 0 0,6 0 0 32,-6-4-68-32,1 4-20 0,4-4-4 0,-4 1-640 0,0-1-128 0</inkml:trace>
        </inkml:traceGroup>
        <inkml:traceGroup>
          <inkml:annotationXML>
            <emma:emma xmlns:emma="http://www.w3.org/2003/04/emma" version="1.0">
              <emma:interpretation id="{ABE1355E-0BF6-4ACE-B9A1-F0DE13044783}" emma:medium="tactile" emma:mode="ink">
                <msink:context xmlns:msink="http://schemas.microsoft.com/ink/2010/main" type="inkWord" rotatedBoundingBox="10899,5884 11943,5769 12079,7003 11035,7118"/>
              </emma:interpretation>
            </emma:emma>
          </inkml:annotationXML>
          <inkml:trace contextRef="#ctx0" brushRef="#br0" timeOffset="23242.3509">8014 4795 2304 0,'-9'-21'102'0,"4"13"21"0,5 0-99 0,0 8-24 0,0 0 0 0,0 0 0 16,0 0 15-16,0 0-3 15,0 0 0-15,5 16 0 0,8 9 4 0,-3-5 0 16,-1 8 0-16,4 0 0 0,1 1 0 0,4-1 1 16,5 0 0-16,0 1 0 0,-5-5 1 0,14 0 0 15,4-3 0-15,5-1 0 0,-4 0 0 0,4-4 0 16,0 0 0-16,4-3 0 0,-4-1 13 0,0-4 2 16,-9-4 1-16,4 0 0 0,-4 0-25 0,0-4-9 0,0 0 0 0,-5 0 9 15,1 4 6-15,-1 0 1 0,0 0 0 0,-4 0 0 16,0 0-16-16,-1 8 11 0,1 0-11 0,-9 1 10 15,0 3-10-15,-5 0 0 0,-5-4 0 0,5 4 0 0,-4 13 0 0,-1-9 0 16,-4 4 0-16,-4 0 0 0,-5 5 0 0,-9-1 12 16,-10 4-12-16,-4 1 12 15,-4-1 1-15,0-3 1 0,-10 3 0 0,-4-4 0 16,-5 1 10-16,-4 3 3 0,-14-4 0 0,0 5 0 0,1-5-17 0,-1 0-10 16,9 5 12-16,9-5-12 15,1-4 0-15,13 1 0 0,4-5-10 0,10 0 10 16,9 0-185-16,4 1-30 15,5-9-5-15</inkml:trace>
        </inkml:traceGroup>
        <inkml:traceGroup>
          <inkml:annotationXML>
            <emma:emma xmlns:emma="http://www.w3.org/2003/04/emma" version="1.0">
              <emma:interpretation id="{E64E1FE0-1231-42AA-9D51-70A53827EAF2}" emma:medium="tactile" emma:mode="ink">
                <msink:context xmlns:msink="http://schemas.microsoft.com/ink/2010/main" type="inkWord" rotatedBoundingBox="13706,5592 14567,5498 14654,6288 13793,6382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3676.1401">11010 4564 2026 0,'31'-28'44'0,"-21"15"10"0,-1-3 2 0,4 4 1 0,-4 0-45 15,1 0-12-15,-1 4 0 0,-5 0 0 0,1-1 50 0,-5 9 8 0,4-12 2 0,-4 12 0 16,0 0-20-16,-9 0-3 16,0 8-1-16,-5 5 0 0,-4 3 4 0,0 8 0 0,0 4 0 0,-9 9 0 15,-1-1 11-15,-4 9 2 0,5 3 1 0,-5 5 0 16,5 0-16-16,0-1-3 0,-1-3-1 0,1-1 0 0,4 1 5 0,5-5 1 15,0-3 0-15,4-5 0 16,5-7-32-16,9 3-8 0,0-8 0 0,4 0 0 16,6-7 0-16,3-5 0 0,5-4 0 0,5 0 0 15,5-8 0-15,3-4-10 0,10-4 10 0,0 0 0 16,0-8 0-16,0-5 0 0,9-3 0 0,-4 0 0 0,-1-5 8 0,1-3-8 16,0 0 11-16,-6-5-11 15,-3-3 20-15,-1-5-2 0,-4 1-1 0,0-5 0 16,-5 9-1-16,1-5 0 0,-10 5 0 0,-4 3 0 15,-5 5 0-15,-5 4 0 0,1-1 0 0,-10 5 0 0,1 8-8 0,-10-4-8 16,0 3 12-16,-13 9-12 16,-5 0-47-16,-13 8-16 0,-10 4-3 15,-9 8-1-15,-4 1-151 0,-5 7-30 0</inkml:trace>
        </inkml:traceGroup>
      </inkml:traceGroup>
    </inkml:traceGroup>
    <inkml:traceGroup>
      <inkml:annotationXML>
        <emma:emma xmlns:emma="http://www.w3.org/2003/04/emma" version="1.0">
          <emma:interpretation id="{4A23CB8C-08B6-4A85-8848-AB32F9200D17}" emma:medium="tactile" emma:mode="ink">
            <msink:context xmlns:msink="http://schemas.microsoft.com/ink/2010/main" type="paragraph" rotatedBoundingBox="2592,8519 33012,6772 33198,10011 2778,11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A010AE-A624-4CEB-8955-C395C1CB17F9}" emma:medium="tactile" emma:mode="ink">
              <msink:context xmlns:msink="http://schemas.microsoft.com/ink/2010/main" type="line" rotatedBoundingBox="2592,8519 33012,6772 33198,10011 2778,11758"/>
            </emma:interpretation>
          </emma:emma>
        </inkml:annotationXML>
        <inkml:traceGroup>
          <inkml:annotationXML>
            <emma:emma xmlns:emma="http://www.w3.org/2003/04/emma" version="1.0">
              <emma:interpretation id="{E7B32678-9B77-4524-A3EC-AF0F7BFA94C7}" emma:medium="tactile" emma:mode="ink">
                <msink:context xmlns:msink="http://schemas.microsoft.com/ink/2010/main" type="inkWord" rotatedBoundingBox="2655,9604 3931,9530 4034,11321 2757,11394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5434.201">-268 9238 990 0,'18'-57'44'0,"-8"29"8"0,3-8-41 0,1-13-11 15,0 1 0-15,4-1 0 0,9 4 95 0,-13-3 17 16,13 3 3-16,-4 1 1 0,0 7-4 0,4 5 0 15,-9 4 0-15,5-1 0 0,-5 9-13 0,5 0-3 16,-5 0-1-16,5 4 0 0,0-1-31 0,4 5-7 16,-4-4-1-16,9 0 0 0,-1 8-15 0,6-4-3 0,-1-1-1 0,5 5 0 15,-4 0-23-15,8-4-5 0,5 8-1 0,0 0 0 16,-4 8-8-16,-1 0 10 0,1 4-10 0,-5 4 10 16,-5 9 2-16,-4-1 1 15,-9 4 0-15,-5 8 0 0,-4 1 20 0,-14 7 4 16,-9 1 1-16,-14 7 0 0,-4 5-22 0,-10-4-4 15,-8 3 0-15,-10 1-1 0,0-1 1 0,-4 1 1 0,0-4 0 16,0-5 0-16,4-8-13 0,-4 5 9 0,0-13-9 0,0 1 8 16,4-9-8-16,0 0 0 0,10-8 0 0,-1-4-11 31,14 0-109-31,-4-4-21 0,9-4-5 0</inkml:trace>
          <inkml:trace contextRef="#ctx0" brushRef="#br0" timeOffset="25129.6214">-63 8526 1558 0,'0'-20'69'0,"5"11"15"0,-1-3-68 0,-4 4-16 0,0 8 0 0,0 0 0 16,0 0 67-16,0 0 9 0,0 0 3 0,0 0 0 15,0 12-8-15,0 5-2 0,-9 7 0 0,5 8 0 16,-1 13-21-16,0 3-5 0,-13 13-1 16,5 8 0-16,4 8 3 0,-1 8 1 0,1 0 0 15,-4 0 0-15,8 4 6 0,-13-4 2 0,13-4 0 16,-8 4 0-16,-1-4-14 0,5-5-4 0,4-3 0 0,-4-4 0 16,5-4-17-16,-5-4-4 0,4-5-1 0,0 1 0 15,-4-9-14-15,0 1 0 0,0-9 8 0,-4 1-8 16,3-9-84-1,1-3-20-15,0-5-4 0,0-4-1 0,0-8-79 16,9-12-15-16,0 0-3 0</inkml:trace>
          <inkml:trace contextRef="#ctx0" brushRef="#br0" timeOffset="25967.9589">402 9873 1440 0,'0'0'64'0,"-5"-8"12"0,5 0-60 0,0 8-16 0,-5-4 0 0,5 4 0 16,0 0 193-16,0 0 36 15,0 0 7-15,10 4 2 0,-1 4-152 0,4 4-30 0,6 5-7 0,-6-1-1 16,-4 8-16-16,0 0-4 0,-4 1-1 0,4-5 0 15,-4 8-15-15,-1-7-2 16,-4 3-1-16,-4-4 0 0,4 0 1 0,-5 0 0 0,0-3 0 16,1-5 0-16,-1 0 6 0,5-4 2 0,-9 0 0 15,9-8 0-15,0 0-18 0,0 0 10 0,0 0-10 0,0-12 8 16,0 0 1-16,0-8 0 0,9-1 0 0,0-7 0 16,1-8-9-16,12-1 0 0,1-3 0 0,9-5 0 15,-5 5 0-15,1-1 0 0,-1 5 0 0,5 4-11 16,-5 7 11-16,0 5 0 0,-4 4 10 0,0 12-10 15,-5 0 23-15,0 12-2 0,-4 0 0 0,-5 4 0 16,0 4-9-16,5 4-1 0,-5 1-1 0,0 3 0 16,-4-4-10-16,-1 9 10 0,5-9-10 0,0 8 10 15,-4-4-30-15,0-3-7 0,-5-1-1 0,4 0-808 16,1-4-163-16</inkml:trace>
        </inkml:traceGroup>
        <inkml:traceGroup>
          <inkml:annotationXML>
            <emma:emma xmlns:emma="http://www.w3.org/2003/04/emma" version="1.0">
              <emma:interpretation id="{505AA381-96F9-4FE1-99BF-DE82FB94A274}" emma:medium="tactile" emma:mode="ink">
                <msink:context xmlns:msink="http://schemas.microsoft.com/ink/2010/main" type="inkWord" rotatedBoundingBox="5214,8460 7952,8303 8105,10963 5366,11120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6173.1137">2387 7340 2696 0,'0'0'60'0,"0"0"12"0,0 0 2 0,0 0 1 0,0 0-60 0,0 16-15 0,-5 0 0 0,0 9 0 15,-4 7 36-15,0 5 5 16,-9 3 1-16,4 4 0 0,-4 5-11 0,0 0-3 16,0-1 0-16,-5 5 0 15,5-1-54-15,0 5-11 0,-1-4-3 0,1 7-809 0,0 1-163 0</inkml:trace>
          <inkml:trace contextRef="#ctx0" brushRef="#br0" timeOffset="26478.1556">2824 8089 2487 0,'-5'0'55'0,"-4"4"11"0,-5 4 2 0,1 4 2 0,-1 0-56 0,-4 8-14 0,-10 13 0 0,6-1 0 16,3 13 80-16,-3-1 12 15,-6 9 4-15,6 7 0 0,3 5-38 0,1 4-7 16,0 4-2-16,0 4 0 0,4 8-21 0,0 0-5 16,5-8-1-16,0 4 0 0,5-9-14 0,4-3-8 15,0 0 8-15,0 0-8 0,0 0 0 0,0-9 8 16,9 1-8-16,-5-4 0 16,5-5-67-16,1-7-17 0,-1-5-4 0,0-7-780 15,0-9-156-15</inkml:trace>
          <inkml:trace contextRef="#ctx0" brushRef="#br0" timeOffset="26903.3077">4098 8319 2365 0,'0'0'52'0,"-13"-8"10"0,-1 4 2 0,0 0 4 0,14 4-55 0,-18 12-13 0,-5 5 0 0,-4 7 0 16,0 12 66-16,-5 5 10 16,0 7 3-16,-4 9 0 0,-5 4-26 0,4 7-5 15,-4 5 0-15,0 4-1 0,0 0-35 0,5 4-12 16,-5-8 9-16,5 0-9 0,4 0 0 0,0-9 0 0,0 1 0 0,5-4 0 31,8-9-122-31,1-7-30 0,5-1-5 0</inkml:trace>
          <inkml:trace contextRef="#ctx0" brushRef="#br0" timeOffset="26705.3791">3297 8518 2520 0,'5'-33'112'0,"-5"21"22"0,9-4-107 0,4 4-27 0,-3-4 0 0,8 8 0 15,0 4 22-15,5 8-1 0,4 0 0 0,-4 8 0 0,4 4 20 0,5 8 4 16,-5 9 1-16,1 3 0 15,-1 9 5-15,-4 3 1 0,-1 9 0 0,1 3 0 0,-5 1-19 0,1-4-3 16,-1 4-1-16,-4-9 0 16,-5 1-9-16,4-5-3 0,1-3 0 0,-5-1 0 15,-4-3-17-15,4-1 0 0,0-7-11 0,0-1 11 16,-5-8-136-16,6-3-20 0,-1-5-4 0,4-8-659 0,1 0-132 0</inkml:trace>
          <inkml:trace contextRef="#ctx0" brushRef="#br0" timeOffset="27119.5953">4536 8218 2545 0,'36'8'112'0,"-13"0"24"0,4 1-108 0,9 11-28 16,5 12 0-16,0 9 0 16,0 3 95-16,-4 9 13 0,-1 3 4 0,-8 9 0 15,-1 4-39-15,-9 4-7 0,-4 4-2 0,-1 4 0 16,-13 0-26-16,-4-1-6 0,-10 1 0 0,-9-4-1 16,-8 8-31-16,-1-4 0 0,-9 4 0 0,0-8 0 0,-9-4 0 15,0-8-16-15,-1-9 3 0,1-3 1 16,5-8-151-16,-1-5-29 0,5-8-7 0,0-3-1 0</inkml:trace>
        </inkml:traceGroup>
        <inkml:traceGroup>
          <inkml:annotationXML>
            <emma:emma xmlns:emma="http://www.w3.org/2003/04/emma" version="1.0">
              <emma:interpretation id="{6F2EC6D8-3AE2-4045-B4E2-1FCAFC5075B4}" emma:medium="tactile" emma:mode="ink">
                <msink:context xmlns:msink="http://schemas.microsoft.com/ink/2010/main" type="inkWord" rotatedBoundingBox="9087,9163 13032,8936 13148,10967 9204,11193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28055.7017">6061 9234 2073 0,'0'0'184'0,"0"0"-147"16,0 0-29-16,0 0-8 0,13 0 44 0,6 0 7 15,8 0 1-15,9 0 1 0,10 0 7 0,4 0 2 0,9 4 0 0,0 0 0 16,5 0-34-16,0 4-8 16,4-4 0-16,-4 4-1 0,0 0-19 0,-1 5 0 15,-8-5 0-15,-5 4 0 16,0-4-153-16,-4 0-25 0,-10 4-5 0,0-8-764 0</inkml:trace>
          <inkml:trace contextRef="#ctx0" brushRef="#br0" timeOffset="27861.0605">6202 8886 1836 0,'0'0'40'0,"-5"0"9"0,-8-4 2 0,13 4 0 0,0 0-41 0,0 0-10 0,9-4 0 0,4 0 0 0,6 4 73 0,3-4 13 16,10 4 2-16,5-4 1 15,4 0-14-15,4 0-3 0,5 0-1 0,5 0 0 0,0-5-15 0,8 1-2 16,1 4-1-16,0-4 0 16,4 0-17-16,-4 0-3 0,-5 0-1 0,-4 0 0 15,-5 0-41-15,-5 4-9 0,-8-4-2 0,-1 4 0 0,-9 0-1 16,-4-1-1-16,-5 5 0 0,1 0 0 16,-10-4 6-16,0 4 0 0,-9 0 1 0,0 0 0 15,0 0-18-15,0 0-4 0,0 0-1 0,0 0-684 16,0 0-137-16</inkml:trace>
          <inkml:trace contextRef="#ctx0" brushRef="#br0" timeOffset="28650.523">8109 8158 2286 0,'10'-13'50'0,"3"-7"10"0,15-4 3 0,3 0 1 0,6-5-51 0,4 5-13 0,4 0 0 0,1 3 0 16,-1 5 64-16,1 0 9 0,4 8 3 0,0 8 0 15,0 0-20-15,0 8-3 0,5 8-1 0,0 5 0 16,-10 3-22-16,1 8-5 0,-1 9-1 0,1 7 0 16,-14 5 21-16,-1 3 4 0,-3 5 1 0,-10 4 0 15,-4-4-3-15,-1 3-1 0,-13-3 0 0,5 0 0 16,-5-5-18-16,-5 1-4 0,1-4-1 0,-5-5 0 16,4 1-13-16,-9-5-2 0,-8 5-8 0,-1-5 12 15,-4 1-12-15,-5-1 0 0,-5 1 8 0,-8 0-8 16,-10-1 0-16,-4 5 0 0,-5-5 0 0,-4 5 0 15,-5-1-100-15,-4-7-22 0,-1 3-5 0,5-7-1 16,5-1-50-16,4-4-10 0,5-7-3 0,23-9 0 0</inkml:trace>
          <inkml:trace contextRef="#ctx0" brushRef="#br0" timeOffset="28339.402">8296 8012 2073 0,'9'-33'184'0,"0"17"-147"0,-4 0-29 0,4 4-8 16,0 4 68-16,-9 8 12 0,14-4 2 0,-1 4 1 15,-3 4 10-15,3 4 3 0,-4 8 0 0,0 8 0 0,1 13-52 0,-1 3-9 16,-9 9-3-16,4 8 0 0,-4 7 13 0,0 1 3 0,-4 8 0 0,-5 8 0 31,-5 0 0-31,5 4 0 0,-5 0 0 0,0-4 0 0,1 0-26 16,-5 0-5-16,4-5-1 0,9-7 0 0,-4-4-8 0,0 0-8 15,5-9 12-15,-1-3-12 0,5 0 8 0,0-9-8 16,0-3 0-16,0-5 0 16,0 0-46-16,0-3-13 0,0-9-2 0,-5 0-1 15,1-7-126-15,-1-5-24 0,1-4-6 0,4-8-1 0</inkml:trace>
          <inkml:trace contextRef="#ctx0" brushRef="#br0" timeOffset="29323.2428">9275 9372 2199 0,'0'0'48'0,"0"0"11"0,0 0 1 0,0 0 2 0,5-8-50 0,-1 3-12 15,-4 5 0-15,14 5 0 0,-5 3 64 0,5 4 11 16,-1 8 1-16,1 4 1 0,-5 13-23 0,5 3-5 15,-1 1-1-15,-4 3 0 0,5 1-11 0,-5-5-2 16,0-3-1-16,-4 3 0 0,4-8-16 0,-9-3-3 0,0-5-1 0,0-4 0 16,0-4 10-16,-5-3 1 15,5-1 1-15,0-12 0 0,0 0-6 0,0 0 0 16,0 0-1-16,0 0 0 0,0 0-7 0,0 0-2 16,0-12 0-16,5-9 0 0,4 1-10 0,-4-12 10 0,13-1-10 0,0-11 10 15,0-5-10-15,10 1 0 0,3-1 0 0,6 1 0 0,-5-1 0 0,4 9 0 16,-4 7-11-1,4 1 11-15,-4 8 0 0,-9 7 0 0,0 5 0 0,0 8 0 16,-10 0 0-16,5 12 0 0,-8 0 0 16,3 8 8-16,-4 1-8 0,5 7 9 0,-5 4-9 0,5 1 10 15,-5 3-10-15,4-4 0 0,-3 5 0 0,3-1 0 32,1-4-96-32,0-3-22 0,-1-1-4 0,5-8-1112 0</inkml:trace>
        </inkml:traceGroup>
        <inkml:traceGroup>
          <inkml:annotationXML>
            <emma:emma xmlns:emma="http://www.w3.org/2003/04/emma" version="1.0">
              <emma:interpretation id="{D7293952-F91A-46C5-AD16-22C0A048C84C}" emma:medium="tactile" emma:mode="ink">
                <msink:context xmlns:msink="http://schemas.microsoft.com/ink/2010/main" type="inkWord" rotatedBoundingBox="13676,8485 20583,8088 20729,10635 13822,11031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29980.6215">10659 8712 2016 0,'0'0'89'0,"0"0"19"0,0 0-87 0,14-4-21 15,4 0 0-15,5 4 0 16,4 0 109-16,9 0 18 0,5 0 3 0,9 0 1 16,-4 0-81-16,4 0-16 15,5 0-3-15,4 0-1 0,0 0-170 0,-4 0-35 0,-5 0-6 0</inkml:trace>
          <inkml:trace contextRef="#ctx0" brushRef="#br0" timeOffset="29810.6647">11114 7951 2300 0,'-22'-4'102'0,"22"4"21"0,0 0-99 0,0 0-24 15,4 12 0-15,1 4 0 0,-1 9 20 0,5-1-2 16,5-4 0-16,0 5 0 0,4-5 29 0,5 0 5 16,-1-4 2-16,6-8 0 0,-1-4-34 0,5 0-6 15,0-8-2-15,4-4 0 0,1-8 23 0,4 0 4 16,-5-8 1-16,5-1 0 0,-9 1-14 0,4 0-2 0,-4-5-1 0,-5 1 0 15,-4-4 8-15,-5-5 1 0,5 5 1 0,-5-5 0 16,-13 1-21-16,4 0-12 0,-13-5 12 0,4 1-12 0,0-5 8 0,-5 5-8 16,-4 3 0-16,0 1 0 0,0-1 0 0,0 5 0 15,-5 4 0-15,5 3 0 16,-5 1 0-16,5 12-12 0,0 0 1 0,0 8 1 16,-5 8-1-16,-4 8 0 0,0 12 0 0,-5 5 0 0,0 15 11 0,-4 9-10 15,4 3 10-15,-4 13-10 16,4 0 23-16,0 8 5 0,1 4 1 0,3 12 0 15,1 0 1-15,0 0 1 0,0 0 0 0,-5 4 0 16,5-8 18-16,-1 4 3 0,-3 0 1 0,4-3 0 16,-1-6-30-16,-3-7-5 0,-1 4-8 0,0-8 11 15,-9-4-11-15,0-8 0 0,5-5 0 0,0 1 0 16,-1-8-139-16,1-1-26 0,-5-3-6 0</inkml:trace>
          <inkml:trace contextRef="#ctx0" brushRef="#br0" timeOffset="30245.4796">12785 7470 2559 0,'-18'16'113'0,"9"-8"24"15,0 0-109-15,-5 8-28 0,0 8 0 0,1 9 0 16,-1 3 50-16,-4 9 5 0,-5 3 1 0,0 13 0 16,1 0 12-16,-1 3 2 0,0 5 1 0,5 8 0 0,4-4-13 0,-4 0-2 15,0 0-1-15,0 0 0 0,4-1-21 0,0 1-4 0,1 0-1 0,-1 0 0 16,0-4-17-16,1-1-4 0,4-3-8 0,-1-4 12 16,1 4-12-16,0-13-16 0,5 1 3 0,4-9 1 31,0 1-152-31,9-9-31 0,0-3-5 0</inkml:trace>
          <inkml:trace contextRef="#ctx0" brushRef="#br0" timeOffset="30556.9179">13423 8340 2340 0,'-9'-33'104'0,"9"17"20"0,0-4-99 0,0-4-25 0,9-1 0 0,0 1 0 16,0-8 44-16,0 3 4 0,9-3 1 0,0-4 0 15,5-1-6-15,0 9-2 0,0-1 0 0,-1 9 0 16,6 8-2-16,-5 4-1 0,-1 0 0 0,1 8 0 16,0 8 13-16,0 8 2 0,-1 8 1 0,1 17 0 0,0 3-18 0,0 9-3 15,4 4-1-15,-4 11 0 0,-1-3-2 0,-3 4-1 16,-6 4 0-16,6 8 0 15,-1-4-14-15,-5 4-3 0,6-9-1 0,-1-7 0 16,-5 0-11-16,6-12 0 0,-6-5 9 0,1-11-9 16,0-5-60-16,-5-12-16 0,4 0-3 0,-8-11-1 15,4 3-92-15,-9-12-20 0,0 0-3 0,5-12-932 16</inkml:trace>
          <inkml:trace contextRef="#ctx0" brushRef="#br0" timeOffset="30784.7306">14338 7975 2487 0,'-9'21'110'0,"0"-9"23"0,-1 0-106 0,-3 16-27 15,-1 9 0-15,-4 7 0 0,-5 5 82 0,-4 7 11 16,-5 5 3-16,-4 0 0 0,-1 0-23 0,-4 3-4 16,-9 1-1-16,0 4 0 0,0-4-37 0,9-1-8 0,-5 5-2 0,5-4 0 0,0-8-21 0,5-1 0 15,4-7 0-15,5-5 0 31,0-3-101-31,4-9-22 0,0-4-4 0,5 1-1145 0</inkml:trace>
          <inkml:trace contextRef="#ctx0" brushRef="#br0" timeOffset="31018.869">15034 7340 2739 0,'28'32'121'0,"-15"-7"26"0,15 7-118 0,3 17-29 0,6 11 0 0,4 13 0 16,-9 0 67-16,-5 12 7 0,-9 4 2 0,0 12 0 15,-13 0-8-15,0 5-2 0,-10-1 0 0,-13 12 0 0,-5 5-27 0,-4-5-6 16,-5 4-1-16,0-7 0 0,0-13-20 0,-4-8-4 0,-1-8 0 0,5-8-8 31,1-8 8-31,-1-1-8 0,0-11 0 0,0-4 0 16,5-9-61-16,-1 1-16 0,1-9-3 0,0-3-1 15,-5-9-168-15,0-4-34 0,-36 8-6 0,18-20-2 0</inkml:trace>
          <inkml:trace contextRef="#ctx0" brushRef="#br0" timeOffset="32123.6693">16286 8862 1670 0,'0'0'74'0,"0"0"15"0,0 0-71 0,0 0-18 0,0 0 0 0,14 0 0 16,0 4 83-16,4-4 13 0,5 4 2 0,13 0 1 16,10-4 0-16,-1 4 0 0,1-4 0 0,8 0 0 0,10 0-40 0,-5 0-8 15,-4 0-2-15,-1 0 0 0,1 4-49 0,0-4 0 16,4 4-14-16,-4-4-739 15,-5 8-148-15</inkml:trace>
          <inkml:trace contextRef="#ctx0" brushRef="#br0" timeOffset="31910.3171">16305 8502 1728 0,'0'0'153'0,"13"0"-122"16,1 0-31-16,9 0 0 0,13 0 69 0,0 4 8 16,-4-4 2-16,23 8 0 0,4-8 1 0,5 4 0 15,0-4 0-15,-1 4 0 0,-3-4-39 0,3 0-7 0,6-4-2 0,-6 0 0 16,1 0-11-16,-9 0-2 15,8-5-1-15,-3 5 0 16,-6-4-38-16,-4 4-8 0,-9 0-2 0,0 0 0 0,-9 4 8 0,-4 0 2 0,-6 0 0 0,-4 0 0 31,-4 4-140-31,0-4-27 0</inkml:trace>
        </inkml:traceGroup>
        <inkml:traceGroup>
          <inkml:annotationXML>
            <emma:emma xmlns:emma="http://www.w3.org/2003/04/emma" version="1.0">
              <emma:interpretation id="{3E311CBE-1D2F-4259-8BF8-D732F51A4F88}" emma:medium="tactile" emma:mode="ink">
                <msink:context xmlns:msink="http://schemas.microsoft.com/ink/2010/main" type="inkWord" rotatedBoundingBox="21411,7498 28214,7107 28396,10287 21594,10678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34240.1299">22410 7680 1670 0,'-14'-20'148'0,"10"12"-118"0,-5-4-30 0,-1 7 0 0,-3 10 210 0,4-1 36 16,0 8 7-16,-5 8 2 0,0 4-162 0,-4 13-32 16,4 3-6-16,1 9-2 0,-1 3-20 0,5-3-4 0,-5 3-1 0,1 5 0 15,-1 4 7-15,5 0 1 0,9-5 0 0,-5 5 0 16,5-4-24-16,0-1-12 0,5-7 12 0,4 3-12 16,-4-7 0-16,4-1-22 0,-5-7 3 0,5 3 1 31,-4-3-188-31,4-9-38 0,-4-4-7 0,4-3-1 0</inkml:trace>
          <inkml:trace contextRef="#ctx0" brushRef="#br0" timeOffset="34517.286">22669 8028 2178 0,'10'-12'48'0,"-1"-8"9"0,4-5 3 0,6 1 1 0,8 4-49 0,-4-4-12 0,4 3 0 0,0-3 0 16,5 4 108-16,5 4 18 0,-1 3 4 0,0 1 1 0,-4 4-85 0,-4 4-17 15,3 8-3-15,1 8-1 0,-9 9 11 0,0 3 3 16,0 4 0-16,-5 9 0 0,0 7-31 0,0 5-8 16,0-1 0-16,1 5 0 0,-1 4 23 0,-4-9 3 15,4 1 1-15,-5-1 0 0,-4-3-27 0,5-5 0 16,-5-7 8-16,0 3-8 16,-4-4-56-16,-1-3-14 0,1-1-2 0,0-8-1180 15</inkml:trace>
          <inkml:trace contextRef="#ctx0" brushRef="#br0" timeOffset="34668.0087">23835 7733 2016 0,'-18'-8'179'0,"4"3"-143"16,0 1-36-16,-4 0 0 0,0 8 96 0,-9 5 13 15,-1 3 3-15,-4 8 0 0,-4 4-24 0,-9 9-4 16,-1 7 0-16,-9 5-1 0,1 3-51 0,4 5-9 15,-5 7-3-15,0 5 0 0,1-4-12 0,4 0-8 0,0-5 8 16,-5 9-8-16,9-12-17 0,1-1-8 0,8 1-2 0,6-5 0 16,-1-3-214-16,4-1-43 0</inkml:trace>
          <inkml:trace contextRef="#ctx0" brushRef="#br0" timeOffset="34890.1915">23976 8400 2559 0,'0'0'56'0,"0"0"12"0,0 0 3 0,0 12 1 0,-4 1-58 0,-1-1-14 16,0 8 0-16,-4 0 0 0,5 0 57 0,-5 5 9 15,4-1 2-15,1 4 0 0,-6 1-48 0,10-5-10 16,-4 4-2-16,4 1 0 0,0-9-8 0,0 4 0 15,4-4 0-15,1 1 0 16,0-5-110-16,4-4-24 0,-5-4-5 0</inkml:trace>
          <inkml:trace contextRef="#ctx0" brushRef="#br0" timeOffset="35009.9346">24431 7846 1958 0,'-13'-12'174'0,"-1"-4"-139"0,0-1-35 0,5 5 0 15,9-4 38-15,-4 8 1 0</inkml:trace>
          <inkml:trace contextRef="#ctx0" brushRef="#br0" timeOffset="35258.3513">24796 7300 1728 0,'36'-13'76'0,"-9"9"16"0,14 4-73 0,-4 4-19 16,-1 9 0-16,1 11 0 0,-1 8 152 0,-4 9 28 16,4 11 4-16,-4 9 2 0,-5 4-42 0,-4 8-8 15,-9 4-1-15,0 7-1 0,-10 6-48 0,-4-1-10 0,-4 4-1 0,-6 4-1 16,1-8-27-16,-9-4-6 16,0 0-1-16,-5-4 0 0,-9-12-24 0,0-1-6 0,-4 1-1 0,-10-8 0 15,-4-5-21-15,5-3-5 16,8 0-1-16,-4-9 0 15,5-7-141-15,0-1-28 0,4-4-5 0,0-3-2 0</inkml:trace>
          <inkml:trace contextRef="#ctx0" brushRef="#br0" timeOffset="32491.2066">18394 7720 2278 0,'0'0'50'0,"5"-4"10"0,9-4 3 0,4-4 1 0,5 4-51 0,8-4-13 0,10 4 0 0,9 0 0 15,10-4 37-15,3-1 5 0,6 5 1 0,13 0 0 16,-5 4-2-16,5 0 0 0,4 0 0 0,15 4 0 15,-15 4-13-15,1 0-2 0,-5 0-1 0,0 0 0 0,-14 0-8 0,0-4-1 16,0 0-1-16,-4 0 0 16,-5 0 1-16,-9-4 1 0,0 0 0 0,1-4 0 15,-10 8-3-15,0-4-1 0,-5 4 0 0,0-4 0 0,-4 4-13 0,-4 0 0 16,-1 0 0-16,-9 0-10 16,0 4-111-16,-4-4-23 0,-14 0-4 0,0 0-956 15</inkml:trace>
          <inkml:trace contextRef="#ctx0" brushRef="#br0" timeOffset="32884.0372">18840 7967 1612 0,'0'0'144'0,"0"0"-116"15,0 0-28-15,0 0 0 0,0 0 32 0,5 4 0 16,9-4 0-16,-1 4 0 0,6 0 56 0,3 5 12 15,6-1 3-15,4 4 0 0,-1 0-51 0,6 4-11 0,-5-4-1 0,9 9-1 16,-5 3-24-16,1 0-5 16,-6-4-1-16,1 9 0 0,0-5-9 0,0 0 0 0,0 0 0 0,0 1 8 15,-5-1 16-15,0 0 4 0,-4-3 0 16,0 3 0-16,-9 4 1 0,-1-4 1 0,-4 5 0 16,-4 3 0-16,-5 1-14 0,-5-1-4 0,-4 4 0 0,-14 1 0 15,5 3-4-15,-14 5-8 0,-4-1 11 0,-14 5-11 16,0 3 18-16,-5 5-3 0,-4-4-1 0,0 3 0 15,-5-3 14-15,0-9 4 0,5 1 0 0,0 4 0 16,9-9-5-16,4-4-1 0,10 1 0 0,4-1 0 16,0-3-6-16,5-5-2 0,4-4 0 0,0 1 0 15,10-1-4-15,-1-4-1 0,0-4 0 0,10-4 0 16,-1-3 3-16,5-1 0 0,9 4 0 0,0-8 0 16,10 0 1-16,8-4 1 0,5 0 0 0,9 0 0 0,13-8-9 0,1 8-1 15,0-8-8-15,8 0 12 0,-8-1-12 0,9-3-10 16,0 0 2-16,4 0 0 15,9 0-107-15,1-4-21 0,-1 0-4 0,10-5-1071 0</inkml:trace>
          <inkml:trace contextRef="#ctx0" brushRef="#br0" timeOffset="38833.3156">19405 6579 576 0,'0'0'51'0,"0"0"-41"0,5-8-10 0,-1-4 0 0,5 0 136 0,0-4 24 16,-4 4 6-16,4-5 1 16,-4 5-43-16,4-4-8 0,0 4-1 0,-5-4-1 15,1-1-14-15,4 9-2 0,0-4-1 0,0 4 0 0,0 0-6 0,0 4-2 16,5 0 0-16,0 8 0 15,-5 0-49-15,5 4-11 0,4 0-1 0,-5 8-1 16,1 1-10-16,0 7-1 0,-1 0-1 0,1 5 0 0,-5-5-15 0,0-4 8 16,0 0-8-16,-4 5 0 0,-1-1 8 0,1-4-8 15,0-4 0-15,-5-4 0 0,4 5 8 0,-4-9-8 16,0-8 0-16,0 0 9 0,0 0-9 0,0 0 10 16,0 0-10-16,14-4 10 0,-5-9-10 0,5 5 12 15,-1-4-12-15,5 0 12 0,-4-8-12 0,9-4 12 16,-5-1-12-16,0-3 12 0,5 0-3 0,4-1 0 15,-4-3 0-15,0 4 0 0,0-5 3 0,-1 9 0 16,1 0 0-16,-5 7 0 0,-4 1 5 0,-5 0 2 16,0 8 0-16,0 0 0 0,0 4 1 0,-9 4 1 15,10 4 0-15,3 0 0 0,-4 8-21 0,5-4 0 16,0 8 0-16,-1 5 0 16,5-1-21-16,1 0-9 0,-1 4-2 0,5 1 0 15,-5-1-87-15,5 4-17 0,-5 5-4 0</inkml:trace>
          <inkml:trace contextRef="#ctx0" brushRef="#br0" timeOffset="33997.2884">20457 8566 2181 0,'13'-8'48'0,"1"4"9"0,4-4 3 0,14 4 2 0,0 0-50 0,14-4-12 0,-1 4 0 0,10 0 0 15,-5 0 71-15,0 4 11 0,0-4 2 0,0 0 1 16,0 4-68-16,-4 0-17 0,-5 0 0 0,4-4-733 15,5 4-151-15</inkml:trace>
          <inkml:trace contextRef="#ctx0" brushRef="#br0" timeOffset="33830.9992">21030 8048 864 0,'0'0'76'0,"0"0"-60"0,0 0-16 0,0 0 0 15,0 0 159-15,0 0 29 0,0 0 5 0,0 0 2 16,0 0-105-16,10 4-21 0,-1 4-4 0,4 1-1 16,10-9 0-16,0 4 0 0,0-4 0 0,4 0 0 0,0-4 0 0,10-5-1 15,-1-3 0-15,0 0 0 16,-4-4-30-16,0 0-5 0,0-4-2 0,-5-5 0 0,1 5-12 0,-6 0-2 15,1 0-1-15,-9-5 0 0,0 1-2 0,-5 0 0 16,0-5 0-16,-5 9 0 0,1-4-9 0,-5 0 0 16,-5-5 0-16,1 5 0 0,-5-4 0 0,4 3 0 0,-4 1 0 0,-5-4 0 15,1 7 20-15,8 5 3 16,1 0 0-16,-6 4 0 0,1 0-23 0,-4 4 8 16,4 0-8-16,0 4 0 0,-5 4 0 0,-4 4 8 0,4 8-8 0,-4 12 0 15,0 8 0-15,-1 9 0 0,6 7 0 0,-6 9 0 0,6 8 24 0,-1 8 0 31,0 8 0-31,1 8 0 0,-1 0 22 0,1-4 5 16,-1-4 1-16,0 4 0 0,-4-8-7 0,0-5-1 16,0-3 0-16,-1 0 0 0,-3-12-36 0,3-1-8 15,1-7 0-15,-5-5 0 0,5-3 0 0,0-5 0 16,0-3 0-16,4-5 0 16,5-8-193-16,-5 0-42 0,10-3-8 0</inkml:trace>
        </inkml:traceGroup>
        <inkml:traceGroup>
          <inkml:annotationXML>
            <emma:emma xmlns:emma="http://www.w3.org/2003/04/emma" version="1.0">
              <emma:interpretation id="{A982D3C9-FA3F-46FF-96AE-CAABD9BD7B3C}" emma:medium="tactile" emma:mode="ink">
                <msink:context xmlns:msink="http://schemas.microsoft.com/ink/2010/main" type="inkWord" rotatedBoundingBox="28765,7016 33012,6772 33195,9947 28948,10191"/>
              </emma:interpretation>
              <emma:one-of disjunction-type="recognition" id="oneOf22">
                <emma:interpretation id="interp26" emma:lang="" emma:confidence="1">
                  <emma:literal>,</emma:literal>
                </emma:interpretation>
                <emma:interpretation id="interp27" emma:lang="" emma:confidence="0">
                  <emma:literal>)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;</emma:literal>
                </emma:interpretation>
                <emma:interpretation id="interp30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42013.2318">29817 6701 2487 0,'0'0'110'0,"9"8"23"0,10 4-106 0,3 12-27 0,6 4 0 0,-1 17 0 16,-4 8 56-16,0 7 7 0,-5 9 1 0,-5 4 0 15,-8 4-1-15,-10 4 0 0,-4 4 0 0,-9 0 0 16,0 0-25-16,-9 4-5 0,4 0-1 0,-9 4 0 16,-4-4 8-16,4 0 0 0,-9 0 1 0,4-8 0 15,1 4-30-15,-1-8-11 0,1-4 0 0,-5-5 9 0,0 1-9 0,-4-8-17 16,-10-4 4-16,-4-5 1 15,-5-3-174-15,-4-5-34 0,4-3-8 0,18-17 0 16</inkml:trace>
          <inkml:trace contextRef="#ctx0" brushRef="#br0" timeOffset="40206.4082">25811 8336 1724 0,'0'0'76'0,"0"0"16"0,0 0-73 0,0 0-19 15,0 0 0-15,0 0 0 0,0 0 44 0,9 4 4 16,5 4 2-16,-1-8 0 0,1 4 6 0,4-8 2 15,5 0 0-15,0-4 0 0,-1-5-8 0,6 1-2 16,4-8 0-16,-5 0 0 0,5-8-23 0,4-5-5 16,5 1 0-16,0-1-1 0,-4 1 13 0,4-4 4 0,0-1 0 0,-5 1 0 15,5-5-25-15,-5 1-11 0,-4-5 10 0,0 5-10 16,0-5 12-16,-5 1-3 0,-4-9-1 0,4-3 0 16,-4 3 0-16,0-8 0 0,0 1 0 0,-5-5 0 15,5 4-8-15,-5 0-11 16,0 9 3-16,0-5 0 0,-4-4 8 0,4 5-8 0,-4 3 8 0,-1 0-8 15,-3 5 8-15,-6 7 0 0,5 9 0 0,-9 0 0 16,0 7-8-16,-4 1 0 0,-1 4 0 0,-4 4 0 16,0 8 8-16,0 0 0 0,-5-1 0 0,1 9 0 15,-6 9 0-15,1-1 0 0,0 4 0 0,0 4 0 16,-1 4 0-16,-3 4 0 0,3 1 0 0,1 3 0 16,0 0 0-16,0 5 0 0,4-1 0 0,1 1 0 15,-1 3 0-15,0 4 0 0,5 5 0 0,-5-1 0 16,5 9 0-16,-4 4 11 0,-6 7-3 0,1 9 0 0,0 4 23 0,-5 4 4 15,1 0 1-15,-1 8 0 0,0 8 6 16,5-4 2-16,-5 0 0 0,5-4 0 0,-5 0-17 0,0-8-3 16,5 0-1-16,0-8 0 0,4-4-7 0,-4 0 0 15,4-8-1-15,5-5 0 16,5-3-36-16,-1-13-7 0,5-7-2 0,14-9 0 16,9-4-11-16,8-8-3 0,20-8 0 0,8-12-768 0,9-4-155 0</inkml:trace>
          <inkml:trace contextRef="#ctx0" brushRef="#br0" timeOffset="40534.945">26990 8651 1850 0,'0'0'82'0,"0"0"17"0,0 0-79 0,-4 12-20 0,-1 1 0 0,0 3 0 0,1 4 127 0,-5-4 21 0,4 4 5 0,-4 5 1 15,5-1-51-15,-6-4-11 0,6 9-1 0,4-9-1 31,-5 8-52-31,1-8-10 0,8 5-3 0,1-5 0 0,-1-4-25 0,10 0 0 16,-5-4 0-16,5-4-11 16,4-4-165-16,0 1-32 0</inkml:trace>
          <inkml:trace contextRef="#ctx0" brushRef="#br0" timeOffset="40685.4628">27245 7947 2257 0,'-5'-32'100'0,"5"20"20"0,0 3-96 0,0 9-24 0,0 0 0 0,0 0 0 31,0 0-68-31,0 0-20 0,0 0-3 0,0 0-1 0</inkml:trace>
          <inkml:trace contextRef="#ctx0" brushRef="#br0" timeOffset="41275.5274">28315 7008 1152 0,'27'-8'102'0,"-13"0"-82"0,0 0-20 0,-1 4 0 0,-4 0 106 0,0 8 17 15,-9 8 3-15,0 4 1 16,-9 4-3-16,-9 9 0 0,-9 11 0 0,-5 9 0 16,0 7-16-16,-4 9-4 0,-1 4-1 0,1 4 0 15,4 12-24-15,-4-4-5 0,4 0-1 0,0-4 0 16,4-1-36-16,1-3-7 0,9 0-2 0,0 0 0 15,4-4-28-15,0-4 0 0,1-5 0 0,4-3 0 16,0-4-80-16,-1-9-13 0,6-3-3 0,-5-9-1043 16</inkml:trace>
          <inkml:trace contextRef="#ctx0" brushRef="#br0" timeOffset="41006.7942">28347 5806 2066 0,'27'-28'92'0,"-18"20"18"0,0 0-88 0,5 4-22 15,-5 0 0-15,-9 4 0 0,0 0 73 0,5 8 11 16,-5 8 1-16,4 8 1 0,1-4-32 0,-10 13-6 16,-4 3-2-16,-5 9 0 0,-8-1-26 0,-6 5-6 0,-4 3-1 0,1 1 0 15,-1 0-13-15,-5-1 0 0,1 1 0 0,-5 4 0 31,0-1-113-31,-5 1-29 0,-4 4-6 0,9-17 0 0</inkml:trace>
          <inkml:trace contextRef="#ctx0" brushRef="#br0" timeOffset="41527.0059">28452 7506 2016 0,'13'-24'179'0,"5"-1"-143"0,10-7-36 0,4 0 0 16,4 3 70-16,5 5 7 0,-9 8 2 0,0 8 0 15,-5 8 4-15,0 4 1 0,1 16 0 0,-6 8 0 16,-3 13-26-16,-1 7-5 0,0 9-1 0,-4 0 0 16,-1 3-13-16,-4 5-3 0,-4-4-1 0,0 4 0 15,-5-1-15-15,0 5-2 0,0-8-1 0,0 0 0 16,0-1-17-16,-5-7-12 0,5-5 1 0,0-7 1 31,0-5-23-31,0-7-5 0,0-5-1 0,0-8 0 16,0 0-162-16,0-8-33 0,0-8-6 0</inkml:trace>
          <inkml:trace contextRef="#ctx0" brushRef="#br0" timeOffset="41734.2353">29321 7267 864 0,'0'0'38'0,"0"0"8"16,-4-4-37-16,4 4-9 0,-5 4 0 0,-4 8 0 16,-5 9 337-16,-4-1 66 0,0 12 13 0,-9 5 2 0,-5-1-256 0,0 5-51 15,-9 7-11-15,0 5-1 0,-5-1-43 0,5-3-9 16,-4 3-2-16,-1-3 0 0,5 0-22 0,0-1-5 16,-4 1-1-16,4 3 0 0,4-3-28 0,-4-1-5 0,5 1-2 15,4-4 0 1,0-1-202-16,5-3-40 0</inkml:trace>
        </inkml:traceGroup>
      </inkml:traceGroup>
    </inkml:traceGroup>
    <inkml:traceGroup>
      <inkml:annotationXML>
        <emma:emma xmlns:emma="http://www.w3.org/2003/04/emma" version="1.0">
          <emma:interpretation id="{B98A4778-1485-43D6-AB38-90F9AD06DD9D}" emma:medium="tactile" emma:mode="ink">
            <msink:context xmlns:msink="http://schemas.microsoft.com/ink/2010/main" type="paragraph" rotatedBoundingBox="9179,9704 23165,11007 23039,12359 9053,1105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3CF7433-71E5-4B7C-88CB-F35BED3CAD39}" emma:medium="tactile" emma:mode="ink">
              <msink:context xmlns:msink="http://schemas.microsoft.com/ink/2010/main" type="inkBullet" rotatedBoundingBox="9077,10800 10348,10919 10340,11012 9068,10893"/>
            </emma:interpretation>
            <emma:one-of disjunction-type="recognition" id="oneOf23">
              <emma:interpretation id="interp31" emma:lang="" emma:confidence="0">
                <emma:literal>-</emma:literal>
              </emma:interpretation>
            </emma:one-of>
          </emma:emma>
        </inkml:annotationXML>
        <inkml:trace contextRef="#ctx0" brushRef="#br0" timeOffset="82783.5987">6024 9793 345 0,'0'0'31'0,"-4"0"-31"0,-5-9 0 0,9 9 0 0,-5-4 100 0,-4 0 13 15,9 4 3-15,0 0 1 16,-5-4-55-16,5 4-11 0,0 0-3 0,-9-8 0 0,5 4-2 0,4 4-1 16,0 0 0-16,0 0 0 15,0 0 0-15,0 0 0 0,0-8 0 0,0 8 0 16,0 0 14-16,0-8 2 0,4 4 1 0,-4 4 0 15,0 0-1-15,0-8 0 0,0 8 0 0,9-8 0 16,-9 8-9-16,0 0-3 0,0 0 0 0,5-4 0 0,-5 4-17 16,0 0-3-16,9-4-1 0,0 4 0 0,0 0-12 0,0 0-4 15,5 4 0-15,0 0 0 0,-1-4-3 0,1 8-1 16,0-4 0-16,4 0 0 0,5 4 0 0,-1-4 0 0,1 4 0 0,4-4 0 16,1 0 10-16,-1 0 2 15,5 0 0-15,-5 0 0 0,5-4 7 0,-4 4 1 16,-1-4 1-16,5 0 0 0,-5 0 0 0,0 0 0 0,5 4 0 0,-4 1 0 0,3-5-13 15,1 4-4-15,0 0 0 0,0 0 0 16,0-4 6-16,-5 4 1 0,0 0 0 0,1 0 0 0,-1 0-19 0,5 0 8 31,-5 0-8-31,-4-4 0 0,0 4 0 0,0-4-16 16,-5 0 2-16,0 0 0 0,0 0 14 0,-9-4 0 16,5 4 0-16,-14 0 0 0,14-4 19 0,-14 4-3 0,9 0-1 0,-9 0 0 0,9 0-3 0,-9 0 0 15,0 0 0-15,14 0 0 16,-14 0-12-16,9 0 11 0,-9 0-11 0,0 0 10 15,9 0-10-15,-9 0 0 0,13 0 0 0,-13 0 0 16,10 4 0-16,-10-4 8 0,9 0-8 0,4 0 0 16,1-4 0-16,-5 4 8 0,0 0-8 0,5-4 0 15,-1 0 9-15,-3 0-9 0,-10 4 10 0,9 0-10 16,-9 0 9-16,9 0-9 0,-9 0 8 0,0 0-8 16,0 0 0-16,0 0 8 0,0 0-8 0,0 0 0 15,0 0 8-15,0 0-8 0,0 0 8 0,0 0-8 16,0 0 8-16,0 0-8 0,0 0 0 0,0 0 8 0,0 0-8 0,0 0 0 15,0 0 0-15,0 0 8 0,0 0-8 0,0 0-17 16,9 0 4-16,-5 8-767 16,6-4-152-16</inkml:trace>
      </inkml:traceGroup>
      <inkml:traceGroup>
        <inkml:annotationXML>
          <emma:emma xmlns:emma="http://www.w3.org/2003/04/emma" version="1.0">
            <emma:interpretation id="{CA98470D-F4DD-4FB8-B481-E359EB4EF0D1}" emma:medium="tactile" emma:mode="ink">
              <msink:context xmlns:msink="http://schemas.microsoft.com/ink/2010/main" type="line" rotatedBoundingBox="12436,10008 23165,11007 23039,12359 12310,11359"/>
            </emma:interpretation>
          </emma:emma>
        </inkml:annotationXML>
        <inkml:traceGroup>
          <inkml:annotationXML>
            <emma:emma xmlns:emma="http://www.w3.org/2003/04/emma" version="1.0">
              <emma:interpretation id="{58ED6273-63CD-4A2A-BF50-99BDBE1042F2}" emma:medium="tactile" emma:mode="ink">
                <msink:context xmlns:msink="http://schemas.microsoft.com/ink/2010/main" type="inkWord" rotatedBoundingBox="12436,10008 13208,10080 13085,11398 12313,11327"/>
              </emma:interpretation>
              <emma:one-of disjunction-type="recognition" id="oneOf24">
                <emma:interpretation id="interp32" emma:lang="" emma:confidence="0">
                  <emma:literal>or</emma:literal>
                </emma:interpretation>
                <emma:interpretation id="interp33" emma:lang="" emma:confidence="0">
                  <emma:literal>be</emma:literal>
                </emma:interpretation>
                <emma:interpretation id="interp34" emma:lang="" emma:confidence="0">
                  <emma:literal>we</emma:literal>
                </emma:interpretation>
                <emma:interpretation id="interp35" emma:lang="" emma:confidence="0">
                  <emma:literal>are</emma:literal>
                </emma:interpretation>
                <emma:interpretation id="interp36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81000.0245">9339 9129 230 0,'0'0'10'0,"0"0"2"0,0 0-12 0,0 0 0 0,0 0 0 0,0 0 0 0,0 0 173 0,0 0 32 31,-5-8 7-31,5 0 0 0,5 0-128 0,-5-1-25 0,4-3-6 0,1 4-1 16,-1-4-17-16,1 4-4 0,0-4-1 0,-5 4 0 16,4-4 29-16,1 3 5 0,-1 1 2 0,-4 0 0 15,-4 0 4-15,4 0 1 0,0 0 0 0,0 8 0 16,0-12-15-16,0 4-2 0,0 0-1 0,0-4 0 16,0 3-14-16,0 9-3 0,0 0-1 0,0-8 0 15,0-4-1-15,0 12 0 0,0 0 0 0,0 0 0 0,0 0 4 0,0 0 1 16,0 0 0-16,0 0 0 15,0 0-9-15,0 0-2 0,0 0 0 0,0 0 0 16,0 0-12-16,0 0-2 0,0 0-1 0,-9 8 0 16,4 4-4-16,0 5-1 0,-4-1 0 0,9 4 0 15,-4 4-8-15,-1 5 12 0,1-1-12 0,-1 8 12 0,1 1 0 0,4-1 1 16,0 5 0-16,0-1 0 0,0 5 13 0,0-1 2 16,0 1 1-16,0-1 0 0,4 1-10 0,-4 3-3 15,0-3 0-15,-4-1 0 0,4-3-6 0,-5-1-2 16,0-3 0-16,5-1 0 0,-4-3 2 0,-5 3 0 15,4-4 0-15,-4-3 0 0,5 3-10 0,-1-4 12 16,-4-7-12-16,4 3 12 0,1-4-12 0,-1-4 0 16,1-4 0-16,-1 1 8 0,1-5-8 0,4-8 8 15,0 8-8-15,0-8 8 0,0 0-8 0,0 0 0 16,0 0 0-16,0 0 0 0,0 0 0 0,0 0 0 0,0 0 8 0,0 0-8 16,0 0 0-16,0 0 0 0,9-8 9 0,0 0-9 0,0-5 0 0,-5 1 0 31,1 0 0-31,0 0 8 0,-1 0-8 0,-4 0 0 15,9 0 0-15,-4-5 8 0,-1 1-8 0,1-4 0 16,-5 0 0-16,4 0 8 0,1-1-8 0,-5 5 0 0,0-8 0 0,5 0 0 16,-5 3 0-16,0 1 0 0,4 0 0 0,-4 4-8 15,0-5 8-15,0 5 0 0,5 0 0 0,-1 0 0 16,1 0 0-16,-5 4 0 0,4 3 0 0,-4-3-8 0,0 12 8 0,0 0 0 16,0 0-9-16,0 0 9 15,0 0-8-15,0 0 8 0,0 16-10 0,5 1 10 16,-5 7 0-16,0 0-9 0,0 5 9 0,-5 3 0 0,5-4 0 0,0 5 0 15,-4-1 0-15,4-4 0 16,0 5 0-16,0-5 0 0,-5 0 0 0,5-3 0 16,-4-1-12-16,-1-8 0 0,5 0 0 0,-4 1 0 0,4-5 22 0,0-4 4 15,-5 0 1-15,5 4 0 0,0-12-15 0,-5 8 0 16,5-8 0-16,0 8 0 0,-4 0 0 0,4-8 0 16,-5 8 0-16,1 4 0 0,4-3 0 0,-5 3 0 15,5-4 0-15,0 0 0 0,0 0 0 0,0-8 0 16,0 0 0-16,0 0 0 0,0 0 0 0,0 0 0 0,0 0 0 0,0 0 0 15,0 0 0-15,0 0 0 16,0 0 0-16,0 0 0 0,0 0 0 0,0 0 0 16,-4-8 0-16,4 0 0 0,0-4 0 0,4 0 0 15,-4-1 0-15,0-3 0 0,0 4 0 0,5-8-12 16,-1 0 12-16,1-1-10 0,-1 1 1 0,1-4 0 16,0 0 0-16,4-1 0 0,0 5 1 0,4-4 0 15,-8 4 0-15,9-5 0 0,-1 5 8 0,-4 0 0 16,0 4 0-16,5-1-8 0,-5-3 8 0,0 8-10 15,0 0 10-15,1 0-10 0,-1 0 10 0,4-1 0 0,-4 1-9 0,1 0 9 16,3 0 0-16,-4 0 0 0,5 0 0 0,0 0 0 16,-1-1 0-16,5 1 0 0,1 0 0 0,-1 0 0 15,0 4 0-15,5-4 0 0,-5 4 0 0,0 0 0 0,5 4 0 0,-9-4 0 16,4 8 0-16,-4-5 0 16,-1 5 0-16,1 5 0 0,-14-5-10 0,0 0 10 15,0 0 0-15,0 0 0 0,14 0-8 0,-14 0 8 16,13 8 0-16,-13-8 0 0,0 0 0 0,14 4 0 15,-14-4 0-15,14 0 0 0,-1 4 0 0,-13-4 0 16,14 0 0-16,-5 4 0 0,-9-4 0 0,9 0 0 16,5 8 0-16,-14-8 0 0,9 0 0 0,-9 0 0 15,9 0 0-15,-9 0 0 0,9 4 0 0,-9-4 0 16,14 4 8-16,-5 0-8 0,-9-4 0 0,9 0 0 0,-9 0 0 0,0 0 0 16,0 0 0-16,9 4 0 0,-9-4 0 0,0 0 0 15,9 8 0-15,0 0 0 0,-4 0 10 0,-1 4-10 16,1-3 8-16,-1 3-8 0,1 0 0 0,-5 4 8 15,0-4-8-15,0 8 0 0,0 1 0 0,0-1 8 16,-5 4-8-16,5 0 0 0,0 1 9 0,0-1-9 16,0-4 10-16,0 4-10 0,0-3 12 0,0 3-3 15,0-4-1-15,0 0 0 0,0-3 1 0,-4-1 0 16,4 0 0-16,-5-4 0 0,5 0 2 0,0-4 0 16,-4 5 0-16,-1-1 0 0,1 0-2 0,4 0 0 15,-5 4 0-15,5 0 0 0,-9 1-9 0,9 3 0 16,-5 0 0-16,1 0 8 0,4 0-8 0,-5-3 0 15,5-1 0-15,-4 0 0 0,4-4 0 0,0-4 0 16,0-8 9-16,0 0-9 0,0 0 0 0,0 0 8 0,0 0-8 0,0 0 0 16,0 0 9-16,0 0-9 0,0 0 12 0,0 0-12 15,0-8 12-15,0-4-12 0,0 0 12 0,0-4-12 16,0 0 8-16,0-1-8 0,0-3 0 0,0 0 0 16,4 0 0-16,-4-5 0 0,5 5 0 0,-1-4 0 15,1-4 0-15,4-1 0 0,-4 1 0 0,4-5 0 16,-5 1 0-16,5-4 0 0,1 3 0 0,-1 5 0 15,-5 0 0-15,5-5 0 0,-4 9 0 0,-1 4-9 0,-4 0 9 0,0 7-8 16,0-3 8-16,0 8-8 0,0 0 8 0,-4 0 0 16,-1 0 0-16,5 8-8 15,-9-4 8-15,5 4 0 0,-5-4 0 0,9 4 0 0,-10-4 0 0,1 4 0 16,9 0 0-16,-4 0 0 16,-5-4 0-16,9 4 0 0,-9 0 0 0,-1 0 0 0,1-8 0 15,9 8 0-15,-4 0 0 0,4 0-8 0,-9 0 8 0,0-5 0 16,4 5 0-16,-4-4 0 0,4 4 0 0,-4 0 0 15,0 0 0-15,0 0-8 0,-5 0 8 0,1 0-12 16,-1 0 12-16,0 4-12 0,5 1 12 0,-4 3 0 16,-6 0 0-16,1 0 8 0,5 4-8 0,-1 0 0 15,0 0 0-15,-4 0 0 0,0 5 0 0,0-5 0 16,4 0 0-16,-4 4 0 0,4-4 0 0,0 0 0 16,1 5 0-16,4-5 0 0,0 8 0 0,-1-4 0 15,1 0 0-15,5 4 0 0,-5 1 0 0,4 3 0 16,1-4 0-16,-1 0 0 15,5 5-28-15,-9-1-3 0,4 0-1 0,-4 5-821 0,5-1-165 0</inkml:trace>
        </inkml:traceGroup>
        <inkml:traceGroup>
          <inkml:annotationXML>
            <emma:emma xmlns:emma="http://www.w3.org/2003/04/emma" version="1.0">
              <emma:interpretation id="{CFE27CF9-6E0C-4C7E-8E9C-AC25B9624366}" emma:medium="tactile" emma:mode="ink">
                <msink:context xmlns:msink="http://schemas.microsoft.com/ink/2010/main" type="inkWord" rotatedBoundingBox="21614,11267 23127,11408 23039,12359 21525,12218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36518.3179">18745 10209 1922 0,'-5'-4'42'0,"1"-4"9"0,-5 4 1 0,4-4 3 0,5 8-44 0,-4-4-11 15,4 4 0-15,0 0 0 16,0 0-28-16,0 0-8 0,0 0-2 0,22 12 0 0</inkml:trace>
          <inkml:trace contextRef="#ctx0" brushRef="#br0" timeOffset="36878.4094">19018 10885 1609 0,'-18'4'71'0,"9"0"15"0,0 4-69 0,0-8-17 16,4 4 0-16,5-4 0 0,0 0 89 0,0 0 15 16,0 0 2-16,0 0 1 0,0 0-44 0,9 4-9 15,9-4-2-15,1-4 0 0,8 0-43 0,-4 4-9 0,8-4 0 0,6 0 0 31,-1-4-54-31,-4 0-8 0,5 0-2 0,-10 0 0 0</inkml:trace>
          <inkml:trace contextRef="#ctx0" brushRef="#br0" timeOffset="36728.8846">18954 10650 2066 0,'14'-8'45'0,"-5"4"10"0,5 0 1 0,-1 0 3 0,1 4-47 0,0 0-12 0,-1 0 0 0,6 0 0 16,-6 0 56-16,5 4 8 0,-4 0 3 0,4 0 0 0,5 4-67 16,-5-8 0-16,10 5 0 0,-6-1-12 15,6-4-181-15,4 4-36 0,18-4-7 0,-9-4-2 0</inkml:trace>
          <inkml:trace contextRef="#ctx0" brushRef="#br0" timeOffset="36370.0975">18567 10517 2041 0,'-18'4'90'0,"14"4"19"0,-6 4-87 0,1 4-22 0,0 1 0 0,0 11 0 0,0 0 86 0,0 9 13 15,4 3 2-15,-4 5 1 0,0-5-34 0,0 1-6 16,5 3-2-16,4 1 0 0,-5-5-42 0,0-8-9 16,5 1-1-16,0-9-8 0,-4-4 0 0,4 1-14 15,4-9 1-15,1-4 0 16,-5-8-123-16,14 4-25 0,-1-8-5 0,10-8-824 15</inkml:trace>
          <inkml:trace contextRef="#ctx0" brushRef="#br0" timeOffset="38063.401">19701 10626 576 0,'0'0'51'0,"0"0"-41"0,9-8-10 0,-4 0 0 0,-5 8 155 0,9-4 29 15,-9 4 5-15,4-4 2 16,-4 4-33-16,0 0-6 0,0 0-2 0,0 0 0 16,0 0-70-16,0 0-15 0,0 0-2 0,0 0-1 15,0 8-35-15,-4 4-7 0,-5-4-2 0,0 4 0 16,-5 5 14-16,5-5 2 0,-5 0 1 0,-4 4 0 0,4 0 5 0,5 0 0 16,-5 5 1-16,1-1 0 0,4-4-6 0,0 0-2 0,4 0 0 0,1-3 0 15,-1 3-16-15,0-4-3 0,5 4-1 0,0-4 0 16,5 4 7-16,4-3 2 15,0-1 0-15,0 4 0 0,0-4 6 0,5 0 2 16,-5 4 0-16,5-3 0 0,-5-1-30 0,5 4-13 16,-5-4 1-16,4 0 0 0,-4-4 12 0,5 4 15 15,-5-4-3-15,5-4-1 0,0 5-1 0,-5-9 0 16,4 0 0-16,1 0 0 0,0-9-10 0,-1 5 12 16,1-8-12-16,4 0 12 0,-4-8-3 0,-1 0 0 15,1-1 0-15,0-3 0 0,-1-4 7 0,1-5 2 16,4 1 0-16,-9-4 0 0,0-5-4 0,5 5-1 15,-5-1 0-15,0 1 0 0,-4 4-13 0,-1 3 0 16,1 1 0-16,-5 8 0 0,-5-1 0 0,1 5 0 16,-1 4 0-16,-4 4-10 0,0 0-8 0,-9 4-2 15,0 4 0-15,0 4 0 16,-1-4-77-16,-3 4-16 0,3 4-3 0,1 0-1025 0</inkml:trace>
          <inkml:trace contextRef="#ctx0" brushRef="#br0" timeOffset="37023.9461">19737 10480 2224 0,'-18'13'49'0,"14"-5"11"0,-5 4 1 0,-1 0 1 0,1 4-50 0,0 8-12 0,0 9 0 0,0-1 0 16,0 5 112-16,4 3 20 0,-4 1 4 0,9-1 1 15,0 1-93-15,0-1-20 0,9-4-3 0,0 1-1 16,1-9-128-16,-1 1-27 0,0-9-5 0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9:22.30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A063AF1-9EB6-4311-9C52-B1AF65B5AE2E}" emma:medium="tactile" emma:mode="ink">
          <msink:context xmlns:msink="http://schemas.microsoft.com/ink/2010/main" type="writingRegion" rotatedBoundingBox="1437,879 24612,-779 25264,8326 2089,9985"/>
        </emma:interpretation>
      </emma:emma>
    </inkml:annotationXML>
    <inkml:traceGroup>
      <inkml:annotationXML>
        <emma:emma xmlns:emma="http://www.w3.org/2003/04/emma" version="1.0">
          <emma:interpretation id="{A31F83D2-1ABE-4E0E-9AE8-45D986767966}" emma:medium="tactile" emma:mode="ink">
            <msink:context xmlns:msink="http://schemas.microsoft.com/ink/2010/main" type="paragraph" rotatedBoundingBox="1475,843 12735,383 12801,1979 1540,24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3E06A3-E432-45A5-9678-ABA22618CA33}" emma:medium="tactile" emma:mode="ink">
              <msink:context xmlns:msink="http://schemas.microsoft.com/ink/2010/main" type="line" rotatedBoundingBox="1475,843 12735,383 12801,1979 1540,2439"/>
            </emma:interpretation>
          </emma:emma>
        </inkml:annotationXML>
        <inkml:traceGroup>
          <inkml:annotationXML>
            <emma:emma xmlns:emma="http://www.w3.org/2003/04/emma" version="1.0">
              <emma:interpretation id="{C825CD42-70A5-4B17-9AF0-A87E348D6818}" emma:medium="tactile" emma:mode="ink">
                <msink:context xmlns:msink="http://schemas.microsoft.com/ink/2010/main" type="inkWord" rotatedBoundingBox="1475,843 5153,693 5218,2289 1540,243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305 660 1544 0,'-18'16'68'0,"13"-12"15"0,0 0-67 16,1 9-16-16,-5-13 0 0,0 4 0 0,4 0 85 0,5-4 14 16,0 0 2-16,0 0 1 0,0 0-18 0,0 0-4 15,0 0-1-15,14-8 0 0,9 8-43 0,8-13-8 16,1 5-1-16,5-8-1 0,4 0-6 0,4-4-2 15,10 3 0-15,-10-3 0 0,10 4-10 0,0 0-8 16,-5 0 9-16,0 3-9 0,-5 1 20 0,-4 4-1 16,5 8-1-16,-19 0 0 0,5 0-32 0,0 4-6 15,-9 0-2-15,-1 8 0 16,-3-3-41-16,-6 3-8 0,1 8-1 0,-5-8-583 16,-4 0-116-16</inkml:trace>
          <inkml:trace contextRef="#ctx0" brushRef="#br0" timeOffset="525.3966">1757 376 2163 0,'-4'-32'96'0,"8"24"20"0,1-12-93 0,-1 3-23 16,5 5 0-16,5-8 0 0,4 0 50 0,0 0 6 15,1-1 0-15,3 5 1 0,1 0-5 0,4 4 0 16,1 12-1-16,4 0 0 0,4 4-31 0,0 8-5 15,1 4-2-15,-1 8 0 0,1 5-13 0,-5-1 0 0,-1 9 0 0,-3 7 0 16,-1-3 20-16,0-1 5 0,1-7 1 0,-1 7 0 16,0 1-9-16,-4-5-1 0,0 1-1 0,4 3 0 15,1-3-15-15,-1-1 9 0,0 1-9 0,1-5 8 16,-6 9-8-16,6-13 0 0,8 4 0 0,-13-3 0 31,-14-5-144-31,9 0-27 0,9-3-5 0,-8-5-2 0</inkml:trace>
          <inkml:trace contextRef="#ctx0" brushRef="#br0" timeOffset="768.3283">3005-4 2516 0,'-5'-9'56'0,"-4"9"11"0,4 0 2 0,5 0 1 0,0 0-56 0,-4 9-14 16,-5 7 0-16,4 0 0 0,-4 12 22 0,-9 1 2 15,-9 11 0-15,4 5 0 0,-5 16 21 0,-3-1 5 16,-10 5 1-16,0 0 0 0,-9 0-24 0,4 0-5 16,0 0-1-16,-4 3 0 0,5-3 3 0,-5 0 0 15,4 4 0-15,-4-8 0 16,0 0-45-16,5-1-9 0,4 1-2 0,0-12 0 16,4 3-18-16,1-3-4 0,4-4-1 0,9-5 0 15,0-7-142-15,10-1-29 0,4-4-6 0</inkml:trace>
          <inkml:trace contextRef="#ctx0" brushRef="#br0" timeOffset="1300.9344">3592 964 1094 0,'0'0'48'0,"0"0"11"0,0 0-47 0,0 0-12 16,0 0 0-16,0 0 0 0,14 4 233 0,-14-4 45 16,13 8 9-16,-4-8 1 0,-9 0-153 0,14 8-31 0,0-4-7 0,-14-4-1 15,0 0-44-15,0 0-10 0,9 8-2 16,-9-8 0-16,0 0-11 0,0 0-2 0,0 0-1 0,9 5 0 16,-9-5-14-16,0 0-4 0,0 0 0 0,0 0 0 15,0 0-8-15,0 0-11 0,0 0 3 0,0 0 0 31,0 16-178-31,-5-12-35 0,-4 4-7 0</inkml:trace>
          <inkml:trace contextRef="#ctx0" brushRef="#br0" timeOffset="-496.2108">419 14 979 0,'-5'-16'87'0,"5"16"-70"0,0 0-17 0,0 0 0 0,0 0 155 0,0 0 27 16,0 0 6-16,5 12 0 15,-5 4-78-15,-5 16-16 0,5 1-3 0,-9 15-1 16,0 9-10-16,-5 8-1 0,5 3-1 0,-18 5 0 0,-1 4-13 0,6 0-2 15,-10 4-1-15,-5-16 0 16,5 3-20-16,1 1-4 0,8-4-1 0,-9-8 0 0,9-1-10 0,10-15-3 16,-6 7 0-16,6-15 0 15,4-5-16-15,-5 0-8 0,5-7 0 0,0-1 8 16,9-8-84-16,0-4-16 0,0-8-4 0,0 0-652 16,9 0-129-16</inkml:trace>
          <inkml:trace contextRef="#ctx0" brushRef="#br0" timeOffset="-233.6356">132 289 979 0,'-23'0'87'0,"9"0"-70"16,5-8-17-16,0 4 0 0,0-4 160 0,4 8 28 16,-4-8 5-16,9 8 2 0,0 0-67 0,-4-4-12 15,4-5-4-15,0 9 0 0,13-12-55 0,6 4-11 0,8-8-2 0,5 0-1 16,4-4-25-16,10-9-5 0,8 1-1 0,10 0 0 15,-9-1 3-15,13 5 0 0,5-8 0 0,0 7 0 16,0 1-5-16,-5 8-1 16,-4 4 0-16,-1 0 0 0,-13 3-9 0,-4 9 0 0,-5-12 0 15,-5 12 8-15,-4 12-8 0,-9-12-16 0,-5 0 4 0,0 9 1 32,-4-5-35-32,-9 4-7 0,4 0-2 0,-5 4 0 0,-4 0-150 15,0 0-31-15</inkml:trace>
          <inkml:trace contextRef="#ctx0" brushRef="#br0" timeOffset="224.0556">314 1240 806 0,'-5'-4'72'0,"1"4"-58"0,-1 0-14 0,1 0 0 16,-5-8 204-16,4 4 39 0,0 4 7 0,1-4 2 16,-5 4-104-16,9 4-20 0,0-4-4 0,0 0 0 15,-9 0-76-15,9 0-16 0,0 0-2 0,0 12-1 16,0-4-29-16,9 4 0 0,-5 0 0 0,5 4 0 15,10-3 0-15,-6-5 0 0,10 4 0 0,0-4 0 16,4 4 0-16,0-8 0 0,14 0 0 0,-13-4 0 16,13 0-60-16,-5-4-12 0,5-4-3 0,5 0-852 15</inkml:trace>
        </inkml:traceGroup>
        <inkml:traceGroup>
          <inkml:annotationXML>
            <emma:emma xmlns:emma="http://www.w3.org/2003/04/emma" version="1.0">
              <emma:interpretation id="{8FC70820-6614-4B3A-8A7A-506111BC009E}" emma:medium="tactile" emma:mode="ink">
                <msink:context xmlns:msink="http://schemas.microsoft.com/ink/2010/main" type="inkWord" rotatedBoundingBox="8474,568 12736,393 12794,1807 8532,198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802.0804">8659 337 2242 0,'9'-24'49'0,"-4"12"11"0,9 4 1 0,4-4 3 0,4 4-52 0,6 4-12 0,4-8 0 0,4 12 0 16,5-9 21-16,5 9 2 15,-1-8 0-15,14 4 0 0,5-4 17 0,0 8 3 16,9-12 1-16,-5 4 0 0,5 8-36 0,-9-12-8 16,4 4 0-16,0 8 0 0,-9-8 0 0,-9 4 0 0,0 0 0 15,-4 4 8-15,-10-5-8 0,-8 10 0 0,-1-1 0 0,-9 8-741 16,-4-8-143-1</inkml:trace>
          <inkml:trace contextRef="#ctx0" brushRef="#br0" timeOffset="2965.6645">9174 791 1933 0,'0'0'85'0,"0"0"19"0,0 0-84 0,13 4-20 16,6-4 0-16,8 0 0 0,0 0 41 0,0 0 4 15,5 0 1-15,5-4 0 0,-5 0-13 0,9-4-2 16,0 4-1-16,4-5 0 16,5 5-118-16,-4-8-24 0,40-8-5 0,-13 0-1 0</inkml:trace>
          <inkml:trace contextRef="#ctx0" brushRef="#br0" timeOffset="2555.2091">6975 381 403 0,'13'-37'36'0,"-13"17"-36"0,0 0 0 0,0-9 0 0,9 1 309 0,1 8 55 15,3-13 12-15,10 5 1 0,-5-1-227 0,0 1-46 16,1 0-8-16,8 3-3 0,-4-3-33 0,-1 12-6 16,-3 0-2-16,3 7 0 0,-3 9-36 0,-1 9-7 15,0 7-1-15,0 8-8 0,0 8 10 0,-4 17-10 16,0 0 8-16,-1 12-8 0,-3-1 21 0,-6-3-1 15,-4 4 0-15,0 0 0 0,-4-1 0 0,-1-11 0 16,0-4 0-16,5 3 0 0,-9 1 0 0,5-13 0 0,-1-3 0 0,-4-1 0 16,5-3-7-16,-1-9-1 15,0-8-1-15,1 0 0 0,4 0-11 0,0-12 12 0,0 0-12 0,0 0 12 16,0 0-2-16,0 0 0 0,0 0 0 0,0-12 0 16,0 0-10-16,4-8 8 15,1-5-8-15,0-3 8 0,8-4-8 0,1-5 0 0,0-3 0 0,4-1 0 0,0-12 0 0,5-3-9 16,-1-1 9-16,6-8-13 15,4 0-2-15,0 0 0 0,-5 5 0 0,9-1 0 16,-4 12 6-16,0 9 1 0,0 11 0 0,-5 1 0 16,1 16 8-16,-6 4-12 0,6 8 12 0,-10 8-12 15,0 4 12-15,0 16 0 0,-4-3 0 0,-5 11 0 16,5 5 13-16,-10 7-1 0,1-3-1 0,-1 8 0 16,1-9-2-16,-1 5 0 0,-4-9 0 0,0 9 0 15,5-9-9-15,-5 1 0 0,0-9 0 0,0 5 0 0,5 3 0 0,-5-11 0 16,-5 7 0-16,0-3 0 15,5-1-151-15,-4-8-32 0</inkml:trace>
          <inkml:trace contextRef="#ctx0" brushRef="#br0" timeOffset="3176.5619">10922-460 1785 0,'9'-16'79'0,"-4"12"17"0,4-8-77 0,4 4-19 16,1 8 0-16,0 8 0 0,4 4 136 0,0 0 24 15,0 16 5-15,1 1 1 0,-1 3-76 0,0 17-15 16,-4-5-3-16,4 13-1 0,-5 4-14 0,1 3-2 0,-5 1-1 0,0 12 0 0,5-4-18 0,0 4-4 16,-5 8-1-16,4 0 0 15,-3-12-31-15,-1 3 0 0,-5 5 0 0,5 8 0 31,-4-12-127-31,-5-4-25 0,0 4-4 0</inkml:trace>
        </inkml:traceGroup>
      </inkml:traceGroup>
    </inkml:traceGroup>
    <inkml:traceGroup>
      <inkml:annotationXML>
        <emma:emma xmlns:emma="http://www.w3.org/2003/04/emma" version="1.0">
          <emma:interpretation id="{804133B3-0552-4D47-84BC-F42FE1176547}" emma:medium="tactile" emma:mode="ink">
            <msink:context xmlns:msink="http://schemas.microsoft.com/ink/2010/main" type="paragraph" rotatedBoundingBox="3070,3815 24829,2258 25031,5075 3272,6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7187CF-3324-4058-AC8A-B3E2E1D6973E}" emma:medium="tactile" emma:mode="ink">
              <msink:context xmlns:msink="http://schemas.microsoft.com/ink/2010/main" type="line" rotatedBoundingBox="3070,3815 24829,2258 25031,5075 3272,6632"/>
            </emma:interpretation>
          </emma:emma>
        </inkml:annotationXML>
        <inkml:traceGroup>
          <inkml:annotationXML>
            <emma:emma xmlns:emma="http://www.w3.org/2003/04/emma" version="1.0">
              <emma:interpretation id="{037D0138-3C52-44E2-A825-971E50A91239}" emma:medium="tactile" emma:mode="ink">
                <msink:context xmlns:msink="http://schemas.microsoft.com/ink/2010/main" type="inkWord" rotatedBoundingBox="3078,3926 7947,3578 8111,5869 3242,621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957.5121">4188 2996 1900 0,'0'0'169'0,"0"8"-135"15,9 5-34-15,-9 11 0 0,0 4 81 0,-4 17 10 16,-5 3 1-16,-5 13 1 0,0 12 13 0,-4 8 2 16,-5 12 1-16,1 4 0 0,3 4-52 0,1-4-10 15,0 0-3-15,0 0 0 0,4 1-29 0,5-9-7 16,9-8 0-16,-4-5-8 0,4-3 0 0,4-12 0 15,10-4 0-15,-5-9 0 16,0-3-43-16,0-5-5 0,5-11-2 0,-5-5 0 16,4-8-178-16,1-8-36 0,-5 0-8 0</inkml:trace>
          <inkml:trace contextRef="#ctx0" brushRef="#br0" timeOffset="5173.8822">4534 3862 2188 0,'14'-16'48'0,"-9"8"11"0,4 0 1 0,0 0 1 0,4 0-49 0,1 0-12 0,4 4 0 0,0 0 0 16,5 4 87-16,0-4 14 0,4 8 3 0,1 4 1 16,-1 0-45-16,5 4-10 0,0 0-2 0,0 12 0 15,-5 1-24-15,0 3-4 0,5 4-2 0,-5 9 0 0,1 7-8 0,-1 1-2 16,-4 4 0-16,4-5 0 0,-4 5-8 0,4-1 0 0,-9-7 0 0,1-1 0 31,-1 1 0-31,-5-9 0 0,-3 1 0 0,-1-5 0 16,0-8-151-1,0 1-32-15,-5-5-6 0,1-4-879 0</inkml:trace>
          <inkml:trace contextRef="#ctx0" brushRef="#br0" timeOffset="5337.9564">5563 3636 2066 0,'0'0'92'0,"-4"-4"18"0,-10 8-88 0,5 0-22 15,-5 8 0-15,1 8 0 0,-10 8 55 0,5 13 6 16,-10 3 2-16,1 9 0 0,0 8-3 0,-1 8 0 15,-3 7 0-15,-1 9 0 0,-5 9-1 0,1-5-1 16,-5 0 0-16,0-4 0 0,4-4-46 0,1-1-12 0,4-3 0 0,0-8-804 16,10-12-162-16</inkml:trace>
          <inkml:trace contextRef="#ctx0" brushRef="#br0" timeOffset="4356.6578">1625 4073 1382 0,'0'0'123'0,"0"0"-99"16,0 0-24-16,18 4 0 0,-9-4 68 0,5-4 9 15,0 0 2-15,4 0 0 16,5 0 24-16,-5-4 5 0,9-5 0 0,5 1 1 0,0-12-33 16,4 0-8-16,5-5 0 0,5-3-1 0,-5 0-13 0,0 3-2 15,9-7-1-15,-9 4 0 0,0-1-51 0,-5 1 0 16,-4-1 0-16,-5 5 0 0,1 0 0 0,-10-1 12 16,-4 5-3-16,-5 0 0 0,-5 4 3 0,-4-1 0 15,0 1 0-15,-4-4 0 0,-5 0-12 0,0 3 10 16,-5-3-10-16,0 4 10 0,1 4-10 0,-6-1 0 15,1 1 9-15,0 0-9 0,0 4 0 0,0 4 0 16,8 4 0-16,1-4 0 0,-4 4 0 0,4 0 0 16,9 4 0-16,0 0 0 0,-10 0 0 0,10 0-8 15,-13 12 8-15,4 4 0 0,0 0 0 0,-5 12-10 16,9 5 10-16,1 11 0 0,-1 5 0 0,5 12 0 16,-4 7 0-16,4 9 9 0,4 4 22 0,-4 4 4 15,0 4 1-15,0 4 0 0,-4 0-4 0,-1 5-1 16,5-5 0-16,-4-4 0 0,4-8-11 0,0-5-1 0,-5-3-1 0,5-4 0 15,0-8-7-15,0 0-2 0,0-5 0 0,0 5 0 16,0-8-9-16,-5-1 0 0,-4 1 0 0,5-9 0 16,-5-3-72-16,0-1-17 0,0-11-3 0,-5-5-712 15,0-8-143-15</inkml:trace>
          <inkml:trace contextRef="#ctx0" brushRef="#br0" timeOffset="4520.1331">1721 4623 2185 0,'4'-4'48'0,"5"0"9"0,5 0 3 0,0 0 2 0,8-8-50 0,1 4-12 15,0-4 0-15,9-5 0 0,0 5 40 0,9-8 6 16,4 0 1-16,1 0 0 0,4-1-47 0,4 1-21 16,-3-4 1-16,-6 4-1008 15</inkml:trace>
          <inkml:trace contextRef="#ctx0" brushRef="#br0" timeOffset="4712.2639">3392 2891 2476 0,'0'0'220'0,"0"0"-176"15,0 0-35-15,-5 12-9 0,0-4 24 0,-4 9 2 0,0 3 1 0,-4 4 0 16,-6 8 0-16,6 5 0 0,-5-1 0 0,-1 9 0 15,-8 7-16-15,4 5-3 0,0 8-8 0,-8 4 12 32,-1 12-65-32,-5-1-14 0,10 5-2 0,-9 0-1059 0</inkml:trace>
          <inkml:trace contextRef="#ctx0" brushRef="#br0" timeOffset="5574.0695">6178 3069 2487 0,'45'28'110'0,"-22"-7"23"0,5 11-106 0,-1 9-27 0,5 15 0 0,0 5 0 16,-1 8 79-16,-3 4 10 0,-5 3 3 0,-1 9 0 16,-8-4-23-16,0 0-4 0,-10-4-1 0,1 4 0 15,-10 0-16-15,5-4-4 0,-4-4-1 0,-1-8 0 16,-9-1-32-16,1-7-11 0,-5 0 0 0,-5-5 9 15,0-11-9-15,-4 3 0 0,4-7 0 0,-9-1 0 16,0-4-187-16,-4-3-33 0,-5-1-6 0,9-8-2 0</inkml:trace>
        </inkml:traceGroup>
        <inkml:traceGroup>
          <inkml:annotationXML>
            <emma:emma xmlns:emma="http://www.w3.org/2003/04/emma" version="1.0">
              <emma:interpretation id="{5C5C0228-AE33-41B6-B7EB-CE673F917E79}" emma:medium="tactile" emma:mode="ink">
                <msink:context xmlns:msink="http://schemas.microsoft.com/ink/2010/main" type="inkWord" rotatedBoundingBox="9823,4296 10840,4223 10919,5333 9902,540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278.7608">9160 3365 1875 0,'9'-21'83'0,"-9"21"17"0,5-8-80 0,4 4-20 0,0 0 0 0,-9 4 0 15,9 0 62-15,-9 0 8 0,9 8 2 0,0 8 0 16,-9-3-21-16,0 7-4 16,0 4-1-16,-9 0 0 0,-9 5-22 0,0-1-4 15,-5 4 0-15,-4-3-1 0,-1-5-5 0,1 0-1 0,0-3 0 0,-5-1 0 16,4-8-3-16,1-4-1 15,0 0 0-15,4-8 0 0,-4-4 3 0,-1-4 0 0,6 0 0 0,-10 0 0 16,9-4 4-16,-4-1 2 16,4-3 0-16,0 8 0 0,0 4-10 0,5 8-8 0,-9 4 9 0,4 0-9 15,0 5 0-15,1 7 0 0,-6 0 0 0,10 4 0 16,-5 1 0-16,5 3 0 0,-5 0 0 0,5 1 0 31,0-1-17-31,0 0-10 0,4 1-1 0,-4-1-1 16,0 0-123-16,8-8-25 0,6-3-5 0</inkml:trace>
          <inkml:trace contextRef="#ctx0" brushRef="#br0" timeOffset="6600.6734">9338 3887 2257 0,'0'0'100'0,"4"12"20"0,1 8-96 0,-1 0-24 15,1 9 0-15,-1 7 0 0,-4 4 27 0,-4 1 0 16,4-5 0-16,-9 1 0 0,0-1 23 0,-1-3 5 16,-8-1 1-16,0-4 0 0,0-3-9 0,0-9-2 15,-5 4 0-15,0-8 0 0,0 0-28 0,5-4-5 16,-9-4-2-16,9 0 0 0,-5-4 6 0,0-4 2 16,-4-4 0-16,4 0 0 0,-4-4 14 0,4 0 4 15,0-4 0-15,0-4 0 0,1 3-36 0,3 1 0 16,1 0 0-16,5 8 0 0,-1 0 0 0,-4 4 0 0,4 0 0 0,-4 8 0 0,0 8 0 0,-1 4 0 15,-3 4 0-15,-1 5 0 32,0 3-76-32,-4 4-23 0,4 5-4 0,-4 3-708 15,8-3-141-15</inkml:trace>
        </inkml:traceGroup>
        <inkml:traceGroup>
          <inkml:annotationXML>
            <emma:emma xmlns:emma="http://www.w3.org/2003/04/emma" version="1.0">
              <emma:interpretation id="{B17AC3AC-87F6-494E-849B-1C798D58600D}" emma:medium="tactile" emma:mode="ink">
                <msink:context xmlns:msink="http://schemas.microsoft.com/ink/2010/main" type="inkWord" rotatedBoundingBox="12445,3144 20517,2567 20718,5383 12647,5961"/>
              </emma:interpretation>
            </emma:emma>
          </inkml:annotationXML>
          <inkml:trace contextRef="#ctx0" brushRef="#br0" timeOffset="34034.1708">14428 3490 1810 0,'0'0'80'0,"0"0"17"0,4-8-77 0,5 0-20 0,0-4 0 0,10 8 0 0,-6-4 63 0,10-1 9 16,4 5 1-16,10 0 1 16,-5 0-28-16,4-4-6 0,5 4 0 0,5 4-1 0,-1-4-24 0,1 0-5 15,-1 4-1-15,1-4-671 16,-1 0-134-16</inkml:trace>
          <inkml:trace contextRef="#ctx0" brushRef="#br0" timeOffset="33870.6347">14769 2879 288 0,'0'0'12'0,"-4"-8"4"0,4 8-16 0,0 0 0 0,-5-12 0 0,5 0 0 0,0 3 258 0,5 1 49 16,-1 0 9-16,-4 8 3 15,14-4-211-15,-1-4-41 0,6-4-9 0,-1 0-2 16,5 0-9-16,-5 0-3 0,5 3 0 0,-1-3 0 15,-3 0-19-15,-1 4-4 0,5-4-1 0,-5-4 0 16,4 0-9-16,-3-1-3 0,-1-3 0 0,0 8 0 16,-4-4 0-16,-1 8 0 0,1-17 0 0,-5 5 0 15,5 4-8-15,-10 0 0 0,1-4 0 0,0-5 0 0,-1 9 0 0,1-8 0 16,-5-4 0-16,0-1 12 0,0 1-12 0,-5-4 0 16,5-1 0-16,0 1 8 0,-4 7-8 0,4-7 0 15,-5 4-12-15,0-5 12 0,-4 5 0 16,0 4 0-16,5 0 0 0,-10-1 0 0,0 9 0 0,1-4 0 15,-1 0 0-15,5 7 0 0,-9 5 0 0,-1 4-11 16,6 0 11-16,-5 0-8 0,-1 4 8 0,1 0 0 16,0 4 8-16,4 8-8 0,1 9 27 0,-1 3 1 15,0 4 0-15,10 13 0 0,-5 3-16 0,4 9-4 16,1 8 0-16,4 11 0 0,-5 1 7 0,5 4 1 16,-5 8 0-16,5 8 0 0,0-4 35 0,0 8 7 15,-4 5 2-15,4 3 0 0,0-8-7 0,-5 0-1 16,1-4 0-16,-5 4 0 0,4-4 4 0,-4-8 0 15,0-12 0-15,0 4 0 0,-5-16-37 0,5-1-7 16,-5 1-2-16,1-4 0 0,-10-9 0 0,9-3 0 16,-4-1 0-16,4-7 0 0,-4-1-10 0,5-3-12 0,-6-9 2 0,6 0 1 31,-5-4-143-31,4-7-28 0,0-5-5 0,1-4-854 0</inkml:trace>
          <inkml:trace contextRef="#ctx0" brushRef="#br0" timeOffset="34276.5179">16044 2142 2026 0,'0'0'90'0,"0"0"18"0,0 0-86 0,0 0-22 16,0 0 0-16,0 0 0 0,0 13 61 0,0-9 8 15,0 12 2-15,-5 0 0 0,5 12-38 0,-4 9-7 0,-1 3-2 0,-4 5 0 16,0 3 17-16,0 5 3 16,-5 8 1-16,1 7 0 0,3 1-12 0,1 4-2 0,0 4-1 0,0 8 0 15,-4 0-9-15,8-8-1 16,5-4-1-16,5 8 0 0,-1-5-19 0,5 1 0 0,0-8-8 16,5 4 8-1,-5-4-103-15,5-9-14 0,4-7-3 0,-4-4-955 0</inkml:trace>
          <inkml:trace contextRef="#ctx0" brushRef="#br0" timeOffset="34506.2977">16932 2511 2253 0,'9'-21'49'0,"4"-3"11"0,6-4 1 0,3 0 3 0,1 3-51 0,5 5-13 15,-1 0 0-15,5 0 0 0,0 3 55 0,-1 13 8 16,-8-8 1-16,5 12 1 0,3 12-37 0,1 9-7 15,-4-5-1-15,-10 20-1 0,0 1-5 0,5 11-1 16,4 5 0-16,-13 7 0 0,-5 1 0 0,0 4 0 16,14 4 0-16,-5-1 0 0,-4 1 11 0,-1-4 3 15,1 0 0-15,4-5 0 0,5-3-27 0,-5-4 0 16,-9-1 0-16,0-7 0 16,10-5-104-16,-6-3-27 0,-4-5-5 0,0-8-595 0,-4-11-119 0</inkml:trace>
          <inkml:trace contextRef="#ctx0" brushRef="#br0" timeOffset="34710.5289">18125 2240 2257 0,'-32'20'100'0,"13"0"20"0,-12 8-96 0,-1 9-24 0,4 7 0 0,-3 9 0 16,-6-5 72-16,1 5 10 0,-5 8 2 0,-5-5 0 0,5 1-16 0,-4 4-4 0,-15-5 0 0,10 13 0 31,14-8-42-31,-10 4-9 0,-4-5-1 0,0 1-1 0,5-4-11 0,4-1-11 15,0 1 3-15,0-4 0 32,4-9-120-32,10 1-24 0,0-9-5 0</inkml:trace>
          <inkml:trace contextRef="#ctx0" brushRef="#br0" timeOffset="34952.0633">18603 1738 2419 0,'27'8'53'0,"0"-8"11"0,-4 12 3 0,13 8 1 0,10 13-55 0,-1 3-13 15,-4 13 0-15,0 3 0 0,-4 9 68 0,-5 8 10 16,-5 12 2-16,-4 4 1 0,-5 0-25 0,-4 4-4 16,-5 4-2-16,-9 8 0 0,-5-4 9 0,-8 0 1 15,-1 4 1-15,-4 5 0 0,4-9-36 0,-13 0-7 16,-14-4-2-16,0 8 0 0,4-12-16 0,-4-4 0 15,0-8 0-15,-4 4 0 16,4-16-96-16,-5-1-24 0,-4-7-4 0,9-17 0 0</inkml:trace>
          <inkml:trace contextRef="#ctx0" brushRef="#br0" timeOffset="7862.9654">10995 3239 288 0,'-9'-32'12'0,"13"16"4"0,1-1-16 0,-1-7 0 15,5 4 0-15,1-8 0 0,3 3 364 0,1 1 69 16,0-8 15-16,4-1 2 0,-5 9-309 0,1-4-61 0,4-1-13 0,0 1-3 0,1 12-20 0,3-4-4 16,-3 3 0-16,-1 1-1 15,0 4-23-15,0 0-4 16,-4 0 0-16,4 0-1 0,-4 3 2 0,-5 1 1 15,5 4 0-15,-5 0 0 0,0 0 14 0,-9 4 4 16,0 0 0-16,9-4 0 0,5 0-32 0,-5 0 0 16,-9 4 0-16,0 0 0 0,0 0 0 0,13 4 0 15,-13-4 0-15,0 0 0 0,9 0 0 0,-9 0 0 16,0 0 0-16,0 0 0 0,0 0 0 0,0 0 0 0,0 0 0 0,0 0 0 16,14 4 0-16,-14-4 0 0,0 0 0 0,0 0 0 15,0 0 0-15,0 0 0 0,0 0 0 0,0 0 0 16,0 0 0-16,0 0 0 0,0 0 0 0,0 0 0 15,0 0 0-15,0 0 0 0,0 0 0 0,0 0 0 16,0 0 0-16,0 0 0 0,0 0 0 0,9 8 0 0,-9-8 0 0,5 8 0 16,-5-8 0-16,0 0 0 15,9 8-46-15,-5 1-15 16,-4-9-3-16,0 12-977 0</inkml:trace>
          <inkml:trace contextRef="#ctx0" brushRef="#br0" timeOffset="7460.2359">11181 2810 806 0,'10'-32'72'0,"-1"20"-58"0,-5-9-14 0,10 5 0 16,0-4 181-16,-5 8 34 15,4-4 6-15,-4 4 2 0,1-1-70 0,-1 5-13 16,-9 8-4-16,9 0 0 0,-9 0-57 0,0 0-12 0,9 8-3 0,4 9 0 0,-3 7-16 0,-1 8-3 31,-5 13-1-31,1 11 0 0,-5 5-17 0,0 8-4 0,0 4-1 16,-5 12 0-16,5 0 26 0,-9-4 4 0,5 12 2 16,-6 8 0-16,1-8-27 0,0 4-6 0,-4-8-1 0,4 0 0 15,-1-4 9-15,-3-8 2 0,4-4 0 0,-5-8 0 16,5-9-18-16,-5-3-3 0,-4 0-1 0,0-9 0 15,4-3-9-15,0-9 0 0,1-4 0 0,-5-3 0 16,4-9-63-16,9-4-8 16,1-4-1-16,4-8-764 0,0 0-153 0</inkml:trace>
          <inkml:trace contextRef="#ctx0" brushRef="#br0" timeOffset="8634.4336">11304 2794 961 0,'0'0'42'0,"0"-8"10"0,5 0-42 0,-5-4-10 0,4-1 0 0,1 5 0 15,0-4 101-15,-1 4 19 0,1-4 3 0,4 8 1 0,-5-4-42 0,10 0-8 16,-5 0-2-16,5 4 0 0,-1-4-13 0,6-1-3 15,-1 1-1-15,0 0 0 16,0 0 1-16,10 4 1 0,-1-4 0 0,5 4 0 0,4 4 2 0,10 0 0 16,-1-8 0-16,5 8 0 0,10 8-28 0,-1-8-6 15,4 0-1-15,6 0 0 0,-6 8 11 0,1 0 1 16,0 0 1-16,-9 4 0 0,-1 1-17 0,1 3-4 16,-5 0-1-16,0 8 0 0,-4 0-15 0,-5 5 11 15,0 3-11-15,-5 5 10 0,5 7-10 0,-9 1 12 16,0-1-12-16,0 5 12 0,-10-5 17 0,1 5 4 15,-5-5 1-15,5 5 0 0,-9-9-34 0,-5 9 0 16,0-5 0-16,0 9 0 0,-4 0 13 0,-5-5-4 16,0 1-1-16,-5-1 0 0,0-3 4 0,-8-1 0 15,4 1 0-15,-10-1 0 0,-3 1 25 0,-6-5 6 16,-8 1 1-16,-5 3 0 0,-5 5-28 0,1 0-4 0,-5-1-2 0,-5-3 0 16,1-1 0-16,-6 5 0 0,-3-5 0 0,-6-3 0 15,-3-1-10-15,-1-3 0 0,0-1 0 0,5-4 0 16,-1 1 16-16,6-5-3 0,3-4 0 0,6-3 0 15,-1-1-5-15,10 0 0 0,-1-8-8 0,0 0 12 16,1-8 8-16,4 4 0 0,0-12 1 0,9 4 0 16,0-4-21-16,0 0 0 0,5-8 0 0,0 0 8 15,9-4-57-15,-1-4-11 16,-3-9-3-16,12 1 0 0,1-4-129 0,5-1-25 16,4-3-6-16,4 7-1 0</inkml:trace>
          <inkml:trace contextRef="#ctx0" brushRef="#br0" timeOffset="30860.266">12966 3923 1069 0,'0'-16'47'0,"0"16"10"0,0 0-45 0,-4-8-12 0,4-4 0 0,4 4 0 16,-4-1 84-16,0 9 14 0,0 0 3 0,0 0 1 0,0 0-17 0,0 0-3 16,0 0-1-16,0 0 0 15,0 0-30-15,0 0-7 0,0 0 0 0,9 9-1 16,0 3-7-16,-4 0 0 0,-1 4-1 0,1 4 0 16,-5 5-2-16,0 3 0 0,0 0 0 0,0 9 0 15,-5 3 2-15,1 5 0 0,4-5 0 0,-5 1 0 16,1 3-3-16,-1 1 0 0,1-1 0 0,-1 1 0 0,1-5-6 0,-1-3-2 15,5 3 0-15,-4-4 0 16,-1 1-4-16,0-1 0 0,1-7-1 0,4 3 0 0,-5-4 1 0,1-3 1 16,-1-1 0-16,1 4 0 0,-1-4-5 15,1-3-2-15,4-5 0 0,-5 0 0 0,0 0-14 0,1 0 9 16,-1-3-9-16,1-5 8 0,4 0-8 0,0-8 0 16,0 0 0-16,0 0 8 0,0 0-8 0,0 0 0 15,0 0 0-15,0 0 8 0,-5-8-8 0,5-9 0 16,0 1 0-16,5-4 0 0,-1 0 0 0,5-4 0 15,1 3 0-15,3-7 0 0,1 4 0 0,0-1 0 16,-1-3 0-16,1 4 0 0,-1-5 8 0,1 5 0 16,0-4 0-16,-1 4 0 0,6-1-8 0,-6 5-17 15,-4 0 4-15,1 0 1 0,3 12 20 0,-4-5 4 16,0 5 0-16,1 0 1 0,-6 4-25 0,-4 4-4 0,9 4-2 0,0 4 0 16,-4 0 18-16,4 5 0 0,0 3-8 0,-4 0 8 15,-1 0 12-15,1 4 5 0,4-4 2 0,0 5 0 16,0-9-19-16,0 8 8 0,0-4-8 0,-4 0 0 15,8 1 0-15,-3-5 0 0,-6-4 0 0,5 4 0 16,0 0 0-16,0 0 0 0,1-4 0 0,-1 5 0 31,-5-5-92-31,5 0-20 0,5-4-3 0,4 0-618 0,-4 8-124 0</inkml:trace>
        </inkml:traceGroup>
        <inkml:traceGroup>
          <inkml:annotationXML>
            <emma:emma xmlns:emma="http://www.w3.org/2003/04/emma" version="1.0">
              <emma:interpretation id="{29F4EAC3-63DA-4D11-A99A-EEBD99649BD4}" emma:medium="tactile" emma:mode="ink">
                <msink:context xmlns:msink="http://schemas.microsoft.com/ink/2010/main" type="inkWord" rotatedBoundingBox="22941,3577 24914,3435 24962,4110 22989,425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5631.8502">21412 2673 2026 0,'0'0'44'0,"0"0"10"0,0 0 2 0,0 0 1 0,0 0-45 0,0 0-12 0,0 0 0 0,18 0 0 15,9 0 63-15,10 0 10 0,8-4 3 0,14 4 0 0,5 0-35 0,9 4-6 0,0 0-2 0,22 0 0 16,6 0 25-16,3 0 5 15,1 4 1-15,9 0 0 0,-9-4-52 0,-1 0-12 16,5 0 0-16,-4-4 0 0,-14 4 0 0,-4-4 0 16,-5 0 0-16,-5 0 0 0,-18-8 0 0,-4 4 0 15,-10 4 0-15,-4-4 0 16,-4 0-48-16,-10 0-13 0,-9 4-3 0,1 0-682 0,-10 0-137 0</inkml:trace>
          <inkml:trace contextRef="#ctx0" brushRef="#br0" timeOffset="35798.7611">22240 3138 2026 0,'0'0'90'0,"0"0"18"0,0 0-86 0,0 0-22 0,9 12 0 0,5-4 0 0,0 0 40 0,13 0 4 32,5-4 1-32,13 0 0 0,15-4 43 0,3 5 8 0,6-5 1 15,8 0 1-15,10 0-62 0,-1 0-13 0,10 0-3 16,-1 0 0-1,1 4-110-15,-10 0-22 0,1 4-5 0,-1 0-927 0</inkml:trace>
        </inkml:traceGroup>
      </inkml:traceGroup>
    </inkml:traceGroup>
    <inkml:traceGroup>
      <inkml:annotationXML>
        <emma:emma xmlns:emma="http://www.w3.org/2003/04/emma" version="1.0">
          <emma:interpretation id="{9AA05B4C-BE93-442F-844A-385C5DAAFE79}" emma:medium="tactile" emma:mode="ink">
            <msink:context xmlns:msink="http://schemas.microsoft.com/ink/2010/main" type="paragraph" rotatedBoundingBox="5479,7519 17971,5856 18296,8293 5804,99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0AA978-D540-4FDA-BD29-3482996B4AB9}" emma:medium="tactile" emma:mode="ink">
              <msink:context xmlns:msink="http://schemas.microsoft.com/ink/2010/main" type="line" rotatedBoundingBox="5479,7519 17971,5856 18296,8293 5804,9955"/>
            </emma:interpretation>
          </emma:emma>
        </inkml:annotationXML>
        <inkml:traceGroup>
          <inkml:annotationXML>
            <emma:emma xmlns:emma="http://www.w3.org/2003/04/emma" version="1.0">
              <emma:interpretation id="{5C76A488-A578-44B8-88D6-DCD6D0D4A122}" emma:medium="tactile" emma:mode="ink">
                <msink:context xmlns:msink="http://schemas.microsoft.com/ink/2010/main" type="inkWord" rotatedBoundingBox="5479,7519 9767,6948 10091,9385 5804,995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7855.41">6342 7112 2257 0,'13'-40'100'0,"-3"19"20"0,3-7-96 0,10 4-24 0,4-1 0 0,1 1 0 16,-1 8 63-16,5 4 7 0,0 0 2 0,0 4 0 16,-5 8-35-16,0 4-6 0,10 8-2 0,-6 8 0 15,1 4-12-15,0 9-2 0,0 11-1 0,0 5 0 16,-5 3 14-16,1 5 4 0,-6 8 0 0,-3-4 0 15,3 7 14-15,-3 1 3 0,-10-4 1 0,4 4 0 16,-4-1-37-16,1 1-13 0,3-4 9 0,1 0-9 0,-1-9 0 0,1-3 0 16,0-4 0-16,-1-9 0 15,-3 1-150-15,3-13-35 0,-4-8-7 0</inkml:trace>
          <inkml:trace contextRef="#ctx0" brushRef="#br0" timeOffset="37382.7123">4106 7780 2026 0,'0'0'90'0,"0"0"18"0,0 0-86 0,14 8-22 0,0 0 0 0,4 0 0 16,5-4 32-16,4 4 1 0,5-4 1 0,9 4 0 15,0-8 22-15,0 0 5 0,4-4 1 0,5 0 0 16,-9 0-50-16,5 0-12 0,-5 0 0 0,4 0-1053 16</inkml:trace>
          <inkml:trace contextRef="#ctx0" brushRef="#br0" timeOffset="37217.9241">4266 7262 1566 0,'0'0'34'0,"0"0"7"0,0 0 2 0,0 0 1 0,0 0-35 0,9 0-9 0,0 4 0 0,9-4 0 0,0 4 31 0,1-4 4 16,3-4 1-16,10 0 0 16,-4 0 7-16,3-8 1 0,1-5 1 0,0 1 0 15,0 0 0-15,0 0 0 0,0-4 0 0,0-5 0 16,-5 5-18-16,-4-4-4 0,4 0-1 0,-4-5 0 16,-5 5-22-16,0 0 8 0,-4-5-8 0,-1-3 0 15,-3 8 9-15,-6-1-9 0,-4-7 12 0,0 4-12 0,-4-1 8 0,-1 1-8 16,-9 4 0-16,1-5 0 0,-1 1 0 0,-4 8 0 0,4-4 0 0,-4-1 0 15,-5 5 0-15,5 0 0 16,0 8 0-16,0-5 0 0,4 5 0 16,0 8 0-16,-4 4 0 0,4 4 0 0,1 4 0 0,-1 13 0 15,0 3 0-15,5 16 0 0,-4 5 13 0,8 16-4 16,-4 16-1-16,4 12 0 0,5 4 30 0,5 8 6 16,-5 0 0-16,9 12 1 0,-4 5 10 0,4-1 1 15,0-4 1-15,-5-7 0 0,-4-5-17 0,5-4-3 16,-5-8-1-16,0 0 0 0,-5 0-19 0,1-8-4 15,-1-8-1-15,5-4 0 0,-9-9-12 0,5-11 0 16,-5-1 0-16,-1-7-10 16,1-9-148-16,5-12-30 0,-5 1-5 0,0-13-807 0</inkml:trace>
          <inkml:trace contextRef="#ctx0" brushRef="#br0" timeOffset="37623.12">5909 6744 2602 0,'-13'-4'57'0,"4"4"12"0,4 0 3 0,-9 4 1 0,5 12-58 0,-4 4-15 0,3 13 0 0,-3 3 0 15,-1 4 44-15,-4 9 7 16,4 4 1-16,1 3 0 0,-6 1-7 0,6 0-1 15,-1 3 0-15,0 5 0 0,5 8-31 0,5-4-13 16,4 4 11-16,4 3-11 0,1-3 11 0,4 0-11 16,9 4 12-16,0-4-12 0,1 0 0 0,3 0-11 15,1 3 0-15,-5-3 0 16,5-4-193-16,0-8-38 0,-5-5-8 0</inkml:trace>
          <inkml:trace contextRef="#ctx0" brushRef="#br0" timeOffset="38051.0729">7485 6626 2556 0,'0'0'113'0,"-10"4"23"0,6 5-108 0,-5 3-28 15,0 8 0-15,-5 8 0 0,-4 5 59 0,-5 7 6 16,0 13 2-16,-9-1 0 0,1 1-14 0,-6 4-2 16,-8 3-1-16,-1 5 0 0,-4 4-37 0,4 0-13 15,1-1 9-15,4 5-9 0,-5 4-12 0,5-4-7 16,0 4-1-16,1 0-1 15,3-4-155-15,5-9-30 0,5-3-6 0</inkml:trace>
          <inkml:trace contextRef="#ctx0" brushRef="#br0" timeOffset="38351.7079">7607 7598 2404 0,'0'0'107'0,"-4"8"21"0,4 4-102 0,0 4-26 15,0 4 0-15,0 5 0 0,0 7 30 0,0-8 1 16,4 1 0-16,-4-1 0 16,5 0-21-16,0-4-10 0,-1-3 10 0,1-1-10 0,8-8 13 0,1 0-3 15,0 0-1-15,-1-4 0 0,1-8 1 0,4-4 0 16,0 4 0-16,1-8 0 0,-6-4 18 0,1-9 3 16,4 1 1-16,-4-4 0 0,-1-1-10 0,1 1-2 15,-9-4 0-15,4 3 0 0,0-7-6 0,0 4-2 16,0 3 0-16,-4 5 0 0,-5 0 23 0,0 7 4 15,-5 1 1-15,1 4 0 0,-6 4-20 0,-3 4-4 16,-1 4-1-16,-9 0 0 0,1 4-15 0,-6 8-12 16,1 0 3-16,4 9 0 15,-9 3-183-15,0 8-37 0</inkml:trace>
          <inkml:trace contextRef="#ctx0" brushRef="#br0" timeOffset="38599.9904">8035 6566 2318 0,'32'-21'51'0,"-13"13"10"0,-1 0 3 0,9 8 1 0,0 4-52 0,1 8-13 0,4 13 0 0,-5 11 0 16,0 5 92-16,-4 15 15 0,4 13 3 0,-9 12 1 15,-4 0-22-15,0 4-4 0,-10 8-1 0,1 12 0 16,-5-4-17-16,-5 5-4 0,1-5-1 0,-5-4 0 15,0 4-36-15,-1-8-7 0,-3-8-2 0,4 0 0 16,-5 0-17-16,0-8 0 0,-4-8 0 0,0 0 0 16,-9-9-69-16,4 1-21 0,-4-12-4 0,-5-5-829 15,0-3-165-15</inkml:trace>
        </inkml:traceGroup>
        <inkml:traceGroup>
          <inkml:annotationXML>
            <emma:emma xmlns:emma="http://www.w3.org/2003/04/emma" version="1.0">
              <emma:interpretation id="{4E8AC6A7-84D9-4C2F-AA5F-DAD6076E0E3F}" emma:medium="tactile" emma:mode="ink">
                <msink:context xmlns:msink="http://schemas.microsoft.com/ink/2010/main" type="inkWord" rotatedBoundingBox="11472,6836 14004,6499 14211,8052 11678,8389">
                  <msink:destinationLink direction="with" ref="{706B7393-327A-4A69-AB29-B56B7913C275}"/>
                </msink:context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0027.0513">10813 6404 2260 0,'4'-16'50'0,"1"-5"10"0,-1-3 3 0,10 0 0 0,0 4-51 0,4 3-12 15,-4-7 0-15,8 4 0 0,-3-4 52 0,8 7 7 16,5-3 1-16,-5 8 1 0,9 4-22 0,-8 0-5 15,4 4-1-15,-1 12 0 0,1 4-33 0,0 12 0 16,0 9 0-16,0 3 0 0,-5 5 31 0,-4 7 2 16,0 9 1-16,-5 0 0 0,0-1-8 0,-4 5-2 15,0-4 0-15,4 7 0 0,-5-3-12 0,1 4-4 0,-5-5 0 0,5 5 0 16,-5-4-8-16,5-4-11 0,-5-5 3 0,0-7 0 31,0-5-157-31,0-7-31 0,0-5-7 0,0-8-505 0,0-8-102 0</inkml:trace>
          <inkml:trace contextRef="#ctx0" brushRef="#br0" timeOffset="40243.3585">11869 6032 1944 0,'-18'12'86'0,"9"-4"18"0,0 0-84 0,-5 12-20 15,0 8 0-15,-4 5 0 0,-5 7 100 0,0 9 16 16,-8 3 4-16,-1 9 0 0,0 0-35 0,-5 0-6 0,1-5-2 0,0 5 0 15,-5 0-39-15,0-5-8 16,4-3-2-16,1-5 0 0,-5 1-9 0,9-9-3 16,0-7 0-16,5 3 0 0,4-3-16 0,0-5 0 0,5-4-11 0,0 1 11 31,4-1-192-31,5-4-32 0</inkml:trace>
          <inkml:trace contextRef="#ctx0" brushRef="#br0" timeOffset="40433.2948">12097 6663 2516 0,'9'-8'56'0,"4"0"11"0,6 0 2 0,8-1 1 0,0 9-56 0,1 0-14 0,8 0 0 0,0 0 0 0,1-4 24 0,-1 4 1 15,5 4 1-15,5 1 0 31,-5-1-77-31,4 0-15 0,-4 0-3 0,-4 0-1021 0</inkml:trace>
          <inkml:trace contextRef="#ctx0" brushRef="#br0" timeOffset="39757.363">10430 5890 1249 0,'-18'-8'55'0,"9"8"12"0,0-4-54 0,-5 4-13 0,-4 0 0 0,9 0 0 0,0 8 78 0,-5 0 13 15,0 8 2-15,1 4 1 16,-5 5-14-16,4 3-2 0,0 12-1 0,1 9 0 15,-1 12-1-15,0 3-1 0,1 1 0 0,-1 12 0 0,0-8 1 0,1 4 0 16,-1-4 0-16,0-1 0 16,1 1-24-16,8-4-4 0,-4 4 0 0,4-5-1 15,1-3-27-15,4 0-4 0,0 0-2 0,4-9 0 16,1-7-86-16,4-1-18 16,5-11-3-16,-1-1-981 0</inkml:trace>
        </inkml:traceGroup>
        <inkml:traceGroup>
          <inkml:annotationXML>
            <emma:emma xmlns:emma="http://www.w3.org/2003/04/emma" version="1.0">
              <emma:interpretation id="{B5FB112C-6481-4693-8C36-1F2A289B0587}" emma:medium="tactile" emma:mode="ink">
                <msink:context xmlns:msink="http://schemas.microsoft.com/ink/2010/main" type="inkWord" rotatedBoundingBox="14934,6562 18011,6153 18287,8225 15210,8634">
                  <msink:destinationLink direction="with" ref="{706B7393-327A-4A69-AB29-B56B7913C275}"/>
                </msink:context>
              </emma:interpretation>
            </emma:emma>
          </inkml:annotationXML>
          <inkml:trace contextRef="#ctx0" brushRef="#br0" timeOffset="40913.4457">14382 5898 1785 0,'0'0'79'0,"0"0"17"0,0 0-77 0,-9 4-19 0,0 8 0 0,-5 4 0 16,1 1 163-16,-6 7 29 0,-3 8 5 0,-6 9 2 15,-4 3-86-15,-4 5-17 0,-5 7-3 0,-5 9-1 16,1 4-29-16,-5 0-7 0,-5 4 0 0,5-1-1 16,0 1-39-16,5-4-7 0,-1 0-1 0,5-4-8 15,9-5-68-15,0-3-21 0,5-4-4 0,4-9-756 16,0-3-151-16</inkml:trace>
          <inkml:trace contextRef="#ctx0" brushRef="#br0" timeOffset="40715.7234">13590 5902 2530 0,'9'-8'56'0,"-4"4"11"0,4-4 2 0,0 0 3 0,0 4-58 0,0 0-14 15,0 4 0-15,5 4 0 0,-5 0 44 0,5 8 7 16,4-4 1-16,0 4 0 0,0 4-34 0,5 5-6 16,0 7-2-16,-1 4 0 0,1-3 10 0,0 11 1 15,0 0 1-15,0 9 0 0,-5 0-5 0,0 3-1 16,-4 9 0-16,-5-4 0 0,4-1-16 0,-8 1 10 0,4-9-10 0,0 5 8 15,-4-8-8-15,-1-1 0 16,1-7 0-16,4-1-11 16,-9 0-159-16,0-11-32 0,4-1-6 0,1-12-867 0</inkml:trace>
          <inkml:trace contextRef="#ctx0" brushRef="#br0" timeOffset="44807.8045">14582 6711 1497 0,'0'0'133'15,"0"0"-106"-15,0 0-27 0,0 0 0 16,0 0 76-16,0 0 11 0,0 0 1 0,0 0 1 16,0 9-13-16,0 11-4 0,-4 0 0 0,-1 4 0 15,1 9-12-15,-1-1-2 0,1 0-1 0,-5 5 0 16,-1-1-9-16,1 1-1 0,5-1-1 0,-5-4 0 0,4 1-20 0,5-9-4 16,-9 0-1-16,9 1 0 0,-5-5-9 0,5-4-3 15,0-4 0-15,0 0 0 0,0-12-9 0,0 13 0 16,0-13 0-16,0 0 0 15,0 0-144-15,5 8-27 0,4 0-5 0</inkml:trace>
          <inkml:trace contextRef="#ctx0" brushRef="#br0" timeOffset="45126.7991">15079 5821 1825 0,'18'-32'80'0,"-9"16"18"0,5 3-78 0,4 1-20 0,-4 0 0 0,4 8 0 16,0 4 71-16,5 4 10 0,-1 4 3 0,1 12 0 16,0 1-16-16,0 11-2 0,9 4-1 0,0 13 0 15,-10 8-1-15,1 7-1 0,0 5 0 0,0 16 0 16,-5 0-6-16,-9-4-1 0,5 4 0 0,-10 4 0 15,-4-4-9-15,0-4-3 0,-4-4 0 0,-1 0 0 16,0-8-14-16,1-5-3 0,-5-3-1 0,-5 0 0 16,-4-5-16-16,-5-3-10 0,0-4 12 0,-4-1-12 15,-5-3 10-15,0-5-10 0,-4 1 8 0,-1-9-8 0,1-8-114 0,0 1-28 16,-1-5-6-16,1-4-674 16,-5-8-135-16</inkml:trace>
          <inkml:trace contextRef="#ctx0" brushRef="#br0" timeOffset="48583.6277">16276 5404 921 0,'14'-28'40'0,"-5"16"10"0,-5 0-40 0,5-5-10 0,1 5 0 0,-1 0 0 16,4 0 181-16,1 4 35 15,-5 0 6-15,5 0 2 0,-5 0-158 0,0 4-31 16,0 0-7-16,-9 4 0 0,0 0 7 0,5 12 1 16,-5 0 1-16,-5 12 0 0,-4 9 7 0,0 7 0 15,-14 4 1-15,0 5 0 0,-9-4-21 0,1-1-4 16,-10 9 0-16,4-5-1 0,10 1 20 0,-5-9 4 16,5 1 1-16,4-1 0 0,-4-11-31 0,4 3-5 0,0-4-8 0,5-7 11 15,4-1-11-15,5-4 0 0,0-8 0 0,4 4 0 16,1-4 30-16,4-8 1 0,0 0 0 0,0 0 0 31,9 4-50-31,5 0-9 0,4-8-3 0,0 0 0 16,-4 4-2-16,4-4-1 0,5-4 0 0,0-4 0 15,4 0-38-15,-9 0-8 0,5-9-2 0,0 5 0 0,-5-4 47 0,0-4 10 0,-4-5 1 0,4 1 1 16,-4-4 23-16,4-1-11 0,-5-3 11 0,6-1-8 16,-6 5 28-16,5-4 7 0,1 7 1 0,-6 1 0 31,1 4-47-31,4 4-9 0,-4-1-1 0,0 1-1 0,4 4 17 0,-5 4 3 0,-3 0 1 0,-1 3 0 15,0-3-15-15,-9 12-2 0,0 0-1 0,0 0 0 16,0 0-5-16,0 0 0 0,0 0-1 0,0 0-699 16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00:09.83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06B7393-327A-4A69-AB29-B56B7913C275}" emma:medium="tactile" emma:mode="ink">
          <msink:context xmlns:msink="http://schemas.microsoft.com/ink/2010/main" type="inkDrawing" rotatedBoundingBox="11180,9090 17321,8953 17325,9153 11185,9290" semanticType="underline" shapeName="Other">
            <msink:sourceLink direction="with" ref="{4E8AC6A7-84D9-4C2F-AA5F-DAD6076E0E3F}"/>
            <msink:sourceLink direction="with" ref="{B5FB112C-6481-4693-8C36-1F2A289B0587}"/>
          </msink:context>
        </emma:interpretation>
      </emma:emma>
    </inkml:annotationXML>
    <inkml:trace contextRef="#ctx0" brushRef="#br0">17 118 1231 0,'0'0'54'0,"-9"-4"12"0,0 4-53 0,9 0-13 16,0 0 0-16,0 0 0 0,0 0 40 0,0 0 6 16,0 0 1-16,0 0 0 0,0 0-3 0,9-4 0 15,0 0 0-15,5 4 0 0,-5 0-17 0,0 0-4 16,4-4-1-16,-3 4 0 0,-1 0 15 0,4 4 3 0,1-4 1 0,0 4 0 15,-1 0-24-15,1 0-5 16,4 4 0-16,0-4-1 0,5 4-3 0,0 0 0 16,0 0 0-16,-1 4 0 0,6-4-8 0,-1 0 12 15,0 1-12-15,5-5 12 0,0 4 2 0,0-4 1 16,0 0 0-16,4 0 0 0,10 4 2 0,-5-4 1 16,0-8 0-16,4 4 0 0,-4-8 6 0,5 4 0 0,4 0 1 0,0 0 0 15,-5-4-2-15,6 8-1 0,-6-4 0 0,-4 0 0 16,0-1-10-16,0 1-3 0,0 4 0 0,-5 0 0 15,5 0-1-15,0 0 0 0,0 4 0 0,-4 1 0 16,8-1 8-16,1 0 0 0,-5 4 1 0,9 0 0 16,-5 0-4-16,1 0-1 0,4 0 0 0,-4 0 0 15,4 0 5-15,-5 0 1 0,1-8 0 0,4 0 0 16,-5 0 0-16,1-4 0 0,-5 4 0 0,4-8 0 16,5 4 2-16,0-4 1 0,5 0 0 0,-9 4 0 0,4-4-5 0,-5 0 0 15,5 0-1-15,-4 0 0 16,-1 4-7-16,1-5 0 0,-1 1-8 0,6 8 12 15,-1 4-12-15,0-4 8 0,-5 4-8 0,5 0 0 0,0-4 11 0,0 0-11 16,1-4 12-16,-1 4-12 0,-5 0 0 0,-4 4 0 16,5-8 0-16,-1 0 0 0,1 4 0 0,-1 0 10 15,1-4-10-15,-1 0 12 0,1 0 3 0,-1 0 1 16,-4 0 0-16,5 0 0 0,-5-4-7 0,0 0-1 16,0 8 0-16,0-4 0 0,-5 0-8 0,1 4 0 15,-6 0 0-15,1 0 0 0,0 0 0 0,0 0 8 16,0 0-8-16,0 0 8 0,-5 8-8 0,5-4 0 15,-5 4 0-15,5-4 0 0,-4 0 0 0,-1 0 0 16,-4 0 0-16,4 0 0 0,0-4 0 0,1 4 0 16,-1-4 0-16,-4-4 0 0,4 0 0 0,0 4 0 0,-4 0 0 0,0 0 0 15,0 0 8-15,4-4 0 16,-4 0 0-16,-1 0 0 0,1 4-8 0,4 0 0 0,-8-4 0 0,8 4 0 16,-9 0 0-16,10 0 0 0,-10-4-10 0,5 4 10 15,-1 4 0-15,1-8 0 0,0 0 0 0,4 0 0 16,-4 4 0-16,0 0 0 0,4 0 0 0,-4-4 0 15,0 0 8-15,4 0-8 0,-4-4 0 0,-1 8 0 0,6-4 0 0,-6 0 0 16,6 0 0-16,-1-1 0 16,-4 1 0-16,4 0 10 0,0 0-10 0,-4 0 8 15,5 0-8-15,-1 0 0 0,-4 0 0 0,4 0 0 16,-4 0 0-16,4 0 0 0,-4 0 0 0,0 0 0 16,4 0 0-16,-9 0 0 0,5 0 0 0,0 4 0 15,-1-4 9-15,6 0 0 0,-6 4 0 0,6-4 0 16,-5 4 18-16,4 0 3 0,0 0 1 0,0 0 0 0,1 0-31 0,4 0 0 15,-10 0 0-15,6 0 0 0,-1-4 0 16,0 4 0-16,-4 0 0 0,0-4 0 0,0 4 12 0,-5-5-3 16,0 1-1-16,0 0 0 0,1 4-8 0,-6-4 0 15,1 4 0-15,0-4 0 0,-5 4 0 0,0 0 0 16,4 0 0-16,-13 0 0 0,0 0 0 0,9 0 0 16,-9 0 0-16,0 0 0 15,0 0-86-15,0 0-16 0,0 0-3 0,-4 8-712 0,-5 5-143 0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9-25T17:05:01.0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88F8D57-C55E-42BA-9116-2BDEAC7F9793}" emma:medium="tactile" emma:mode="ink">
          <msink:context xmlns:msink="http://schemas.microsoft.com/ink/2010/main" type="inkDrawing" rotatedBoundingBox="7629,10299 8587,7468 10867,8240 9909,11071" semanticType="verticalRange" shapeName="Other">
            <msink:sourceLink direction="with" ref="{C90C72B7-F288-49A7-9924-E4506438185C}"/>
          </msink:context>
        </emma:interpretation>
      </emma:emma>
    </inkml:annotationXML>
    <inkml:trace contextRef="#ctx0" brushRef="#br0">1997 61 1058 0,'0'0'47'0,"0"0"9"0,-10-9-44 0,0 5-12 0,-5-5 0 0,0 5 0 16,0-1 54-16,-5 1 9 0,5-1 1 0,-4 5 1 15,4-4-20-15,-5 4-4 0,5-5-1 0,-10 5 0 16,5-4-27-16,0 4-5 0,0 0-8 0,0-4 11 16,0 4-11-16,0 0 0 0,0 0 0 0,0-5 0 15,0 10 0-15,0-5 0 0,-5 4 0 0,0-4 0 16,0 9 0-16,0-5 0 0,-5 5 0 0,0-4 8 15,-5 4-8-15,5-5 0 0,-5 5 0 0,0 4 0 16,-5-4 0-16,-4 4 0 0,4 1 0 0,0-1 0 16,-5 5 15-16,0-5 1 0,5 5 0 0,-10 0 0 15,5 8 9-15,-5-4 3 0,0 5 0 0,-5 0 0 0,5-1 20 16,0 5 5-16,5-4 1 0,1 0 0 0,-1 8-11 0,0 1-3 16,-5-1 0-16,0 5 0 0,10 0-10 0,0 4-2 15,0 1-1-15,5-1 0 0,0 9-14 0,5 5-2 16,0-5-1-16,10 14 0 0,-5-1-10 0,5 1 8 15,0 4-8-15,5 0 8 0,5-4-8 0,0-1 0 16,5-4 0-16,-5 5 0 0,10-1 8 0,0-4-8 16,0 5 8-16,5 0-8 0,0 4 16 0,5 0-3 15,0-9 0-15,10 0 0 0,-5 0 15 0,0-4 4 16,10-1 0-16,0-3 0 0,5-1-4 0,5-4-1 16,5 4 0-16,5 0 0 0,5-4 1 0,5 0 0 15,-10-9 0-15,10 0 0 0,10 0-16 0,-6 0-4 0,1-9 0 16,5 0 0-16,-5-5-8 0,10-3 0 0,5-6 0 15,0-3-11-15,5-1 11 0,5-9-12 0,4 1 12 0,1-10-12 32,5 1-11-32,-5-1-2 0,5-3-1 0,0-1 0 15,5-5-107-15,-6 1-22 0,6-5-4 0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00:15.87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EA302AA-0D2D-4ACC-8ED5-CCEB58BD73AB}" emma:medium="tactile" emma:mode="ink">
          <msink:context xmlns:msink="http://schemas.microsoft.com/ink/2010/main" type="writingRegion" rotatedBoundingBox="3198,5701 32096,4838 32466,17250 3569,18113"/>
        </emma:interpretation>
      </emma:emma>
    </inkml:annotationXML>
    <inkml:traceGroup>
      <inkml:annotationXML>
        <emma:emma xmlns:emma="http://www.w3.org/2003/04/emma" version="1.0">
          <emma:interpretation id="{817A18D7-F7D9-4682-9176-CF626C1AFB4D}" emma:medium="tactile" emma:mode="ink">
            <msink:context xmlns:msink="http://schemas.microsoft.com/ink/2010/main" type="paragraph" rotatedBoundingBox="11904,9754 31930,4239 33127,8583 13100,140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616CAD0-C20A-42F9-B44A-0FD2E7CA7152}" emma:medium="tactile" emma:mode="ink">
              <msink:context xmlns:msink="http://schemas.microsoft.com/ink/2010/main" type="line" rotatedBoundingBox="11904,9754 31930,4239 32656,6872 12629,12387"/>
            </emma:interpretation>
          </emma:emma>
        </inkml:annotationXML>
        <inkml:traceGroup>
          <inkml:annotationXML>
            <emma:emma xmlns:emma="http://www.w3.org/2003/04/emma" version="1.0">
              <emma:interpretation id="{B95325B6-15C2-47AE-8F7F-5F81D7E785F2}" emma:medium="tactile" emma:mode="ink">
                <msink:context xmlns:msink="http://schemas.microsoft.com/ink/2010/main" type="inkWord" rotatedBoundingBox="11966,9980 16828,8642 17440,10862 12578,1220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13116 9609 1267 0,'0'0'112'0,"-9"-4"-89"0,5-4-23 0,-5 0 0 15,9 8 122-15,0 0 20 0,-5-4 4 0,5 4 1 16,0 0-47-16,0 0-10 0,0 0-2 0,0 0 0 16,0 0-57-16,14 4-12 0,-1 4-3 0,10 4 0 0,-5-4-6 0,1 0-2 15,3 0 0-15,1 0 0 16,4 1 5-16,5-1 1 0,0 0 0 0,5 0 0 15,-6-4-102-15,6 4-21 0,-5-4-4 0,0 0-773 0</inkml:trace>
          <inkml:trace contextRef="#ctx0" brushRef="#br0" timeOffset="295.9948">13863 9306 1440 0,'-4'-9'128'0,"-1"-7"-103"16,5 0-25-16,5-4 0 0,-1 0 135 0,5-1 21 15,5 5 5-15,0-4 1 0,-1 0-78 0,5-1-15 16,-4 1-3-16,4 0-1 0,5 8-43 0,-5 0-9 0,0 4-1 0,5 8-1 16,-5 0 33-16,1 4 8 15,-1 4 0-15,0 8 1 0,0 4-33 0,5 4-6 16,-5 1-2-16,0 7 0 0,1 0 32 0,-1 9 7 15,0-5 1-15,0 5 0 0,-4-1-32 0,0-3-7 0,4 3-1 0,-5-3 0 16,1-1-1-16,4 5-1 0,-9-9 0 16,5 4 0-16,-5-3-10 0,5-1 0 0,-10-4 0 0,6 1 8 31,-6-1-128-31,1-4-27 0,-1-3-5 0,1-5-941 0</inkml:trace>
          <inkml:trace contextRef="#ctx0" brushRef="#br0" timeOffset="509.5599">14655 9030 2311 0,'-9'-12'51'0,"5"8"10"0,-1 0 3 0,-4 4 0 0,0 0-51 0,-5 8-13 16,1 4 0-16,-1 9 0 0,-4 11 44 0,-5 8 7 16,0 5 1-16,-4 3 0 0,-5-3-19 0,0 8-3 15,5-1-1-15,-5 5 0 0,-5-5 9 0,6-3 2 16,-1 0 0-16,-5 3 0 0,1-3-32 0,4-5-8 15,-9 1 0-15,9-5 0 16,0 1-84-16,0-5-19 0,10-3-3 0,-1-5-1008 0</inkml:trace>
          <inkml:trace contextRef="#ctx0" brushRef="#br0" timeOffset="755.3578">14887 9524 2253 0,'0'0'100'0,"0"0"20"0,0 0-96 0,0 0-24 0,10 8 0 0,-1 0 0 0,0 4 57 0,-5 5 7 16,1 3 0-16,4 4 1 16,-9 8-26-16,5 5-6 0,-5-1-1 0,0 9 0 0,0-5 7 0,0 1 1 15,0-1 0-15,0 1 0 16,-5-1-29-16,5-7-11 0,0 3 8 0,0-8-8 15,0 1 0-15,0-5 0 0,-5-4 0 0,5-4 0 16,-4-4-168-16,4 1-25 0</inkml:trace>
          <inkml:trace contextRef="#ctx0" brushRef="#br0" timeOffset="1863.5872">15366 9067 806 0,'0'0'72'0,"9"-16"-58"0,0-1-14 0,4 1 0 31,-4 0 68-31,1 4 10 0,3 0 2 0,-4 0 1 0,5-1-47 0,0 5-10 16,-5 0-1-16,0 8-1 0,-9 0-8 0,0 0-2 16,0 0 0-16,0 0 0 0,0 0 16 0,0 0 4 15,0 0 0-15,0 0 0 0,4 8-32 0,-4-8 0 16,0 0 0-16,0 12 0 0,0-12 0 0,-4 9 0 15,4-9 0-15,0 12 0 0,0-12 0 0,0 0 0 16,0 0 0-16,0 0 0 0,0 0 22 0,0 0-2 16,0 0 0-16,0 0 0 0,-9 8 24 0,9-8 5 15,0 0 1-15,0 0 0 0,0 0 6 0,0 0 0 16,0 0 1-16,0 0 0 0,0 0-35 0,0 0-7 0,0 0-2 0,0 0 0 16,0 0 11-16,0 0 3 0,0 0 0 0,0 0 0 15,0 0 5-15,0 0 0 16,0 0 1-16,0 0 0 0,0 0-4 0,0 0-1 15,-9-8 0-15,9 8 0 0,0 0 6 0,0 0 1 16,0 0 0-16,0 0 0 0,0 0-27 0,0 0-8 16,0 0 0-16,0 0 0 0,0 0 0 0,0 0 0 0,0 0 0 0,0 0 0 15,0 0 0-15,0 0-9 0,0 0 1 0,0 0 0 16,-9 4 8-16,4 0 0 0,5-4 0 0,0 0 0 31,0 0-37-31,0 0-6 0,-9 4-1 0,9-4 0 16,0 0-23-16,0 0-5 0,-9 12 0 0,9-12-1 0,0 0-31 0,0 8-5 0,0-8-2 0,0 0 0 0</inkml:trace>
          <inkml:trace contextRef="#ctx0" brushRef="#br0" timeOffset="2958.1057">15370 8905 1324 0,'0'-8'118'0,"5"0"-94"15,-5-4-24-15,9-1 0 0,-5 1 58 0,10 0 7 0,-5 0 2 0,5 4 0 16,4 0-3-16,0 0 0 0,-9 0 0 0,5 4 0 16,0 0-1-16,-1 4-1 15,1 0 0-15,0 4 0 0,-1 0-18 0,1 8-3 16,-1 0-1-16,1 8 0 0,0 8 16 0,-1 5 2 15,-3 7 1-15,-1 5 0 0,0 7-3 0,-9 5-1 16,0 4 0-16,0-1 0 0,-9 1-3 0,4 4 0 16,-4 4 0-16,-5-5 0 0,5 1 0 0,-4 0 0 0,-1-4 0 0,9-1 0 15,-4-7-36-15,0-4-7 0,0-1-1 0,-5-11-8 16,5 3 10-16,0-12-10 0,-4-3 8 0,-1 3-8 31,-4-8-96-31,-1-4-25 0,6-3-5 0,-5-1-1075 0</inkml:trace>
          <inkml:trace contextRef="#ctx0" brushRef="#br0" timeOffset="-3600.5336">10876 9034 1130 0,'0'0'50'0,"5"-8"10"0,-5 0-48 0,5-4-12 16,-1 4 0-16,1-4 0 0,-1 4 100 0,1 0 16 16,-1 0 4-16,1-1 1 0,-1 1-19 0,-4 8-4 15,0 0-1-15,0 0 0 0,0 0-14 0,0 0-3 16,0 0-1-16,-13 17 0 0,4 7-24 0,0 12-5 16,-5 9-1-16,-4 11 0 0,4 5-7 0,-4 4-2 15,0 4 0-15,-1 4 0 0,6-1-4 0,4 5 0 16,-5-4-1-16,5 8 0 0,4-4-12 0,5-12-3 0,-4-1 0 0,4-7 0 15,4-4-10-15,-4-5-2 16,5-3-8-16,-1-5 12 0,1 1-12 0,-1-9-10 0,6-4 2 0,-6 1 0 31,5-9-143-31,0 0-28 0</inkml:trace>
          <inkml:trace contextRef="#ctx0" brushRef="#br0" timeOffset="-3078.0614">12229 9026 1555 0,'0'0'138'0,"-5"8"-110"0,-9-4-28 0,5 13 0 16,0 7 154-16,-9 4 26 0,0 13 4 0,-5-1 2 15,0 9-81-15,-4-5-16 0,-5 5-3 0,-4 7-1 16,-1-7-53-16,1 4-10 0,4-5-2 0,-9 1-1 0,5 3 9 0,-5-3 3 15,9-5 0-15,-5 1 0 0,1-5-41 0,4 1-8 16,-4-5-2-16,4-3 0 16,4-5-107-16,1 0-21 15,4-3-5-15,5-5-866 0</inkml:trace>
          <inkml:trace contextRef="#ctx0" brushRef="#br0" timeOffset="-3305.8561">11382 9415 2156 0,'13'-45'96'0,"-8"25"19"0,4-8-92 0,0-1-23 15,9 1 0-15,1 0 0 0,-1-1 33 0,5 5 3 16,-5 0 0-16,5 4 0 0,-1-1 14 0,1 9 3 16,-5 0 1-16,5 4 0 0,0 8-19 0,0 0-4 15,-5 12-1-15,5 4 0 0,-1 9-7 0,-3 7-2 0,-1 4 0 0,-5 9 0 16,-3-1 14-16,3 5 2 15,-4 4 1-15,0 3 0 0,1 5 2 0,-1-4 1 16,0-1 0-16,0-3 0 0,4-5-41 0,-3 1 0 16,3-4 0-16,5-1 0 0,5-3 10 0,0-5 0 15,-5-4 0-15,-4-3 0 16,4-1-59-16,0-8-12 0,0-4-3 0,-4 1 0 16,-5-5-150-16,0 0-30 0,-9-12-7 0</inkml:trace>
          <inkml:trace contextRef="#ctx0" brushRef="#br0" timeOffset="-1152.367">12443 9913 806 0,'0'0'36'0,"4"-4"7"0,1-5-35 0,-1 1-8 16,1 0 0-16,-5 8 0 0,9-4 177 0,-9-4 34 16,4 0 6-16,-4 8 2 0,0 0-95 0,0 0-20 15,0 0-3-15,0 0-1 0,0 0-43 0,0 0-9 0,0 0-1 0,0 0-1 16,0 0-23-16,0 0-5 16,0 0-1-16,0 0 0 0,-9 0 9 0,9 0 2 15,0 0 0-15,-9 0 0 0,0 4-28 0,0 4 8 16,0 0-8-16,0 0 0 0,0 4 20 0,-5-3-2 15,0 7 0-15,5-4 0 0,-4 0 13 0,-1 4 2 16,0 0 1-16,1 5 0 0,4-1-34 0,-1 0 0 16,-3-4 0-16,-1 5-9 0,10-1 9 0,-6 0 8 15,6 0-8-15,-1 0 11 0,1 1-11 0,4-5 0 16,-5 0 0-16,10 0 8 0,4-4-8 0,-5-3 0 0,1-1 0 0,4-4 0 16,5 0 0-16,-5 0 0 0,5-4 9 0,-1-4-9 15,1 0 8-15,0 4-8 0,-1-8 8 0,1-1-8 16,0-3 0-16,-1 0 9 0,1 0-9 0,-5 0 0 15,5-4 11-15,-1 0-11 0,1-1 10 0,0 1-10 16,-5 0 0-16,0 0 0 0,0-4 0 0,-5 3 0 0,6-3 0 0,-1 4 8 16,-5 0-8-16,1 0 0 15,-5 3 8-15,0-3-8 0,-5 4 11 0,1 0-11 16,-5 4 20-16,4 0-4 0,-4 0 0 0,0 0 0 16,0 4-8-16,9 4-8 0,0 0 12 0,-5-5-12 15,-4 5 0-15,9 0 0 0,0 0 0 0,-9 9 0 16,0 3-131-16,4 0-23 0,1 0-5 0,-5 0-852 0</inkml:trace>
        </inkml:traceGroup>
        <inkml:traceGroup>
          <inkml:annotationXML>
            <emma:emma xmlns:emma="http://www.w3.org/2003/04/emma" version="1.0">
              <emma:interpretation id="{1FF24911-9218-4EEE-81D9-24D631012E02}" emma:medium="tactile" emma:mode="ink">
                <msink:context xmlns:msink="http://schemas.microsoft.com/ink/2010/main" type="inkWord" rotatedBoundingBox="18336,7982 24254,6353 24828,8438 18910,1006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658.9251">20451 6384 1728 0,'-9'-33'76'0,"4"25"16"0,1-4-73 0,-1 4-19 0,5 8 0 0,0 0 0 0,0 0 208 0,-9 4 39 16,0 8 7-16,0 8 2 0,-5 9-205 0,1 7-41 15,-1 5-10-15,0 3 0 16,1 5 46-16,-1 7 7 0,5 9 2 0,4 0 0 15,5 0-23-15,0-1-5 0,0 13-1 0,5 0 0 0,9-4-18 0,-5-4-8 16,0 0 8-16,0-9-8 0,0 1-12 0,-4-4-8 16,4-5-2-16,-9 1 0 15,4-9-172-15,1-3-34 0,-1-9-8 0,-4-3 0 0</inkml:trace>
          <inkml:trace contextRef="#ctx0" brushRef="#br0" timeOffset="4888.4554">20888 6598 2214 0,'9'-8'48'0,"9"-8"11"0,14 4 1 0,0-9 3 0,-5 9-51 0,5 0-12 15,-4 4 0-15,-1 8 0 0,5 4 100 0,-5 4 16 16,-4 4 4-16,0 13 1 0,-1-1-81 0,1 4-17 0,-5 5-3 0,-4 7-1 16,4 1 6-16,-4 3 2 0,4 1 0 0,-4 3 0 0,-1 5-7 0,1-5-2 15,4 5 0-15,-4 0 0 16,-5-1-26-16,5-7-6 0,-5-1-1 0,5-3 0 31,-1-5-27-31,-4-4-6 0,0-3 0 0,5-9-1 16,-5-8-151-16,5-4-31 0,-5 0-5 0,5-8-2 0</inkml:trace>
          <inkml:trace contextRef="#ctx0" brushRef="#br0" timeOffset="5120.2125">21835 6226 2188 0,'-50'8'97'0,"32"-8"20"0,-10 4-93 0,10 0-24 0,5 12 0 0,-10 8 0 0,-9 5 56 0,0 7 6 16,0 5 2-16,-4 3 0 0,-5 1 29 0,4-1 7 15,-4 5 0-15,5 3 1 0,4 1-59 0,-4 0-12 16,-1-1-2-16,5 1-1 0,1 3-27 0,-1 1 0 0,0-4 0 0,0 3 0 31,5-3-151-31,-1-4-32 0,6-5-6 0</inkml:trace>
          <inkml:trace contextRef="#ctx0" brushRef="#br0" timeOffset="5308.9901">21963 6805 1036 0,'0'0'92'0,"0"0"-73"0,0 0-19 0,0 0 0 16,9 20 311-16,-5 4 58 0,5 4 12 0,-4 5 3 15,-1 3-242-15,1 9-48 0,-5-1-10 0,0 1-1 16,5 7-44-16,-5-3-9 0,4-1-2 0,-4 5 0 0,0-4-8 0,0-5-1 16,0 1-1-16,0-1 0 15,-4 1-18-15,-1-1 0 0,-4-3 0 0,4-5 0 32,-4 1-133-32,-4-9-31 0,-6 0-5 0,6-4-2 0</inkml:trace>
          <inkml:trace contextRef="#ctx0" brushRef="#br0" timeOffset="5601.4289">22614 5874 2419 0,'13'-29'107'0,"-4"21"22"0,10 0-103 0,-1 8-26 16,0 4 0-16,5 4 0 0,4 13 0 0,0 7 0 15,1 8 0-15,4 9 0 0,-1 3 56 0,-3 13 7 0,-1 0 1 0,-4 16 0 16,-5-4 0-16,-4-1 0 0,-10 5 0 0,-4 8 0 15,-4-8-17-15,-1 4-3 16,-4-4-1-16,0 4 0 0,-5-8-12 0,-4 4-3 16,-5-9 0-16,5 5 0 0,-5-8-28 0,1 0 0 15,-10-4-11-15,-5 3 11 0,5-7 0 0,-9 0 0 16,5-5 0-16,-5 1 0 0,14-9-181 0,-5-3-29 0,0-5-6 0,9-7 0 16</inkml:trace>
          <inkml:trace contextRef="#ctx0" brushRef="#br0" timeOffset="3609.8565">17055 7978 403 0,'0'0'36'0,"0"0"-36"15,4-8 0-15,-4 8 0 0,0 0 224 0,0 0 37 16,5-8 8-16,-1 4 2 0,5 0-141 0,5 0-28 16,4 0-6-16,0 0 0 0,5 0-9 0,5-4-2 15,8 4 0-15,5-5 0 0,0 5-17 0,14 0-3 0,-1-4-1 0,10 4 0 16,-5 0-41-16,0 4-9 0,-4-4-2 0,0 0 0 16,-1 4-12-16,-8 0 0 0,-5 0 0 0,-5 0 0 31,-4 4-32-31,-5-4-10 0,1 0-2 0,-6 0-611 15,-8 0-122-15</inkml:trace>
          <inkml:trace contextRef="#ctx0" brushRef="#br0" timeOffset="3790.4649">17633 7517 1728 0,'-14'-8'153'0,"14"8"-122"0,0 0-31 0,0 0 0 16,5 8 57-16,-1 8 6 0,-4 8 1 0,5 1 0 15,4 11 32-15,-5 0 8 0,-8 9 0 0,-1 3 1 16,10 5-31-16,-5-4-6 0,-5 7-2 0,1 1 0 0,-1 4-46 0,1-5-10 16,-1 5-2-16,1 0 0 31,-10-5-64-31,5-3-12 0,9 0-4 0,-5-1-1012 0</inkml:trace>
          <inkml:trace contextRef="#ctx0" brushRef="#br0" timeOffset="4274.5258">19040 7144 2188 0,'0'0'48'0,"4"-8"11"0,5-4 1 0,5-4 1 0,9 0-49 0,-1-4-12 16,6 3 0-16,-1 1 0 0,10 0 54 0,-1 0 8 0,-4 0 2 0,9-1 0 16,4 1-52-16,1 0-12 15,-5-4 0-15,4-4 0 0,-8 3 0 0,4 1 0 16,-9-4 0-16,-5 0 0 0,-4-1 30 0,-5 1 3 16,-4 4 1-16,-5-9 0 0,-5 5-14 0,1 0-4 0,-5 0 0 0,-5-5 0 15,-8 1-16-15,-1 4 0 0,0-1 0 0,-4-3 0 16,4 4 0-16,-4 4 0 0,-5-1 0 0,5 1 0 0,0 4 0 0,0 0 0 15,0 4 0-15,-1 3 0 0,6 1 0 0,-1 4 0 16,0 4 0-16,1 0 0 16,-1 8-11-16,0 0 11 0,-4 9-12 0,5 3 12 15,-6 4-12-15,1 9 12 0,0 7-12 0,0 9 12 16,-1 7 0-16,6 17 0 0,-1 4 0 0,1 16 9 16,-6 0 12-16,10 4 3 0,-4 0 0 0,3 13 0 15,-8-9 24-15,5 0 6 0,-1 0 1 0,0 0 0 0,-4-16-15 0,4 0-4 16,-4-8 0-16,0 4 0 0,4-8-24 0,1-8-4 15,-6 0-8-15,10-5 11 0,9-7-11 0,-4-9 0 16,-14 1-12-16,8-5 12 16,6-7-236-16,-1-5-39 0</inkml:trace>
          <inkml:trace contextRef="#ctx0" brushRef="#br0" timeOffset="4439.4196">18766 7824 2487 0,'-9'-4'55'0,"9"-8"11"0,14 0 2 0,4-4 2 0,-4 4-56 16,9 0-14-16,9-5 0 0,4 5 0 0,5 8 47 0,9-4 6 15,-4 0 2-15,4 0 0 0,-5 4-43 0,1 0-12 16,-1 4 0-16,5-4 0 0,-4 0-204 0,-1 0-46 0</inkml:trace>
        </inkml:traceGroup>
        <inkml:traceGroup>
          <inkml:annotationXML>
            <emma:emma xmlns:emma="http://www.w3.org/2003/04/emma" version="1.0">
              <emma:interpretation id="{C3DF5FF6-AEAA-452F-A3F3-C590C276FE7E}" emma:medium="tactile" emma:mode="ink">
                <msink:context xmlns:msink="http://schemas.microsoft.com/ink/2010/main" type="inkWord" rotatedBoundingBox="25278,6379 30646,4901 31292,7248 25924,872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792.7888">28227 5012 2264 0,'-9'-16'100'0,"9"16"21"0,-9 0-97 0,4 0-24 0,-8 0 0 0,-1 12 0 16,1 4 40-16,-6 8 2 15,1 4 1-15,-9 5 0 0,-5 7 17 0,0 5 3 16,0-5 1-16,0 9 0 0,-4-1-52 0,-1 5-12 16,1 4 0-16,4 3 0 0,0-3 0 0,0 4 0 15,1-1 0-15,-1 1 0 16,4-8-155-16,1-1-33 0,-28 37-8 0,14-32-784 0</inkml:trace>
          <inkml:trace contextRef="#ctx0" brushRef="#br0" timeOffset="9585.6896">27485 5125 1728 0,'18'-20'153'0,"-13"8"-122"0,9-5-31 0,-5 5 0 0,4 0 87 0,1 4 11 0,0-4 2 0,-1 4 1 15,1 8 11-15,0 0 1 0,-1 0 1 0,5 8 0 16,1 0-64-16,-6 8-13 0,6 4-2 0,-1 9-1 0,5-1-10 0,-5 9-1 16,-5-1-1-16,6 4 0 15,-1 9-22-15,0 0-20 0,-4-5 4 0,4 1 1 16,-4-1 36-16,4 1 7 0,-9-1 2 0,5 1 0 16,-10-5-30-16,5 1-12 0,5-1 1 0,-10-4 0 15,-4-3-136-15,5-1-27 0,-5-7-6 0,5-1-847 16</inkml:trace>
          <inkml:trace contextRef="#ctx0" brushRef="#br0" timeOffset="10126.3425">28532 5570 2311 0,'23'-8'102'0,"-18"0"22"0,-5 4-100 0,0 4-24 16,0 0 0-16,0 0 0 0,0 8 38 0,-9 8 2 16,-1-4 1-16,1 9 0 15,0-5-29-15,0 4-12 0,-5 0 8 0,10 5-8 16,-5-5 8-16,4-4-8 0,1 0 8 0,4-4-8 0,0 0 8 15,4-3-8-15,5-1 8 0,0 0-8 16,-9-8 9-16,14 0-9 0,4 0 10 0,1-4-10 0,-6 0 35 0,5 0 1 16,1-5 0-16,-1-3 0 0,0 0-36 0,0 0 0 15,-4-4 0-15,0 0-9 0,-1-1 17 0,1-3 4 0,-5 0 1 0,5 4 0 16,-5 4 1-16,-5 0 0 16,1-1 0-16,-5 1 0 0,-5 0-29 0,5 0-5 0,-4 4-2 0,-5 4 0 15,0 0 22-15,-5 4 0 0,-4 4 12 0,-1 0-800 31,-8 4-160-31</inkml:trace>
          <inkml:trace contextRef="#ctx0" brushRef="#br0" timeOffset="10409.6575">29220 4902 2242 0,'36'-8'100'0,"-22"4"20"0,0 0-96 0,-1 4-24 0,5-4 0 0,-4 8 0 16,0 4 81-16,-5 4 12 0,4 5 3 0,1 7 0 15,-9 12-52-15,-5 1-9 0,4 7-3 0,-8 5 0 16,-1-1 7-16,-4 5 1 0,4-4 0 0,-8 7 0 15,-5 1-25-15,-1 0-5 0,-3-5-1 0,-1 5 0 0,0 0 22 0,5-9 4 16,-5 1 1-16,0-1 0 0,-4-7-36 0,0-1-16 16,-1-7 2-16,1-1 0 15,-5 0-160-15,0-3-32 0,0-5-6 0</inkml:trace>
          <inkml:trace contextRef="#ctx0" brushRef="#br0" timeOffset="8579.5752">25200 5170 748 0,'4'-21'33'0,"-4"17"7"16,-4-4-32-16,-1 0-8 0,5 0 0 0,0 0 0 16,-9 0 140-16,4 0 25 0,5 0 6 0,0 8 1 0,0 0-64 15,-4-4-13-15,-5 4-3 0,9 0 0 0,0 0-36 0,-9 4-8 16,-10 4-2-16,6 8 0 0,-5 4-8 0,-5 0-2 15,-5 9 0-15,1 3 0 0,0 0 17 0,-5 13 3 16,5 4 1-16,-5 3 0 0,4 1-8 0,-3-1-1 16,8 9-1-16,0 0 0 0,5-5-27 0,0 1-4 15,4 0-2-15,5-5 0 0,4 1 6 0,5-13 2 16,5 9 0-16,4-9 0 0,0-3-35 0,5-5-7 16,-1 1-2-16,6-5-705 15,-1-8-141-15</inkml:trace>
          <inkml:trace contextRef="#ctx0" brushRef="#br0" timeOffset="8919.0589">25500 5514 1670 0,'0'-21'148'0,"0"13"-118"0,5-8-30 0,4 4 0 0,0 0 49 0,0-4 4 15,5 3 1-15,4 1 0 16,0 0 29-16,-4 0 5 0,4-4 2 0,0 0 0 16,5 3-41-16,0 1-8 0,-1 4-1 0,1-4-1 15,-5 0 0-15,5 0 0 0,-5 4 0 0,1 0 0 16,-1 4 9-16,-5 0 1 0,6 4 1 0,-6 0 0 16,1 0-40-16,0 8-10 0,-1 4 0 0,-4 4 0 15,1 4-8-15,-1 0-4 0,0 5-1 0,-5 7 0 16,5 9 13-16,0-1 12 0,-4-4-3 0,4 5 0 0,0-1-1 0,0 1 0 15,0-1 0-15,1 1 0 0,-1-5-8 0,0 1 0 16,0-5 0-16,0 0-11 0,-4-3 11 0,-1-5 0 16,-4 0 0-16,0 1 0 15,0-9-118-15,-4 0-22 0,-6 0-4 0,1-4 0 0</inkml:trace>
          <inkml:trace contextRef="#ctx0" brushRef="#br0" timeOffset="9127.0435">26315 5283 2131 0,'-23'-8'94'0,"14"4"20"0,-4 4-91 0,3 0-23 0,1 4 0 0,-4 4 0 16,-6 12 48-16,1 0 6 0,0 1 1 0,-5 7 0 16,-4-4-24-16,0 9-5 0,4-1-1 0,-9 0 0 15,5 5 31-15,-5-1 7 0,4 1 1 0,1 3 0 31,4-4-77-31,-4 1-15 0,0-1-4 0,-1 1 0 0,10-5 0 0,-9-8 0 0,0 5 0 16,4-9-1062-16</inkml:trace>
          <inkml:trace contextRef="#ctx0" brushRef="#br0" timeOffset="9283.18">26342 5651 2188 0,'32'-20'48'0,"-9"8"11"0,4 4 1 0,10 0 1 0,-1 4-49 0,5-1-12 0,0 5 0 0,5 0 0 31,-5 0-52-31,4 9-12 0,-8-5-4 0</inkml:trace>
          <inkml:trace contextRef="#ctx0" brushRef="#br0" timeOffset="7357.2141">24080 6675 1148 0,'31'-4'51'0,"-31"4"10"0,0 0-49 0,0 0-12 16,0 0 0-16,0 0 0 0,0 0 54 0,0 0 8 16,0 0 2-16,14 0 0 0,0 0-8 0,4 0-2 15,-4 0 0-15,4 0 0 0,0 0 8 0,5 0 2 16,4 0 0-16,-4-4 0 0,0 8 4 0,4-4 2 15,5-4 0-15,4 4 0 0,1-4-17 0,8 4-3 16,1-8-1-16,8 4 0 0,6 4-12 0,8-4-2 16,9 4-1-16,14-4 0 0,10 4-21 0,-1 4-4 0,0-4-1 0,9 4 0 15,-9 0 2-15,0 4 0 0,1-4 0 0,12 0 0 16,-8 8-10-16,-5-4 0 0,-9 0 0 0,14-4 0 16,0 0 40-16,0 0 7 0,4 5 1 0,9-5 0 15,-9 4-16-15,-4-4-2 0,9 4-1 0,4-4 0 16,-8-4-29-16,-10-4-15 0,0 0 2 0,0 0 0 15,-9-8 13-15,-4-1 0 0,8 1 0 0,5-4 0 16,-9 4 12-16,-4-4 6 0,-1 4 1 0,-4-5 0 0,-4 5-19 0,-1 0 0 16,1-4 0-16,4 8 0 15,-14 0-12-15,0 4-5 0,-9 4-2 0,1 0 0 16,-15 0 19-16,1 0 0 0,-10 0 0 0,-4 4 0 0,-9-4 0 0,-5 0 0 16,-4 4 0-16,-1-4 0 0,-8 4-22 0,-5-4-1 15,0 0 0-15,0 0 0 16,0 0-85-16,0 0-18 0,-9 0-3 0,-5 4-882 15</inkml:trace>
        </inkml:traceGroup>
        <inkml:traceGroup>
          <inkml:annotationXML>
            <emma:emma xmlns:emma="http://www.w3.org/2003/04/emma" version="1.0">
              <emma:interpretation id="{CBC8A5DC-1411-4792-9A0B-EA48DE5AB67F}" emma:medium="tactile" emma:mode="ink">
                <msink:context xmlns:msink="http://schemas.microsoft.com/ink/2010/main" type="inkWord" rotatedBoundingBox="31574,4982 32096,4839 32235,5347 31714,5491"/>
              </emma:interpretation>
            </emma:emma>
          </inkml:annotationXML>
          <inkml:trace contextRef="#ctx0" brushRef="#br0" timeOffset="10693.5656">30508 4040 1843 0,'9'-36'81'0,"5"20"18"0,-5 4-79 0,0-5-20 0,0 5 0 0,0 0 0 16,-9 12 80-16,0 0 13 0,0 0 3 0,0 0 0 0,-4 12-26 0,-1 9-5 16,-4 3-1-16,0 4 0 15,-14 9-23-15,5 3-5 0,-9 9 0 0,4 3-1 16,-9-3-18-16,0 3-3 0,0 1-1 0,-9 8 0 16,0-5-62-16,1 1-13 0,-6 4-2 0</inkml:trace>
        </inkml:traceGroup>
      </inkml:traceGroup>
      <inkml:traceGroup>
        <inkml:annotationXML>
          <emma:emma xmlns:emma="http://www.w3.org/2003/04/emma" version="1.0">
            <emma:interpretation id="{38EA2036-CDA3-4AB1-A281-23BCCED87430}" emma:medium="tactile" emma:mode="ink">
              <msink:context xmlns:msink="http://schemas.microsoft.com/ink/2010/main" type="line" rotatedBoundingBox="26208,7677 31309,7510 31365,9200 26264,9367"/>
            </emma:interpretation>
          </emma:emma>
        </inkml:annotationXML>
        <inkml:traceGroup>
          <inkml:annotationXML>
            <emma:emma xmlns:emma="http://www.w3.org/2003/04/emma" version="1.0">
              <emma:interpretation id="{AE05EFFA-5BB7-4026-8415-A04B6C4D6FB6}" emma:medium="tactile" emma:mode="ink">
                <msink:context xmlns:msink="http://schemas.microsoft.com/ink/2010/main" type="inkWord" rotatedBoundingBox="26208,7677 31309,7510 31365,9200 26264,936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1660.0389">25031 7258 1094 0,'9'-16'97'16,"5"3"-77"-16,0 1-20 0,4-4 0 16,0 0 143-16,0 0 25 0,-4 4 4 0,4-1 2 0,-4 1-39 0,-5 8-8 15,-9 4-2-15,0 0 0 0,0 0-50 0,0 0-11 0,0 0-1 0,-9 4-1 16,-5 4-22-16,-4 5-5 16,-5 3-1-16,0 12 0 0,-9 0-4 0,1 9-1 15,-1-1 0-15,0 5 0 0,0 7 8 0,0 1 2 16,5-5 0-16,0 9 0 0,4 4-22 0,5-5-4 15,-5 1-1-15,9 3 0 0,0-3-3 0,5 0-1 16,0-1 0-16,0 1 0 0,5 4-8 0,4-9-17 16,4-7 4-16,1 3 1 15,-1-11-161-15,10-5-32 0,-5-8-7 0</inkml:trace>
          <inkml:trace contextRef="#ctx0" brushRef="#br0" timeOffset="11919.7121">25254 7679 1324 0,'5'-21'59'0,"-1"5"12"0,5-8-57 0,5 4-14 0,0-5 0 0,4 5 0 0,5-4 220 0,0 4 40 15,-1-5 9-15,6 5 2 16,-1 4-150-16,5 0-29 0,0 0-7 0,0 3-1 0,-1 1-27 0,6 4-5 0,-1 4-2 0,1 8 0 16,-5 4-22-16,-1 0-5 0,-8 5-1 0,0 3 0 15,-5 12 1-15,-4 4 0 16,-5 9 0-16,0-1 0 15,-9 9-23-15,5 0 0 0,-1-1 0 0,-4 9 0 16,-4-5 12-16,-1 5-3 0,5-8 0 0,0-1 0 16,0-3-9-16,9-9-12 0,-4-8 2 0,8-3 1 15,-4-5-188-15,10-4-38 0,3-8-7 0,1-4-2 0</inkml:trace>
          <inkml:trace contextRef="#ctx0" brushRef="#br0" timeOffset="12154.6909">26260 7339 2286 0,'0'0'50'0,"-9"12"10"0,0 4 3 0,-4 0 1 0,-1 9-51 0,-4-1-13 0,-1 8 0 0,-3 9 0 16,-6-1 73-16,-3 5 12 0,-1-5 3 0,-9 5 0 0,4-1-36 0,-4-3-6 31,9-1-2-31,1-4 0 0,-1 1-29 0,4-1-7 0,1-7 0 0,0-1-8 15,9-4-52-15,-1-4-16 16,6 1-4-16,-1-1-1094 0</inkml:trace>
          <inkml:trace contextRef="#ctx0" brushRef="#br0" timeOffset="12311.4689">26374 7820 2516 0,'0'0'56'0,"0"0"11"0,0 0 2 0,0 12 1 16,5 5-56-16,-5-1-14 0,0 4 0 0,0 4 0 16,0 1 99-16,-5-1 17 0,5 4 3 0,5 1 1 15,-1-1-90-15,1 0-18 0,-5 1-3 0,0-1-1 16,4 0-52-16,-4-4-12 0,5-3-1 0,0-1-791 16,-1-4-157-16</inkml:trace>
          <inkml:trace contextRef="#ctx0" brushRef="#br0" timeOffset="12540.8302">26952 7865 2761 0,'0'0'60'0,"0"0"13"0,10 0 3 0,8-4 2 0,-5 4-62 0,10-4-16 0,5 0 0 0,3 0 0 16,1 4 9-16,5-4-1 15,-5 0 0-15,4 4-831 16,-4 0-166-16</inkml:trace>
          <inkml:trace contextRef="#ctx0" brushRef="#br0" timeOffset="12794.5871">27745 7395 2545 0,'4'-4'56'0,"10"-8"11"0,4-4 2 0,0 4 3 0,5 0-57 0,0 4-15 0,-5-5 0 0,9 5 0 0,-8 4 52 0,3 0 8 16,1 4 2-16,-5 4 0 16,-4 0-25-16,0 9-5 0,-1 3 0 0,1 4-1 0,0 0-15 15,-1 9-4-15,1-1 0 0,-5 4 0 0,5 1-12 16,-5-1-16-16,0 4 3 0,0 1 1 0,0-5 48 0,-4 5 9 15,4-1 3-15,-5 0 0 0,1 5-36 0,-1-1-12 16,-4-3 9-16,5-5-9 0,-5 1 0 0,0-9 0 16,0 0 0-16,0 4 0 15,0-11-66-15,-5-1-18 0,5 4-4 0,-4-12-768 16,-1 4-152-16</inkml:trace>
          <inkml:trace contextRef="#ctx0" brushRef="#br0" timeOffset="13029.9599">28459 7351 1825 0,'10'-16'80'0,"-10"16"18"0,4-4-78 0,-4 4-20 0,0 0 0 0,0 0 0 0,0 0 65 0,0 0 10 16,0 0 1-16,0 0 1 0,-4 8 9 0,-1 8 2 15,-9 0 0-15,1 8 0 0,-10 1-2 0,0 7 0 16,-4 4 0-16,-5 5 0 0,0-1-30 0,-4 1-5 15,-1 7-2-15,-4 1 0 16,5-5-28-16,-1 5-5 0,-4-8-2 0,5 7 0 16,-5-7-65-16,5 3-13 0,-1-8-2 0,1 5-770 15,8-5-153-15</inkml:trace>
          <inkml:trace contextRef="#ctx0" brushRef="#br0" timeOffset="14649.4926">28537 6760 230 0,'0'0'10'0,"0"0"2"0,0 0-12 0,0 0 0 0,0 0 0 0,0 0 0 16,0-8 180-16,0 0 34 0,0 8 6 0,4-8 2 16,6-4-125-16,-6 3-25 0,-4 9-4 15,0 0-2-15,0 0-54 0,0-8-12 0,0 8 0 0,0 0 0 16,0 0 0-16,0 0 0 0,0 0 0 0,0 0 0 0,0 0 0 0,0 0 0 15,0 0 0-15,0 0 0 16,0 0 0-16,0 0 0 0,0 0 0 0,0 0 0 16,5-8 0-16,-5 8 0 0,0 0 0 0,0 0 0 15,13-4 35-15,-8 0 3 0,-5 4 1 0,9-8 0 16,-5 4 9-16,10 0 1 16,-5 0 1-16,5 0 0 0,0 0-6 0,4 0 0 0,5 0-1 0,8 0 0 15,1 4 13-15,5-4 2 0,4 4 1 0,4-4 0 0,1 0 5 16,-1 4 0-16,5-4 1 0,10 4 0 0,-6-5-1 0,1 1 0 15,-5 4 0-15,0 0 0 0,0 0-51 0,0 4-13 16,-9 1 0-16,0-1 0 16,-5 0-48-16,-4 4-13 0,0-4-3 0,-4 0-947 15</inkml:trace>
          <inkml:trace contextRef="#ctx0" brushRef="#br0" timeOffset="13408.8578">28969 7930 1497 0,'0'0'133'0,"0"0"-106"31,0 0-27-31,0 0 0 0,0 0 216 0,0 0 39 16,0 0 7-16,-9 4 2 0,0 4-176 0,-5 0-34 15,1 8-7-15,-5 0-2 0,4 0-35 0,-4 5-10 16,4-1 0-16,5 0 0 0,-5 0 0 0,1 1 0 16,8-5 0-16,5 4 0 0,0-8 0 0,9 0 0 0,0-4 0 0,5-4-8 15,4 0 17-15,0-4 4 0,1-4 1 0,8 0 0 16,-9-4-14-16,5 0-10 0,0-8 2 0,-1 4 0 16,1-4 8-16,-5-1 0 0,1-3 0 0,-1 0 0 0,-4 0 12 0,-1-1-3 15,1-3 0-15,-5 4 0 16,0 0 14-16,0 0 2 0,-9-1 1 0,0 5 0 15,-4 4 1-15,-1 4 0 0,-4 0 0 0,-5 8 0 0,-4 0-27 0,-9 4 0 16,4 0-9-16,-9 4 9 16,0 4-144-1,-4 0-21-15,-1 0-5 0</inkml:trace>
          <inkml:trace contextRef="#ctx0" brushRef="#br0" timeOffset="13670.2274">29675 7201 1670 0,'32'-8'148'0,"-18"8"-118"16,-1 0-30-16,5 8 0 0,-4 0 167 0,0 12 27 16,-1 5 6-16,-3 7 0 0,-10 0-65 0,0 9-14 15,0 8-2-15,-5 3-1 0,-4 9-34 0,0 0-6 16,-5-1-2-16,0 5 0 0,1-4-33 0,-1-5-7 0,-4 1-2 0,0 0 0 0,0-1-26 0,-5-7-8 15,0-9 0-15,-4 1 0 0,-5-5-12 0,4-3-8 16,-3-5-3 0,-10-4 0-1,-5 1-126-15,5-5-26 0,-4-8-5 0,4 0-1034 0</inkml:trace>
        </inkml:traceGroup>
      </inkml:traceGroup>
    </inkml:traceGroup>
    <inkml:traceGroup>
      <inkml:annotationXML>
        <emma:emma xmlns:emma="http://www.w3.org/2003/04/emma" version="1.0">
          <emma:interpretation id="{02E6A879-C52E-41B8-B4C8-B18EE2D0290A}" emma:medium="tactile" emma:mode="ink">
            <msink:context xmlns:msink="http://schemas.microsoft.com/ink/2010/main" type="paragraph" rotatedBoundingBox="4178,11796 32061,11104 32138,14203 4255,148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E9BB75-AC96-4DD6-8D2A-2A8B85119F6C}" emma:medium="tactile" emma:mode="ink">
              <msink:context xmlns:msink="http://schemas.microsoft.com/ink/2010/main" type="line" rotatedBoundingBox="4178,11796 32061,11104 32138,14203 4255,14895"/>
            </emma:interpretation>
          </emma:emma>
        </inkml:annotationXML>
        <inkml:traceGroup>
          <inkml:annotationXML>
            <emma:emma xmlns:emma="http://www.w3.org/2003/04/emma" version="1.0">
              <emma:interpretation id="{790A6175-8515-4466-8ED0-D218E5C3F74F}" emma:medium="tactile" emma:mode="ink">
                <msink:context xmlns:msink="http://schemas.microsoft.com/ink/2010/main" type="inkWord" rotatedBoundingBox="4180,11881 8400,11776 8468,14534 4248,1463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6667.0532">2731 12984 748 0,'-13'-16'33'0,"4"8"7"0,4 0-32 0,1-4-8 15,4 0 0-15,4 3 0 0,5-7 337 0,5 0 66 16,9 0 13-16,-5 0 2 0,5-5-309 0,8 1-61 16,6 0-13-16,4 0-3 0,0 0-18 0,9 3-4 15,-5-3-1-15,6 4-717 16,3 4-144-16</inkml:trace>
          <inkml:trace contextRef="#ctx0" brushRef="#br0" timeOffset="16478.0739">2904 12325 1839 0,'0'0'40'0,"0"0"9"0,0 0 2 0,0 0 1 0,0 0-42 0,0 0-10 16,14-4 0-16,4-1 0 0,5-3 44 0,4 0 6 15,5-4 2-15,0 0 0 0,5-8-27 0,-1 0-5 16,0-1 0-16,5-3-1 0,-4 4-3 0,4 0 0 15,-5-5 0-15,1 5 0 0,-1-4-16 0,-13-1 8 16,-5 5-8-16,5 0 0 0,-5-4 10 0,-4 3-10 16,-5 1 8-16,-5 0-8 0,-4 0 13 0,0 0-2 15,0 3-1-15,-9-3 0 0,5 0-1 0,-1 4 0 16,-9-5 0-16,5 5 0 0,-9 0-9 0,-5 0 0 16,1 4 0-16,-6-4 0 0,5 3 0 0,-4 5 8 15,0-4-8-15,-5 8 0 0,9 4 0 0,0 0 0 0,1 0 0 16,-1 4 0-16,5 8 0 0,0-4-12 0,-1 1 4 0,1 3 8 15,4 8 0-15,5 8 0 0,-4 9 0 0,4 7 0 16,4 13 0-16,5 8 0 0,0 3 0 0,5 5 12 16,4 12 14-16,0 4 3 0,0 4 1 0,0 0 0 15,5 0 15-15,-5-3 3 0,0-1 1 0,-5-4 0 16,1-5-9-16,-5 5-3 0,-5-4 0 0,1-4 0 16,-5 0-19-16,0-12-4 0,0 0-1 0,-1-9 0 15,-3 5-13-15,-1-8 0 0,5-5 0 0,-5-7 0 16,-4-5-153-16,0-4-24 0,4 1-5 0</inkml:trace>
          <inkml:trace contextRef="#ctx0" brushRef="#br0" timeOffset="17186.5143">5317 11499 2325 0,'0'0'51'0,"0"0"10"0,-4 8 3 0,-5 4 2 0,0 12-53 0,-5 5-13 16,-13 11 0-16,-1 17 0 0,-8 8 48 0,-5 8 6 15,-9 3 2-15,0 9 0 16,4 9-3-16,1 3 0 0,-1 4 0 0,5 0 0 16,5 0-35-16,4-4-7 0,5-4-2 0,8 0 0 15,6-4-9-15,4 1 0 0,4-1 0 0,5-4 0 32,5-5-162-32,-1-7-34 0</inkml:trace>
          <inkml:trace contextRef="#ctx0" brushRef="#br0" timeOffset="16935.1981">4689 11082 1843 0,'18'-40'81'0,"-9"19"18"31,5-3-79-31,0 0-20 0,4 8 0 0,-4-1 0 15,-1 9 67-15,-4 0 9 0,-9 8 3 0,9 8 0 0,-9 5-27 16,-4 7-6-16,-10 8-1 0,-8 4 0 16,-6 13-12-16,-4 8-2 0,-9-1-1 0,0 1 0 0,-9 3-14 0,5 1-2 15,-5-4-1-15,0 7 0 16,9 1-70-16,0 0-15 0,0 0-2 0,4 3-938 16</inkml:trace>
          <inkml:trace contextRef="#ctx0" brushRef="#br0" timeOffset="17652.9116">6433 12110 2530 0,'-18'-8'56'0,"9"4"11"0,-5 4 2 0,-4 0 3 0,-1 4-58 0,1 4-14 0,5 0 0 0,-6 8 0 15,-3 9 60-15,-1 3 8 0,-4 8 3 0,-5 9 0 16,0 8-36-16,-5-1-7 0,-4 9-2 0,5 4 0 0,4-1-17 0,-9 5-9 15,5 0 10-15,-5 0-10 0,4 8-13 0,1-9-9 16,-1 5-2-16,6-12 0 16,-1 0-142-16,0-5-29 0,9-3-5 0,0-17-2 0</inkml:trace>
          <inkml:trace contextRef="#ctx0" brushRef="#br0" timeOffset="17445.5335">5559 12426 1382 0,'-5'-16'123'0,"10"-9"-99"16,-1-7-24-16,10 4 0 0,0-1 203 0,4 1 35 15,0 0 7-15,5-1 2 0,4 1-150 0,-4 8-29 16,0 3-7-16,-1 9-1 0,6 0-32 0,-6 12-6 0,-3 0-2 0,3 13 0 15,1 7-6-15,-5 4-2 0,5 9 0 0,-5 7 0 16,1 9 26-16,-1 3 5 16,0 5 1-16,0 4 0 0,-4-8-21 0,0 3-4 0,4-7-1 0,-5-1 0 15,1-7-18-15,4-1 8 0,-4 1-8 0,0-9 0 32,-1-3-61-32,1-1-19 0,0 1-4 0,-1-5-706 0,1-12-141 0</inkml:trace>
          <inkml:trace contextRef="#ctx0" brushRef="#br0" timeOffset="17866.5355">6788 11495 2383 0,'14'24'105'0,"-1"-8"23"0,1 9-103 0,0 7-25 15,4 9 0-15,-5 15 0 0,1 5 82 0,-9 12 11 16,-1 4 3-16,-8 4 0 0,-1 4-20 0,1 0-3 16,-10 8-1-16,0 4 0 0,-8 0-32 0,3 0-6 15,-8-4-2-15,4-4 0 0,-9 0-21 0,5 0-11 16,-9-8 10-16,-1 0-10 15,1-12-63-15,-1 0-18 0,-4-9-4 0,-4-3-788 16,4-8-158-16</inkml:trace>
        </inkml:traceGroup>
        <inkml:traceGroup>
          <inkml:annotationXML>
            <emma:emma xmlns:emma="http://www.w3.org/2003/04/emma" version="1.0">
              <emma:interpretation id="{BAA243AB-9401-4599-B47D-72B649FBE41F}" emma:medium="tactile" emma:mode="ink">
                <msink:context xmlns:msink="http://schemas.microsoft.com/ink/2010/main" type="inkWord" rotatedBoundingBox="9753,12996 10532,12977 10560,14087 9780,1410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8855.707">8969 12126 1954 0,'0'-24'87'0,"4"16"17"0,1 0-83 0,-1 4-21 0,1-4 0 0,-5 8 0 15,0 0 69-15,0 0 10 0,9 12 1 0,-4 8 1 16,-1 8-64-16,-4 9-17 0,-4-1 0 0,-10 9 0 16,0-1 13-16,1 5-3 0,-6-1-1 0,1 1 0 15,-5-1 7-15,1-7 2 0,-6-5 0 0,6 1 0 16,-1-9-2-16,0 0 0 0,-4-11 0 0,4-1 0 0,0-4-1 0,5-8-1 15,-5-4 0-15,5 0 0 16,0-8 4-16,-5 0 1 0,5-4 0 0,-5-4 0 16,5-5 1-16,0-3 0 0,-5 0 0 0,5-5 0 15,4 1 10-15,-4 0 2 0,0-5 1 0,4 9 0 16,0 4-33-16,5 4 0 0,-4 8 0 0,3-1 0 16,-3 5 0-16,-1 4-20 0,-4 0 2 0,0 13 1 15,0 3-23-15,-1 4-5 0,6 4-1 0,-1 5 0 16,0 3-150-16,10-4-31 0</inkml:trace>
          <inkml:trace contextRef="#ctx0" brushRef="#br0" timeOffset="19212.9881">8969 12770 2242 0,'0'0'100'0,"0"0"20"0,0 0-96 0,0 0-24 0,0 0 0 0,0 0 0 16,0 0 32-16,0 0 3 0,0 0 0 0,0 0 0 0,0 8-14 0,-9 4-2 15,0 0-1-15,-1 0 0 16,-3 0-10-16,4 1-8 0,-10-5 12 0,1 4-12 16,0-4 10-16,4 0-10 0,-4-4 8 0,-5 4-8 15,5-8 0-15,0 8 8 0,0-4-8 0,4 0 0 0,0-4 14 0,1-4-2 16,-5 4-1-16,4-4 0 0,0 0-11 0,1 0 8 15,-6-4-8-15,6 4 8 16,-1 0 0-16,0 0 0 0,-4 0 0 0,0 4 0 16,-5 4-8-16,5 4 8 0,0 0-8 0,-5 4 8 0,-4 0 2 0,-1 9 0 15,1-1 0-15,0 0 0 16,4 8-10-16,0-3 0 0,5-1 0 0,4 4 0 16,1-3-11-16,8-5-7 0,-4 4-2 0,5 0 0 15,-1-3-183-15,5-5-37 0</inkml:trace>
        </inkml:traceGroup>
        <inkml:traceGroup>
          <inkml:annotationXML>
            <emma:emma xmlns:emma="http://www.w3.org/2003/04/emma" version="1.0">
              <emma:interpretation id="{5F153025-69EC-4716-BAB3-6630CD85C885}" emma:medium="tactile" emma:mode="ink">
                <msink:context xmlns:msink="http://schemas.microsoft.com/ink/2010/main" type="inkWord" rotatedBoundingBox="11860,12342 17453,12203 17511,14547 11919,1468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1045.6537">10380 12163 1785 0,'5'-33'159'0,"-1"17"-127"16,5-4-32-16,5-4 0 0,4 3 58 0,5-7 6 15,0 4 0-15,4-5 1 0,10 9-1 0,3-4 0 16,1 4 0-16,5-1 0 0,-5 5-19 0,9 4-4 16,0 0-1-16,5 4 0 0,-1 4-12 0,6 0-4 15,-6 0 0-15,1 12 0 0,-1 0-4 0,-3 4-2 16,-6 4 0-16,-4 4 0 0,0 5-2 0,-9-1 0 0,-5 4 0 0,1 5 0 16,-10-5 20-16,-9 9 3 15,0-5 1-15,-9 12 0 0,-5-3 12 0,1-1 4 0,-14 5 0 16,-5 3 0-16,0 1-32 0,-4-5-7 0,-10 1-1 0,1 4 0 15,-5-1 4-15,0-3 0 0,0-1 0 0,0 1 0 0,-4-1-20 0,4-7 0 16,0-1 8-16,4 0-8 16,-4-7-12-16,5 3-5 0,-5 1-2 0,-5-5 0 15,-4 4-158-15,5-3-32 0,-5-9-7 16,4 4-908-16</inkml:trace>
          <inkml:trace contextRef="#ctx0" brushRef="#br0" timeOffset="20719.5831">10608 12029 518 0,'9'-20'23'0,"0"16"5"0,-4-8-28 0,-5 4 0 16,4-5 0-16,1 5 0 0,-5 0 196 0,4 0 33 16,-4 4 7-16,0 4 2 0,0-8-98 0,0 4-19 0,0-8-4 15,-4 8-1-15,4 4-41 0,0 0-9 16,0 0-2-16,0 0 0 0,0 0-18 0,0 0-4 16,0 0-1-16,0 0 0 0,0 0-13 0,0 0-4 15,0 0 0-15,0 0 0 0,0 0 0 0,4 12-1 0,-4 4 0 0,-4 8 0 16,4 5 13-16,0 7 4 0,-5 13 0 0,1 3 0 15,-1 9 20-15,-4 4 4 0,0 0 0 0,-5 7 1 16,0 1-28-16,-4-4-5 0,0-4-2 0,4-13 0 16,5-3 2-16,-4 0 1 0,4-1 0 0,-5 1 0 15,0-5-33-15,5-3 0 0,0-1 0 0,-5 5 0 0,1-5 0 0,-1-3 0 16,5-9 0-16,0-8 0 16,4 0-21-16,1 1-11 0,-1-5-3 15,1-4 0-15,4-12-142 0,0 0-29 0,0 0-6 0,0 0-495 16,0 0-99-16</inkml:trace>
          <inkml:trace contextRef="#ctx0" brushRef="#br0" timeOffset="21884.8826">11386 12766 345 0,'0'0'31'0,"5"-12"-31"0,-5-1 0 0,4 1 0 16,1 4 293-16,-5 8 53 15,5-8 10-15,-5 8 3 0,0 0-177 0,0 0-35 16,0 0-7-16,0 0-2 0,0 0-74 0,4 8-14 0,1 4-3 0,-1 4-1 15,-4 5-21-15,0-1-4 16,0 0-1-16,-4 4 0 0,4 9 26 0,-9-1 5 0,4 1 1 0,0 7 0 16,-4 5-7-16,5-1-1 15,-5 5 0-15,4 3 0 0,-9 5-16 0,5-9-3 16,5 5-1-16,-5 0 0 0,0-5-12 0,4-3-4 16,0 3 0-16,-4-7 0 0,5-1 20 0,-1-7 3 0,-4-1 1 0,0-4 0 15,5-7-20-15,-1-1-3 16,0-8-1-16,1 0 0 0,-1-4-8 0,5-8 0 0,0 0 0 0,0 0 0 15,0 0 9-15,0 0-9 0,0-16 10 0,5 0-10 16,-1-4 8-16,1-9-8 0,4-3 0 0,5-9 0 16,-1 1 0-16,6 0 0 0,3-1 0 0,6 1 0 15,-1-1-10-15,-4 9 10 0,4-1-8 0,-4 9 8 0,0 8-12 0,-5 4 4 16,0 4 0-16,0 4 0 0,0 4 8 0,-8 4 0 16,3 4 8-16,-4 8-8 0,0-4 8 0,-4 8-8 15,0-4 10-15,4 5-10 16,-5-5 8-16,1 4-8 0,-5-4 0 0,4 5 0 15,1-1 0-15,-1 0-16 0,1 0 1 0,0 1 1 16,4-1-164-16,0-4-33 0,-5-4-6 16</inkml:trace>
          <inkml:trace contextRef="#ctx0" brushRef="#br0" timeOffset="22778.3913">12506 12499 2206 0,'-4'-17'98'0,"4"17"20"0,0 0-94 0,9-4-24 0,0 0 0 0,9 0 0 16,-4 4 76-16,4 0 12 15,5 0 1-15,9 0 1 0,0 4-57 0,-1 0-11 16,6 4-2-16,-1 1-1 16,1-5-74-16,-1 4-14 0,1-4-3 0,4 0-655 15,-5 0-130-15</inkml:trace>
          <inkml:trace contextRef="#ctx0" brushRef="#br0" timeOffset="22610.5362">12570 12288 1555 0,'5'0'138'0,"-1"-8"-110"0,1 4-28 0,4-4 0 15,4 8 83-15,1-8 11 16,4 4 2-16,5-4 1 0,0 0-21 0,0-5-5 0,9-3-1 0,-5 0 0 16,5-4-18-16,-5-4-3 15,-4 3-1-15,4-3 0 0,0 0-26 0,-8-5-6 16,-6 5 0-16,1-4-1 0,-5-1-7 0,-4 1-8 16,-5 4 11-16,0-4-11 0,-5-5 13 0,-4 5-4 15,0-1-1-15,0 5 0 0,0 4 4 0,-5 0 1 16,0 0 0-16,5 3 0 0,0 1 1 0,-5 8 0 15,1 0 0-15,4 0 0 0,0 4-5 0,-1 4-1 0,1 4 0 0,0 0 0 16,0 12-8-16,0 4 0 0,5 9 0 0,-6 11 0 0,6 9 0 0,4 7 0 16,0 5 0-16,4 12 0 15,-4 0 12-15,10 4 0 0,-10 0 0 0,4 8 0 16,1-5 25-16,-1-3 6 0,-4 0 1 0,0-4 0 0,-9 0-20 0,5-4-3 16,-10-9-1-16,0 1 0 15,1-4-20-15,-6-9 0 0,1 1 0 0,0-5 0 16,0 1-66-16,-1-9-18 15,1 1-3-15,0-9-1084 0</inkml:trace>
          <inkml:trace contextRef="#ctx0" brushRef="#br0" timeOffset="23007.1119">14045 11450 2073 0,'-9'0'184'0,"5"0"-147"0,-1 0-29 0,0 9-8 0,-4 3 100 0,0 4 18 15,0 8 4-15,0 4 1 16,0 13-45-16,-5 3-9 0,-4 5-1 0,4 8-1 16,1 7-12-16,-1 5-3 0,-4 0 0 0,4 0 0 15,5 0-21-15,5-1-5 0,-1-7-1 0,0 4 0 16,5 0-15-16,0-9-10 0,5 1 12 0,4 0-12 15,0-9-32-15,5 1-14 0,0-9-2 0,4-7-1 16,-5-5-190-16,1-8-37 0</inkml:trace>
          <inkml:trace contextRef="#ctx0" brushRef="#br0" timeOffset="23236.3098">14387 11892 2530 0,'4'-17'56'0,"1"-3"11"0,4-4 2 0,5 4 3 0,4-1-58 0,-5 1-14 16,6 4 0-16,3 4 0 0,1 0 64 0,0 4 9 0,4-1 3 0,-4 9 0 16,0 0-55-16,4 9-10 15,0 7-3-15,1 4 0 0,-1 4 19 0,5 9 3 16,-5 3 1-16,-4 9 0 0,0-1-18 0,-10 5-3 16,6 3-1-16,-6 5 0 0,-4-4-9 0,-4 3 10 15,-1 1-10-15,-4 0 10 0,0-1-10 0,-4-7 0 16,-1-5-10-16,1 1 10 15,-1-9-148-15,5-7-24 0,-4-1-5 0,8-12-968 0</inkml:trace>
          <inkml:trace contextRef="#ctx0" brushRef="#br0" timeOffset="23423.8421">15147 11851 633 0,'-9'-16'28'0,"4"12"6"0,-8-4-34 0,-1 4 0 15,0 4 0-15,1 8 0 0,-1 4 418 0,-4 8 77 16,0 4 15-16,-10 5 3 0,-4 7-358 0,1 5-72 15,-6 11-15-15,-4 1-2 16,-4 4-45-16,4-1-9 0,0 5-1 0,-5 4-1 16,5-1-2-16,5-3 0 0,4 0 0 0,0-9 0 0,5-3-8 0,-1-4-14 15,10-5 3-15,0-4 1 16,0-7-200-16,0-1-40 0</inkml:trace>
          <inkml:trace contextRef="#ctx0" brushRef="#br0" timeOffset="23661.7862">15698 11305 2520 0,'32'16'112'0,"-14"-4"22"0,5 12-107 0,4 9-27 16,0 7 0-16,1 9 0 0,-6 7 100 0,1 1 16 15,-5 8 2-15,-4 8 1 0,-9-1-47 0,-1 5-10 16,-4-4-2-16,-9 8 0 0,-5-4-24 0,1-4-6 15,-5-4-1-15,-5 0 0 0,-5-9-14 0,6-3-3 16,-1 0-1-16,-4-5 0 16,4-11-62-16,0-1-12 0,0-8-2 0,1 1-1 15,-1-5-118-15,5-4-24 0,-5-7-5 0,5-1-1 0</inkml:trace>
        </inkml:traceGroup>
        <inkml:traceGroup>
          <inkml:annotationXML>
            <emma:emma xmlns:emma="http://www.w3.org/2003/04/emma" version="1.0">
              <emma:interpretation id="{E2685AEF-4DF0-4A82-AA2F-373450C69728}" emma:medium="tactile" emma:mode="ink">
                <msink:context xmlns:msink="http://schemas.microsoft.com/ink/2010/main" type="inkWord" rotatedBoundingBox="18801,12457 25204,12298 25256,14374 18852,14533"/>
              </emma:interpretation>
            </emma:emma>
          </inkml:annotationXML>
          <inkml:trace contextRef="#ctx0" brushRef="#br0" timeOffset="31077.8362">19472 12810 1785 0,'0'0'79'0,"0"0"17"0,-9 4-77 0,9-4-19 0,0 0 0 0,0 0 0 16,0 0 56-16,0 0 8 0,0 0 2 0,5 8 0 16,-1 0-1-16,5-4 0 0,5 1 0 0,9-1 0 15,4-8-18-15,5-1-4 0,0-3-1 0,9 0 0 16,0 0-19-16,4-4-4 0,-8 4-1 0,8-4 0 16,1 4-128-16,-5-4-26 0,0 3-4 0,0-3-817 15</inkml:trace>
          <inkml:trace contextRef="#ctx0" brushRef="#br0" timeOffset="30879.0169">19795 12005 979 0,'0'0'87'0,"0"0"-70"0,0 0-17 16,0 0 0-16,10 4 83 0,3 4 13 16,1-4 2-16,4 4 1 0,5-4-14 0,0 0-2 15,8-4-1-15,1-8 0 0,0 4-13 0,0 0-2 0,0-8-1 0,0 4 0 16,-5-4-38-16,0 0-8 0,-4-1-2 0,0-3 0 16,0 0-10-16,-10 0-8 0,1-4 12 0,4-1-12 15,-9 5 23-15,0-4-3 0,1 0 0 0,-6-1 0 16,1 1-9-16,-5 0-3 0,0 0 0 0,-5 0 0 15,5-5 0-15,-4 5 0 0,-6-4 0 0,1 3 0 16,5 1 0-16,-5 4 0 0,0-4 0 0,-5 4 0 16,5 3-8-16,-5 1 0 0,1 4 0 0,-1 0 0 15,5-4 0-15,-5 8 0 0,5-4 0 0,-5 8 0 16,5-4 0-16,0 0 0 0,9 4 0 0,-9 4 0 0,0 0 0 0,0-4 0 16,9 0 0-16,-14 8 0 15,5-4 8-15,0 4 7 0,0 0 1 0,4 8 0 0,-4-3 9 16,5 7 3-16,-1 4 0 0,-4 8 0 15,4 1 4-15,1 7 2 0,-1 5 0 0,-4 3 0 0,5 1 6 0,-5 4 0 16,4 3 1-16,-4-3 0 0,0 8 3 0,4 3 1 16,-4 5 0-16,5 8 0 0,-1 0 1 0,0 4 0 15,5 4 0-15,0-4 0 0,0 0-6 0,0-4-2 16,5-1 0-16,0 1 0 0,-1-4-12 0,1 0-2 16,-5-8-1-16,0 0 0 0,0-9 3 0,0-3 1 15,0-9 0-15,-5-3 0 0,1-5-27 0,-6-3 0 16,6-9 0-16,-5 0 0 15,0-4-23-15,0-3-6 0,-1-5-2 0,1-4 0 16,-4 4-103-16,-6-8-21 0,1-4-4 0,-4 0-1042 0</inkml:trace>
          <inkml:trace contextRef="#ctx0" brushRef="#br0" timeOffset="32597.9966">21525 11454 1735 0,'0'0'38'0,"0"0"8"0,0 0 2 0,0 0 0 0,0 0-38 0,0 0-10 0,-4 0 0 0,-5 9 0 16,-5-1 52-16,5 8 9 0,-5 4 2 0,-4 8 0 0,0 13 5 0,-5 3 2 16,0 5 0-16,1 16 0 0,-1-1-6 0,-4 5-2 15,-1 4 0-15,6 0 0 16,-6-4-19-16,1 4-4 0,4-1-1 0,0 1 0 16,1-4-26-16,8 0-4 0,-4-4-8 0,9-1 11 15,0-3-11-15,9 0 0 0,-5-9 0 0,10 1 0 16,-1-4-138-16,1-5-33 0,-1-3-6 0</inkml:trace>
          <inkml:trace contextRef="#ctx0" brushRef="#br0" timeOffset="32863.8458">21749 11904 2257 0,'13'-21'49'0,"1"-3"11"0,0 0 1 0,8 0 3 0,1 3-51 0,4 1-13 16,-4 0 0-16,4 8 0 0,-8 4 64 0,8 0 9 31,-9 8 3-31,5 0 0 0,0 4-20 0,-5 4-3 16,5 8-1-16,-1 12 0 0,1 5-20 0,0 3-4 15,0 9 0-15,-5 3-1 0,0 1 12 0,0 3 2 16,-4 1 1-16,4-1 0 0,0 1-30 0,1-4-12 0,-6 3 11 0,6-3-11 16,-1-1 8-16,-5-3-8 0,6-5 0 0,-6 5 0 15,6-9 0-15,-6 1-13 16,-4-9 1-16,5-4 0 15,0 1-196-15,-5-5-38 0,9 12-8 0,-4-20-2 0</inkml:trace>
          <inkml:trace contextRef="#ctx0" brushRef="#br0" timeOffset="33076.1982">22632 11576 2746 0,'0'0'60'0,"0"0"13"0,-9 4 3 0,-5 8 1 15,0 8-61-15,1 1-16 0,-5 7 0 0,-10 4 0 0,1 5 48 0,0 7 6 16,-10 5 2-16,1 7 0 0,-1 1-27 0,5-4-5 16,-4-1 0-16,4 1-1 0,0 4-4 0,0-9-1 15,5 1 0-15,0 3 0 0,4-7 2 0,0-1 0 16,0 5 0-16,10-9 0 16,-5 1-148-16,9-1-30 0,-5-11-6 0,5 3-1079 15</inkml:trace>
          <inkml:trace contextRef="#ctx0" brushRef="#br0" timeOffset="33394.1191">22946 12203 2188 0,'0'0'195'0,"0"0"-156"15,0 0-31-15,0 0-8 0,0 8 48 0,-5 4 8 0,1 1 1 0,-1 7 1 16,1 0-18-16,-1 4-4 0,5 5-1 15,0-1 0-15,0 0-22 0,0 5-4 0,5 3-1 0,-1-4 0 16,5-3-8-16,1-5 0 0,3-4 0 0,1 1 0 16,0-5 0-16,4-4 0 0,-5-4 9 0,-4-4-9 15,-9-4 11-15,0 0-3 0,14-8 0 0,4 0 0 16,-9-8 22-16,5-1 4 0,0-3 1 0,-1 0 0 16,-3 0-14-16,-1-1-2 0,-5-3-1 0,5-4 0 15,0 4-3-15,-4-5-1 0,4 5 0 0,-4-4 0 16,-5 3 14-16,0 5 4 0,-5 4 0 0,1 0 0 15,-1 4-11-15,0 4-1 0,-4 3-1 0,-4 1 0 16,-6 4-19-16,1 4-16 0,-5 5 4 0,-4 7 0 16,-5-4-166-16,-4 8-33 0</inkml:trace>
          <inkml:trace contextRef="#ctx0" brushRef="#br0" timeOffset="33645.8481">23215 11701 2347 0,'31'-36'52'0,"-12"24"10"0,8-4 2 0,0-1 2 0,5 9-53 15,0 4-13-15,0 4 0 0,4 4 0 0,-4 4 95 0,5 9 16 0,-5 3 3 0,-1 12 1 16,1 5-46-16,-4 7-9 16,-6 9-1-16,-8 7-1 0,-9 1-23 0,-1 8-5 0,1 8-1 0,-10 4 0 15,-9-4 7-15,-4 4 2 0,0 8 0 0,0-4 0 16,-5-8-18-16,-4-1-4 0,4-11-1 0,0 4 0 15,0-8-15-15,5-5-10 0,-5 1 2 0,5-8 0 32,5-5-135-32,-6-3-26 0,1-13-6 0,4-8-1 0</inkml:trace>
          <inkml:trace contextRef="#ctx0" brushRef="#br0" timeOffset="24452.861">17287 12142 1036 0,'0'0'46'0,"0"-4"10"0,0-4-45 0,4-4-11 16,-4 4 0-16,5 4 0 0,4-4 288 0,5 8 56 15,4-4 12-15,5 4 1 0,13 4-229 0,0 0-45 0,10 0-10 0,4 4-1 16,-4 0-21-16,8 0-4 0,5 4-1 0,1 1 0 16,-6-5-28-16,-4 0-6 0,10 0 0 0,-1 0-1 15,-5-4-11-15,1 4 0 0,-5-8 9 0,5 4-9 16,-5-4 0-16,-5 0-13 0,-4 0 1 0,0-4 1 31,-9 4-101-31,0 0-20 0,-9-4-4 0</inkml:trace>
          <inkml:trace contextRef="#ctx0" brushRef="#br0" timeOffset="24671.1433">17483 12511 1209 0,'-19'8'108'0,"15"-4"-87"0,4 0-21 0,4 4 0 15,19 4 185-15,0-4 33 0,-9 4 6 0,13 1 2 16,9-1-103-16,1 0-21 0,-1-4-4 0,10 4-1 15,4-4-1-15,4-4 0 16,6 0 0-16,-1-4 0 0,-9-4-56 0,14 4-11 0,8 0-2 0,1 4-1 31,-14-4-83-31,1 0-17 0,-1 4-3 0,5-4-709 0,-5 0-142 0</inkml:trace>
        </inkml:traceGroup>
        <inkml:traceGroup>
          <inkml:annotationXML>
            <emma:emma xmlns:emma="http://www.w3.org/2003/04/emma" version="1.0">
              <emma:interpretation id="{8CF1F340-D6C7-4650-A650-613683D31B15}" emma:medium="tactile" emma:mode="ink">
                <msink:context xmlns:msink="http://schemas.microsoft.com/ink/2010/main" type="inkWord" rotatedBoundingBox="25946,11256 32061,11104 32129,13838 26014,1398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4750.1984">24977 10936 864 0,'0'-12'76'0,"4"0"-60"15,5 0-16-15,-4 0 0 0,-1 0 114 0,5 0 20 16,-4 4 4-16,4-1 1 0,-9 9-16 0,0 0-3 15,0 0-1-15,0 0 0 0,0 0-59 0,0 0-12 16,0 0-3-16,-4 13 0 0,-6 3-10 0,-3 8-3 16,-5 8 0-16,-5 13 0 0,0 8 26 0,-9 3 5 0,0 9 1 0,-4 8 0 15,-1 0-4-15,1-1 0 0,0 9 0 0,-1 8 0 16,1-8-3-16,-1 0-1 0,5 0 0 0,1 4 0 16,8-8-29-16,5-4-7 15,-5 0 0-15,9 0-1 0,10-5-8 0,4-7-2 16,0 0 0-16,4 4 0 0,5-13-9 0,0-3 0 15,5-5 0-15,0-3-11 16,4-5-122-16,0-11-25 0,5-1-5 0</inkml:trace>
          <inkml:trace contextRef="#ctx0" brushRef="#br0" timeOffset="34968.1124">25150 11835 2016 0,'9'-20'89'0,"-5"12"19"0,5-1-87 0,0-3-21 0,5 0 0 0,4 4 0 15,5 0 77-15,0 0 11 0,9 4 3 0,-5 0 0 16,0 4-22-16,1 0-4 0,4 0-1 0,-1 0 0 0,6 8-44 0,-5-8-10 16,0 4-2-16,-1 0 0 15,1 0-8-15,0 0 8 0,0 4-8 0,0 0-769 16,-5 0-159-16</inkml:trace>
          <inkml:trace contextRef="#ctx0" brushRef="#br0" timeOffset="35367.3838">26702 10459 2253 0,'27'-41'49'0,"-18"25"11"0,1-4 1 0,3-4 3 0,1 4-51 0,0-1-13 0,-1 9 0 0,-4 0 0 16,-9 12 67-16,0 0 10 0,14 8 3 0,-5 4 0 0,-4 4-43 0,-1 9-8 0,5 7-1 0,-9 4-1 31,0 5 6-31,0-1 2 0,-4 9 0 0,4 0 0 15,-5-1-3-15,1 1-1 0,4-1 0 0,0 5 0 0,0-1-15 0,0 5-4 16,-5 0 0-16,10 3 0 16,-5-3-12-16,4 0 0 0,-4-5 0 0,0 1 0 15,-4-4-60 1,4-5-17-16,0 1-4 0,-5-5-736 0,-4-3-147 0</inkml:trace>
          <inkml:trace contextRef="#ctx0" brushRef="#br0" timeOffset="36602.1751">26178 11859 864 0,'0'0'76'0,"0"0"-60"0,0 0-16 0,0 0 0 0,0 0 31 0,0 0 3 15,0 0 1-15,0 0 0 16,0 0 49-16,0 0 9 0,0 0 3 0,0 0 0 16,0 0-16-16,0 0-4 0,0 0 0 0,14 0 0 15,-5-4 0-15,5 0 0 0,-5 4 0 0,5-4 0 0,-1 0-4 0,6 0-2 16,3 4 0-16,10-4 0 0,5 0-13 0,4 0-2 15,9 0-1-15,13 8 0 0,1-4 2 0,4 4 0 0,1-4 0 0,4 0 0 16,-1 0-29-16,1 0-6 16,9 0-1-16,-4 0 0 0,-6 0 6 0,1 0 1 15,-9 0 0-15,4 4 0 0,-8-8-19 0,-6 4-8 16,-4-8 8-16,5 4-8 0,-5 4 12 0,-5-4-2 16,1 0-1-16,-5 0 0 15,-5-1-45-15,1 5-10 0,-10 0-2 0,0 0 0 16,-4 0-149-16,-9 0-31 0,-5 0-5 0</inkml:trace>
          <inkml:trace contextRef="#ctx0" brushRef="#br0" timeOffset="37186.5553">26902 12252 1220 0,'0'0'54'0,"0"0"11"0,9-8-52 0,1 4-13 15,-6-5 0-15,1 1 0 0,4 4 156 0,-9 4 29 16,0 0 6-16,0 0 1 0,4-8-55 0,-4 8-10 16,0 0-3-16,0 0 0 0,0 0-54 0,9 16-11 15,1 5-3-15,-6 3 0 0,-4 12-3 0,0 1-1 0,0 7 0 0,0 5 0 16,-4 3-22-16,4 1-5 0,-5 0-1 0,0-5 0 15,5 1 12-15,-4-5 3 16,4 1 0-16,0-5 0 0,0-3-31 0,0-5-8 0,0-4 0 0,0 1 0 16,0-9 0-16,-5 0 0 15,5-4 0-15,0-3 0 0,0-5 0 0,0-8 9 0,0 0-9 0,0 0 0 0,0 0 8 0,0 0-8 16,0 0 0-16,0 0 0 16,5-8 0-16,-1-5 0 0,1-7 0 0,4 0 0 15,5-4 0-15,-1-1 0 0,1-7 0 0,4 0 0 16,10-5 0-16,3 1-16 0,-3-1 4 0,4 5 0 15,0 0 12-15,-1 3 0 0,1 13 0 0,0 4-9 16,-9 0 9-16,4 8 12 0,-9 4-2 0,1 0-1 16,-6 8-9-16,1 0 0 0,-5 0 0 0,-4 8 0 15,4 0 0-15,0 1 0 0,-5-1 0 0,6 0 0 16,-6 0-48 0,1 0-12-16,-1 1-3 0,1-1-780 0,-1 0-156 0</inkml:trace>
          <inkml:trace contextRef="#ctx0" brushRef="#br0" timeOffset="37592.9259">28364 10872 1926 0,'27'-29'85'0,"-13"17"18"0,4 0-83 0,5 4-20 0,0 0 0 15,8 0 0-15,6 8 56 0,-5 4 6 0,-5 4 2 0,0 8 0 16,1 8 6-16,-6 5 2 0,6 7 0 0,-1 13 0 15,-9 3-7-15,5 9-1 0,-9 8 0 0,4 12 0 16,-4-4 1-16,-5 4 0 0,0 4 0 0,0 8 0 16,-9-4-1-16,-5 0 0 0,1 0 0 0,-5 0 0 0,-5-8-51 0,-4-4-13 15,-5 0 0-15,-4 3 0 16,-5-11 22-16,-5 0 2 0,6 0 0 0,-6 0 0 0,-4-9-24 0,9-3 0 16,0-4 0-16,1-5 0 15,8-3-137-15,-5-5-32 0,10-7-7 0,-4-9 0 16</inkml:trace>
          <inkml:trace contextRef="#ctx0" brushRef="#br0" timeOffset="38218.2727">29721 11900 1036 0,'0'0'46'0,"0"0"10"0,0 0-45 0,0-8-11 16,9-5 0-16,0 9 0 0,9-4 231 0,5 4 44 16,9 0 9-16,4 0 1 0,5 4-186 0,9-4-38 15,0 4-7-15,9 0-2 0,-4-4-24 0,0 4-6 16,-1 0-1-16,1 0 0 0,-10-4-21 0,1 0 8 0,-10 0-8 0,1 0 0 16,-1 0 0-16,-8 0-13 0,-6 0 1 0,1-4 1 31,-5 4-179-31,-4-1-36 0</inkml:trace>
          <inkml:trace contextRef="#ctx0" brushRef="#br0" timeOffset="38458.0269">30098 11369 921 0,'0'0'82'0,"0"0"-66"0,0 0-16 0,0 0 0 15,10 0 236-15,-1 9 44 0,0 3 9 0,0 0 2 16,0 8-163-16,-4 8-33 0,-1 1-7 0,1 7 0 0,-10 9-8 0,5 3 0 16,-4 5-1-16,-1 8 0 0,-4 3-11 0,0 1-1 15,4 4-1-15,-4-4 0 0,0-1-30 0,0 1-7 16,-5 4-1-16,1-4 0 0,8-5-28 0,0 9 0 16,-4-4-11-16,5 0 11 15,-5-1-178-15,-5-7-28 0</inkml:trace>
        </inkml:traceGroup>
      </inkml:traceGroup>
    </inkml:traceGroup>
    <inkml:traceGroup>
      <inkml:annotationXML>
        <emma:emma xmlns:emma="http://www.w3.org/2003/04/emma" version="1.0">
          <emma:interpretation id="{985ECF08-1785-4868-A1D3-9D8F1F3B07EE}" emma:medium="tactile" emma:mode="ink">
            <msink:context xmlns:msink="http://schemas.microsoft.com/ink/2010/main" type="paragraph" rotatedBoundingBox="3470,14806 30113,14010 30212,17317 3569,18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4DCB01-695F-4E80-B6C6-4FBCFE87F193}" emma:medium="tactile" emma:mode="ink">
              <msink:context xmlns:msink="http://schemas.microsoft.com/ink/2010/main" type="line" rotatedBoundingBox="3470,14806 30113,14010 30212,17317 3569,18113"/>
            </emma:interpretation>
          </emma:emma>
        </inkml:annotationXML>
        <inkml:traceGroup>
          <inkml:annotationXML>
            <emma:emma xmlns:emma="http://www.w3.org/2003/04/emma" version="1.0">
              <emma:interpretation id="{E5933406-A3C0-4569-A449-15CCF14D0864}" emma:medium="tactile" emma:mode="ink">
                <msink:context xmlns:msink="http://schemas.microsoft.com/ink/2010/main" type="inkWord" rotatedBoundingBox="3470,14806 8928,14643 9009,17370 3551,17533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0774.5656">3301 14817 2008 0,'-14'-28'89'0,"9"12"19"0,5 0-87 0,-4 4-21 15,4-1 0-15,0 5 0 0,0 8 44 0,0 0 4 16,0 0 0-16,-5 13 1 0,1 3-2 0,-1 8-1 16,1 8 0-16,-1 9 0 0,-4 3 0 0,4 9 0 15,-4 4 0-15,0 7 0 0,5 9-8 0,4-4-2 16,-5 4 0-16,5-8 0 0,0-1-4 0,0 1 0 15,5-4-1-15,-1-4 0 0,5 3-18 0,-4-3-3 16,8 0-1-16,-3-5 0 16,3 1-101-16,1-5-20 0,0-7-4 0,4-5-1007 15</inkml:trace>
          <inkml:trace contextRef="#ctx0" brushRef="#br0" timeOffset="41035.6224">3751 15255 1555 0,'0'-33'138'0,"-4"21"-110"0,-1-4-28 0,5 0 0 16,9-1 148-16,-4 9 25 0,-1-4 5 0,10 4 1 15,-9 0-64-15,8 0-13 0,-4 4-2 0,0 0-1 16,5 0-40-16,-5 0-8 0,9 4-2 0,-4 4 0 16,4 0-26-16,0 4-6 0,-4 0-1 0,9 8 0 15,-5-4-8-15,0 9-8 0,5 3 12 0,-5 4-12 0,5 5 0 0,-5 3 0 16,-4-4 0-16,0 5 0 0,-1-5 0 0,1 5-9 15,0-1 9-15,-5 0 0 16,4 1-72-16,-8-5-10 0,4-3-2 0,-4-1-692 16,-1 0-138-16</inkml:trace>
          <inkml:trace contextRef="#ctx0" brushRef="#br0" timeOffset="41235.3754">4248 14923 576 0,'9'-49'25'0,"-5"29"6"0,1 0-31 0,4 3 0 16,-5 5 0-16,1 0 0 0,4 8 370 0,-9 4 68 16,0 0 14-16,0 16 2 0,0 9-298 0,0 7-59 15,-5 8-12-15,-13 9-2 0,-4 8-12 0,-1 3-3 16,5 9 0-16,-10 4 0 0,-4 0-27 0,0-4-5 16,5-1-2-16,0-7 0 0,4 4-18 0,-4-8-3 15,4-5-1-15,0 1 0 0,5-9-24 0,0-3-6 16,-5-5-1-16,5-3 0 15,9-5-168-15,-5-8-33 0,5 0-8 0</inkml:trace>
          <inkml:trace contextRef="#ctx0" brushRef="#br0" timeOffset="40532.1961">1998 15793 2095 0,'0'0'92'0,"0"0"20"0,0 0-89 0,10 0-23 0,3-4 0 0,1 0 0 15,4 0 56-15,5 0 6 0,13 0 2 0,5-5 0 16,0 1-39-16,9 0-7 0,0-4-2 0,10 0 0 31,-1 4-108-31,-5 4-23 0,1-4-4 0</inkml:trace>
          <inkml:trace contextRef="#ctx0" brushRef="#br0" timeOffset="40343.5561">2162 15400 1843 0,'0'0'81'0,"5"-8"18"0,-1 4-79 0,6-4-20 0,-6 0 0 0,10 4 0 16,4-4 32-16,5 0 2 16,-10-4 1-16,6-1 0 0,-1-3-12 0,-5 4-3 15,6-4 0-15,-6 4 0 0,1-4-20 0,0-1 9 16,-5 1-9-16,0-4 0 0,4 0 16 0,-3-1-4 15,-6 1-1-15,1 0 0 0,-1 0 3 0,1 0 1 16,-1-5 0-16,-4 5 0 0,-4-4-4 0,-1-1-1 0,1 1 0 16,-1-4 0-16,-9 8-10 0,5-5 10 0,-4 1-10 0,-5 4 10 15,-1-4-10-15,1 3 0 0,-5 1 0 0,5 0 8 16,-9 0-8-16,-1 3 0 0,6-3 0 0,-1 4 0 16,5 4 8-16,0 0 7 0,4 0 1 0,0 3 0 0,-4 1-16 0,9 8 0 15,0-4 0-15,0 4 0 0,9 0 0 0,-9 4 8 16,4 4-8-16,-4 9 12 0,4 3-4 0,10 8-8 15,-1 5 11-15,6 11-11 16,-6 5 23-16,5 3-3 0,-4 9 0 0,4 8 0 16,5 4 30-16,-5-1 6 0,4 9 0 0,1 0 1 15,0-4-9-15,4 0-1 0,-4-4-1 0,-1-4 0 0,1-4-26 0,4-1-6 16,-4 1-1-16,4 0 0 0,-9-13-13 16,5 1 9-16,-5 0-9 0,0-5 8 15,-9-3-82-15,0-5-17 0,-5 1-3 0,1-5-1 16,-1-8-114-16,-8 1-23 0</inkml:trace>
          <inkml:trace contextRef="#ctx0" brushRef="#br0" timeOffset="41455.7296">4471 15408 2516 0,'0'0'56'0,"0"0"11"0,0 0 2 0,0 0 1 16,0 0-56-16,0 0-14 0,9 8 0 0,0 9 0 0,0-1 56 0,0 4 9 16,0 4 2-16,0 5 0 15,0-1-13-15,-4 8-2 0,4-3-1 0,0 7 0 16,0 1-39-16,0-1-12 0,0-3 0 0,1 3 0 16,-1 1-22-16,0-1-11 0,0-8-3 0,0-3-816 15,0-5-163-15</inkml:trace>
          <inkml:trace contextRef="#ctx0" brushRef="#br0" timeOffset="41706.2603">4889 14579 2595 0,'5'-12'57'0,"4"-1"12"0,-4 5 3 0,4 4 0 0,4 8-57 0,1 4-15 0,9 5 0 0,-5 11 0 16,9 8 56-16,-4 9 8 0,0-1 1 0,4 9 1 15,-4 3-8-15,0 5-2 0,0 8 0 0,-5 4 0 16,-5-1-16-16,1 5-3 16,-5 0-1-16,0 0 0 0,-4-4-22 0,4-5-5 15,-9 1-1-15,0-8 0 0,0 4-8 0,-5-9 0 16,-4 5 0-16,0-9 0 16,0 1-27-16,-5-5-10 0,-4-7-3 0,0-1 0 15,-5-3-201-15,0-5-41 0</inkml:trace>
          <inkml:trace contextRef="#ctx0" brushRef="#br0" timeOffset="43326.9386">5773 15186 403 0,'0'0'36'0,"0"0"-36"0,0 0 0 0,0 0 0 16,0-4 232-16,0 4 39 16,4-4 8-16,5 0 1 0,0 0-174 0,5 0-35 0,0-1-7 0,4 5-2 15,0-8 24-15,10 4 5 0,-1 0 1 0,5 4 0 16,4-4 2-16,5 8 1 0,9-4 0 15,-4 4 0-15,8 0-29 0,6-4-6 0,3 0 0 0,6 0-1 16,-6 0-28-16,6 0-6 0,-6-4-1 0,6 4 0 16,-6-4-24-16,1 0 0 0,0 0 0 0,0 0 0 15,4-4 0-15,-4 4 0 0,-1-4 0 0,-3 4 0 16,-10-4-40-16,-5 0-1 0,1 4 0 16,-10 0 0-1,1-5-104-15,-1 5-21 0,-9 0-4 0,-4 0-747 0</inkml:trace>
          <inkml:trace contextRef="#ctx0" brushRef="#br0" timeOffset="42960.4788">6415 14012 1209 0,'0'-8'108'0,"4"-8"-87"0,1 0-21 0,-1-1 0 15,5 1 84-15,1 0 12 0,-1 0 2 0,-5 0 1 16,10 4-11-16,-5-1-1 16,0-3-1-16,0 4 0 0,-4 0-18 0,-1 0-4 15,5 0-1-15,-4 4 0 0,-1-5-17 0,1 5-3 16,-5 8-1-16,0 0 0 0,5-8-13 0,-5 8-2 16,0 0-1-16,0 0 0 0,0 0 2 0,0 0 0 15,0 0 0-15,0 0 0 0,0 0-8 0,0 0-2 0,-5 8 0 16,5 5 0-16,-5 7-7 0,1 4-2 0,4 12 0 0,4 9 0 15,-4 8 7-15,5 3 2 0,0 9 0 0,-5 4 0 16,4 4 13-16,1 4 2 0,-5 3 1 0,0-3 0 16,0-4 1-16,0 0 0 0,0-4 0 0,-5-4 0 15,1-5-18-15,-1-3-3 0,0 0-1 0,-4-9 0 16,5-3-1-16,-5-5 0 0,4-3 0 0,-4-9 0 16,4 4-60-16,5-11-13 0,-4-1-3 0,-1-4 0 15,5-8-147 1,0-8-29-16,0 0-7 0</inkml:trace>
          <inkml:trace contextRef="#ctx0" brushRef="#br0" timeOffset="43844.4189">6660 15449 1497 0,'5'-4'133'0,"-5"0"-106"0,0 4-27 0,0 0 0 15,0 0 160-15,0 0 28 0,5 12 4 0,-5 8 2 16,0 8-82-16,0 9-17 0,0 11-3 0,-5 9-1 16,0 8-22-16,1 4-4 0,-1 8-1 0,1-5 0 15,-1 1-30-15,-4-4-6 0,5-4-2 0,-1-9 0 16,1-3-12-16,-1-4-2 0,0-1-1 0,1-11 0 0,-1-5 1 0,1-8 1 16,-1-4 0-16,1 1 0 15,-1-9-1-15,5-4-1 0,0-8 0 0,0 0 0 0,0 0 1 0,0 0 1 16,5-16 0-16,-1-4 0 15,5-9-5-15,0-3-8 0,5-5 11 0,0-3-11 16,4-1 0-16,0-7 0 0,5-1 0 0,0 5 0 0,-1-1 0 0,10 5 0 0,0 3 0 0,-4 5 0 31,3 12 0-31,1 0 0 0,-9 11 0 0,0 5 0 0,0 8 10 16,-1 5-10-16,-3 7 8 0,3 4-8 0,-8 4 0 0,4-4 0 16,0 9 8-16,1-5-8 0,3 4 0 0,-8 1-14 15,0-5 3-15,-1 0 1 16,-4 1-195-16,1-1-39 0</inkml:trace>
        </inkml:traceGroup>
        <inkml:traceGroup>
          <inkml:annotationXML>
            <emma:emma xmlns:emma="http://www.w3.org/2003/04/emma" version="1.0">
              <emma:interpretation id="{2248E56C-259B-4FBF-91D0-8F85327523F8}" emma:medium="tactile" emma:mode="ink">
                <msink:context xmlns:msink="http://schemas.microsoft.com/ink/2010/main" type="inkWord" rotatedBoundingBox="10668,16115 11909,16077 11922,16538 10682,1657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47178.5596">9155 15303 864 0,'0'0'76'0,"0"0"-60"16,-9-8-16-16,9 8 0 0,0 0 193 0,0-4 36 16,-4-4 7-16,8 0 2 0,1 0-134 0,4 4-26 15,-4-4-6-15,4 4 0 0,4-5-11 0,6 5-1 0,-6 0-1 0,10 0 0 16,-5 4-16-16,9 4-3 0,-4-4-1 16,9 4 0-16,0-4 4 0,0 4 1 0,0 0 0 0,0 5 0 15,4-1-30-15,0 4-6 0,1-8 0 0,4 4-8 16,0-4 11-16,0 0-11 0,4-4 10 0,1 0-10 15,4 0 0-15,0-4 8 0,0 0-8 0,-4-4 0 16,-1 4 0-16,1-8 0 0,-5 4 0 0,0-1 0 16,-5-3-16-16,0 0 4 0,-4 4 1 0,-4 0 0 15,-6 0-38-15,-3 0-8 0,-1 4-2 0,-4 0 0 16,-5 0-24-16,-5 0-5 0,-4 4 0 0</inkml:trace>
          <inkml:trace contextRef="#ctx0" brushRef="#br0" timeOffset="47449.3006">9501 15607 748 0,'0'0'67'0,"-9"0"-54"0,0 4-13 0,0-4 0 0,0 0 120 0,9 0 22 16,-9 4 4-16,9-4 1 0,0 0-54 0,0 0-10 15,0 0-3-15,0 0 0 0,0 0-21 0,0 0-5 16,9 4-1-16,5 0 0 0,4-4 12 0,0 0 3 0,5 0 0 0,0 0 0 16,4-4 8-16,0 0 3 0,10 4 0 0,-1-4 0 15,5 4-35-15,0 0-6 0,0 0-2 0,5 4 0 16,4-4-36-16,-5 4-10 0,1 0-1 0,-5 4 0 16,4-4-168-1,-4 4-33-15</inkml:trace>
        </inkml:traceGroup>
        <inkml:traceGroup>
          <inkml:annotationXML>
            <emma:emma xmlns:emma="http://www.w3.org/2003/04/emma" version="1.0">
              <emma:interpretation id="{09A11A3C-7666-4A4B-B7A6-AC204A57AE97}" emma:medium="tactile" emma:mode="ink">
                <msink:context xmlns:msink="http://schemas.microsoft.com/ink/2010/main" type="inkWord" rotatedBoundingBox="13316,15035 16421,14943 16504,17726 13399,17819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8429.0007">12743 14312 1364 0,'-9'-29'60'0,"9"17"13"0,-5-4-58 0,5 0-15 0,0 0 0 0,0-1 0 15,0 1 54-15,0 4 8 0,0 0 2 0,5 0 0 16,0 4 9-16,-5 8 3 0,4-4 0 0,-4 4 0 16,0 0-26-16,0 0-5 0,9 8-1 0,5 8 0 15,-10 4-20-15,1 8-4 0,0 5 0 0,-5 3-1 16,0 5 27-16,0-1 6 0,-10 1 0 0,6 3 1 0,-5 1 3 0,0-1 0 15,-5-3 0-15,0-1 0 0,5-3-39 0,0-5-7 16,-5-4-2-16,10 1 0 0,-1-1-8 0,1-4 8 16,-1 1-8-16,1-1 8 0,4 0-8 15,0 0 0-15,0-3 0 0,4 7 0 16,-4-8-100-16,0 9-23 0,0-9-4 0</inkml:trace>
          <inkml:trace contextRef="#ctx0" brushRef="#br0" timeOffset="48762.4503">11910 15331 1825 0,'-27'4'40'0,"17"-4"8"0,1-4 1 0,0 4 3 0,0 0-41 0,0-4-11 0,5 4 0 0,-6 0 0 15,10 0 47-15,0 0 7 0,0 0 2 0,0 0 0 16,14-4-20-16,0 4-3 0,-1 0-1 0,15-4 0 16,4 0 6-16,9 0 1 0,4 0 0 0,5 0 0 15,9-4-7-15,1 4 0 0,3-4-1 0,6-4 0 16,-1 0 5-16,5 4 2 0,4-1 0 0,5 5 0 0,-5 0-14 0,-4 4-4 16,0-4 0-16,0 4 0 0,0-4-8 0,-5 4-3 15,-9 4 0-15,5 0 0 16,-5 0-9-16,-4 0-12 0,0 5 2 0,-5-1 1 15,0 4-1-15,-9-4 0 0,0 4 0 0,-5-4 0 16,-4-4-130-16,0 4-27 0,-9 0-5 16,-5-4-796-16</inkml:trace>
          <inkml:trace contextRef="#ctx0" brushRef="#br0" timeOffset="49320.1127">12547 15756 1450 0,'0'0'32'0,"0"0"6"0,0 0 2 0,0 0 1 0,5-8-33 0,-5-4-8 0,0 12 0 0,0-8 0 16,0 8 114-16,0 0 21 0,0 0 4 0,0 0 1 16,0 0-45-16,0 0-9 0,0 0-2 0,9 16 0 15,-9 4-40-15,5 9-8 0,-1-1-1 0,-8 5-1 16,4 11 3-16,0 5 1 0,-5 3 0 0,-4 1 0 15,0 3-16-15,0-3-3 0,-10-4-1 0,10 3 0 0,-4-3 0 0,4-5 0 0,-5 1 0 16,0-9 0-16,1 1-8 0,-1-5-2 16,0-4 0-16,1-3 0 0,-1-5-8 0,5-4 12 15,4-4-12-15,-4-4 12 0,9-8-12 0,0 0 0 16,0 0 0-16,0 0 8 0,0-8 0 0,9-8 0 16,-4-8 0-16,9-5 0 0,-1-3-8 0,5-4 8 15,10 3-8-15,-1-7 8 0,9-1-8 0,-4 5-11 16,0-1 3-16,5 5 0 0,-1 4 8 0,-4 8 0 0,0 3 0 0,-9 9 0 15,-1 4 0-15,1 8 11 16,-9 4-3-16,4 4 0 0,-9 5-8 0,5-1 12 16,-1 4-12-16,1 4 12 0,-5 1-12 0,5-1 10 15,-1 4-10-15,1 1 10 0,0-5-10 0,-5 4 0 0,5 1-12 0,-5-5 12 32,0 0-173-32,0 0-27 0,0-3-6 0</inkml:trace>
          <inkml:trace contextRef="#ctx0" brushRef="#br0" timeOffset="56686.9022">14227 14085 1422 0,'0'0'31'0,"0"0"6"0,0 0 2 0,0 0 1 0,0 0-32 0,0 0-8 16,-4-8 0-16,4 8 0 0,0-8 75 0,-9 4 13 16,4 0 2-16,-9 4 1 0,5 0-43 0,0 0-9 15,-4 0-2-15,-6 4 0 0,1 0-16 0,0 0-3 16,0 0-1-16,-5 0 0 0,5 0 3 0,-5 4 1 16,5-4 0-16,0 4 0 0,-1 0-21 0,6 0 8 15,-6-4-8-15,6 5 0 0,-5-5 0 0,-1 4 0 0,6-4 0 0,-1 0 0 16,5 0 0-16,0 0 0 15,0 0 0-15,-5 0 0 0,0 0 0 0,1 0-13 0,4 0 1 0,0 0 1 0,-5-4 11 0,5 4 16 16,4 0-4-16,-4-4-1 0,5 4-11 0,-6 0 0 16,6 0 0-16,4-4 0 15,0 0 0-15,-9 0 0 0,4 8 0 16,-4-3 0-16,5 3-12 0,-5-4 12 0,-1 0-12 0,1 4 12 0,5 0 0 0,-5 4 0 16,4 0 0-1,1 0 0-15,-1 5 0 0,0-1 0 0,5 4 8 0,-4 4-8 16,4 5 0-16,0-1 0 0,0 4 0 0,4 5 0 15,-4-1 0-15,5 5 12 0,-5-5-12 0,9 4 12 16,-9-3 8-16,5 3 1 0,4 5 1 0,-9-1 0 0,4 1 11 0,-4-1 3 16,0 5 0-16,0 4 0 15,-4-1-15-15,-1 5-2 0,1 0-1 0,-1-1 0 16,-4 1-18-16,4-1 8 0,1 5-8 0,-1 4 0 16,1 0 8-16,-1-1-8 0,1 1 0 0,-1 4 0 0,1 4 10 0,4-4-10 15,-5-5 8-15,-4 5-8 0,4-4 16 0,1-4-3 16,-1-1 0-16,-4-3 0 0,5 0-13 0,-6-5 0 0,6-3 0 0,-1-1 0 15,-4-7 20-15,5-1 2 16,4 1 0-16,-5-9 0 0,5-3-1 0,0-1 0 16,0-4 0-16,0-4 0 0,0-3-5 0,5-1-2 15,-1-4 0-15,-4 0 0 0,0-4-6 0,0-8-8 0,0 8 11 0,0-8-11 16,0 0 9-16,5 12-9 16,-5-4 0-16,0 1 9 0,0-9-9 0,0 0 0 15,0 0 0-15,0 12 0 0,0-4 0 0,-5 0 8 16,5-8-8-16,0 8 0 0,-4 0 0 0,4-8 0 15,0 0 0-15,0 0 0 0,0 0 0 0,0 12 0 16,0-12 8-16,0 0-8 0,0 0 10 0,0 0 0 16,0 0 0-16,0 0 0 0,0 0 7 0,13 0 2 0,-4 4 0 0,5-4 0 15,4-4-9-15,5 4-2 0,4-4 0 0,5-4 0 16,9 0-50-16,5-4-10 16,13-4-3-16,5-1-733 0,9-3-148 0</inkml:trace>
          <inkml:trace contextRef="#ctx0" brushRef="#br0" timeOffset="50762.8402">14063 15400 1324 0,'0'0'118'16,"0"0"-94"-16,0 0-24 0,0 0 0 0,0 0 77 0,0 0 11 16,0 0 3-16,0 0 0 0,0 0-19 0,10-8-3 15,-1 8-1-15,9-4 0 0,0 0-16 0,9 4-3 16,1 0-1-16,4-4 0 0,-1 4-23 0,6-4-5 0,4 4 0 0,0 0-1 15,0 0-151-15,9 0-29 0,36-8-7 16,-17 4 0-16</inkml:trace>
          <inkml:trace contextRef="#ctx0" brushRef="#br0" timeOffset="50558.7125">14510 14870 864 0,'0'0'76'0,"0"0"-60"0,0 0-16 0,0 0 0 0,0 0 112 0,0 0 19 15,0 0 4-15,0 0 1 16,0 0-48-16,9-8-8 0,0 4-3 0,4 0 0 15,6-4-17-15,3-4-3 0,-3 4-1 0,8-9 0 16,-4 1-1-16,4 4-1 0,0-8 0 0,1 4 0 16,-1-5-24-16,-4 1-5 0,4 0-1 0,-9 0 0 15,0-1-10-15,-4 1-2 0,0 4-1 0,-1 0 0 0,-3-4-11 0,-6-1 12 16,1 1-12-16,-5 4 12 0,0 0-12 0,0 0 12 16,-5-5-12-16,1 1 12 0,-6 4-1 0,1-4 0 15,0 8 0-15,0-5 0 0,-5 5-1 0,5 4 0 16,-4-4 0-16,-1 4 0 0,0 0-2 0,-4 4 0 15,5 0 0-15,-6 0 0 0,1 4-8 0,0 0 0 16,-5 0 0-16,9 0 0 0,1 4 0 0,-1 0 0 16,-4 0-8-16,4 4 8 0,1 0 0 0,4 0 0 15,-1 0-9-15,1 8 9 0,5 1 0 0,-1-1 0 16,5 8 0-16,0-4 0 0,-4 13 0 0,4 3 0 0,0 5 0 0,0 3 0 16,0 5 0-16,4-1 0 15,-4 9 0-15,0-1 0 0,-4 1 30 0,-1 4 3 16,1 0 1-16,-1 7 0 0,-4 5 11 0,0 0 3 0,-5 0 0 15,5-4 0-15,4-5-12 0,-4 1-3 16,0-4 0-16,-4 4 0 0,-1-5-20 0,5-3-4 16,-5 0-1-16,1-5 0 0,-1 1-8 0,-4-9 0 0,4-3 0 0,0-5-11 31,1-7-26-31,-1-9-6 0,0 0-1 0,1-4 0 0,4-8-197 16,-5 0-40-16</inkml:trace>
        </inkml:traceGroup>
        <inkml:traceGroup>
          <inkml:annotationXML>
            <emma:emma xmlns:emma="http://www.w3.org/2003/04/emma" version="1.0">
              <emma:interpretation id="{BC12F5DD-A1AB-4475-858B-D312AA9C80A8}" emma:medium="tactile" emma:mode="ink">
                <msink:context xmlns:msink="http://schemas.microsoft.com/ink/2010/main" type="inkWord" rotatedBoundingBox="17360,15044 25196,14810 25250,16607 17414,1684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52215.3923">16472 15081 1810 0,'0'0'40'0,"4"-13"8"0,6 1 1 0,-6 0 3 0,10-4-42 0,-5 4-10 0,4 0 0 0,6-5 0 16,-1 5 59-16,5-4 9 0,-5 4 3 0,5 4 0 15,-1 4-11-15,6 0-1 0,-6 0-1 0,1 8 0 16,0 0 0-16,0 8 0 0,-5 4 0 0,9 8 0 16,1 5-30-16,-6-1-5 0,6 4-2 0,-1 9 0 0,-4-5-7 0,0 1-2 15,-1 3 0-15,6 1 0 16,-10-5-12-16,5 1 0 0,-1-1 0 0,-3-4 0 0,-6-3 0 0,5 3 0 16,-4-8 0-16,4 5 0 15,-9-5-184-15,1-4-36 0,-6 0-7 16</inkml:trace>
          <inkml:trace contextRef="#ctx0" brushRef="#br0" timeOffset="52442.2068">17214 14927 1267 0,'-5'-25'56'0,"10"17"12"0,0-4-55 0,-1 4-13 0,1-4 0 0,-1 8 0 15,-4 4 166-15,5-8 30 16,-5 8 7-16,0 0 1 0,0 0-100 0,0 0-19 15,0 0-4-15,-9 16-1 0,-5 8-33 0,-4 1-7 0,-5 7-2 0,0 8 0 0,-4 9-11 0,0 0-3 16,-10 3 0-16,1 1 0 0,-1-1-8 0,1 1-3 31,-1-4 0-31,-4 3 0 0,5-3-13 0,0-5 0 0,4 1-9 0,4-9 9 32,-3 1-41-32,8-1-3 0,0-4 0 0,5-3-682 0,0-1-137 0</inkml:trace>
          <inkml:trace contextRef="#ctx0" brushRef="#br0" timeOffset="52799.1106">17724 15161 1944 0,'0'0'86'0,"0"0"18"0,0 0-84 0,0 0-20 16,0 0 0-16,0 0 0 0,0 0 32 0,0 0 3 15,0 0 0-15,0 0 0 0,0 13 13 0,0-1 4 16,-5 0 0-16,1 8 0 0,4 4-32 0,-5 1-7 16,-4 3-1-16,5 0 0 0,8-3 0 0,-4 3 0 15,-4-4 0-15,4 1 0 0,4-1-3 0,1 0-1 0,4-8 0 0,-5 0 0 16,1-3-8-16,-1-5 0 0,10 0 0 0,0 0 0 16,-14-8 16-16,9 0 5 15,5-4 1-15,-1 0 0 0,1 0 1 0,-5-4 0 16,-5 0 0-16,10-5 0 0,-5 5-1 0,0-4 0 15,-9-8 0-15,5 4 0 0,-1 0 6 0,-4-1 2 16,-4-3 0-16,-1 0 0 0,1 4-30 0,-5 0 0 16,4-1 0-16,-4 5 0 0,0 0 0 0,-5-4 0 15,10 4 0-15,-5 4 0 16,-5 0-98-16,0 4-26 0,10-1-4 0</inkml:trace>
          <inkml:trace contextRef="#ctx0" brushRef="#br0" timeOffset="53237.8144">18311 15178 1897 0,'-23'-12'41'0,"23"12"9"0,0 0 2 0,0 0 2 0,-4-13-43 0,4 5-11 0,4-4 0 0,6 4 0 16,3 0 84-16,-4 4 16 15,0-4 2-15,10 4 1 0,3 4-66 0,6 0-13 0,-6-4-2 0,1 0-1 16,5 0-11-16,-1 4-2 16,5 0-8-16,0 0 12 0,-10-4-12 0,6 4 11 0,4 0-11 0,-1-4 10 0,-12 4-10 0,-1-5 0 15,5 5-12-15,-1-4 12 16,-3 4-18-16,-1 0 4 0,-5 0 1 0,1 4-1026 15</inkml:trace>
          <inkml:trace contextRef="#ctx0" brushRef="#br0" timeOffset="53444.4169">18612 14858 1969 0,'-5'-12'87'0,"1"12"18"0,-1-4-84 0,5 4-21 15,0 0 0-15,0 0 0 0,0 0 72 0,0 0 9 16,0 0 3-16,0 12 0 0,-5 0-20 0,5 4-3 16,-4 4-1-16,4 1 0 0,4 3-38 0,-4 0-8 15,-4 5-2-15,4 3 0 0,9 0-12 0,-4 1 0 16,-5-1 0-16,0 5 0 16,4-1-152-16,1 0-34 0,-1 1-6 0</inkml:trace>
          <inkml:trace contextRef="#ctx0" brushRef="#br0" timeOffset="60055.4417">16235 14749 1317 0,'-4'-12'58'0,"4"3"13"0,-5 1-57 0,0 0-14 15,5-4 0-15,0 4 0 16,0 0 60-16,0 0 8 0,0-4 3 0,0 12 0 0,0 0-23 0,0 0-4 16,0 0 0-16,0 0-1 0,0 0-9 0,0 0-2 15,0 0 0-15,0 0 0 0,0 0-4 0,-4 12-2 16,-5 4 0-16,4 0 0 0,-8 8 16 0,-1 1 3 0,0 7 1 0,-4 1 0 16,0 7 2-16,-5 0 0 15,0 1 0-15,-4 8 0 0,4 3-15 0,-4-3-2 0,4 3-1 0,0-3 0 16,5-1 2-16,0 5 0 15,4-8 0-15,1-1 0 0,4 1-8 0,4-5-2 16,0 1 0-16,5-5 0 0,0 0-12 0,5 1-2 16,9-9-8-16,-5 9 12 0,4-5-12 0,10 0 0 15,0-3 0-15,0-1 0 0,-1 0-16 0,6-3 1 0,4-1 0 0,0 0-745 32,8 0-148-32</inkml:trace>
          <inkml:trace contextRef="#ctx0" brushRef="#br0" timeOffset="54212.1998">19381 14579 230 0,'18'-25'20'0,"-9"13"-20"16,-4-8 0-16,4 0 0 0,0-4 187 0,0-1 33 0,0 5 6 0,1 4 2 15,-1 0-62-15,-5-1-12 0,1 5-2 0,-1 4-1 16,-4 8-15-16,0 0-4 0,0 0 0 0,0 0 0 15,0 0-56-15,0 0-12 0,5 8-3 0,4 4 0 16,-5 9-31-16,1 3-6 0,-5 8-2 0,5 9 0 16,-1 3 24-16,-4 5 5 0,0 8 1 0,-4-1 0 15,-6 5-32-15,6 0-7 0,-5-5-1 0,4 1 0 16,1-4 16-16,-1-5 2 0,1-3 1 0,-1-1 0 0,1-11-31 0,4-1-12 16,-5-8 1-16,0-4 0 0,1 1 11 0,4-5 0 15,-9-4 8-15,4-4-8 0,5-8 0 0,0 0 9 16,0 0-9-16,0 0 0 0,0 0 8 0,0-8-8 15,5-4 0-15,-5-4 0 0,9-5 0 0,-5-3 8 16,10 0-8-16,0 0 0 0,-1-5 8 0,10-3-8 16,-5-1 0-16,5 1 0 0,4 0 0 0,-4 7 0 15,5 5 0-15,-1 4 0 16,-4 0-26-16,-5 8-2 0,5 4-1 0,-5 4 0 0,-5 4 29 0,6 4 0 0,-6 0 0 0,1 4 0 16,0 4-20-16,-5 0 3 15,4 5 0-15,1-1 0 16,-5 4-146-16,0 0-29 0,0 1-5 0</inkml:trace>
          <inkml:trace contextRef="#ctx0" brushRef="#br0" timeOffset="61071.6441">20483 14502 982 0,'0'0'44'0,"-5"-8"8"0,5 0-41 0,0-5-11 0,0 9 0 0,0-4 0 16,5 0 95-16,-1 0 17 0,1 0 3 0,4-4 1 16,-4 4-27-16,8-4-5 0,1 4 0 0,0 0-1 15,-1 3-7-15,1-3 0 0,-5 4-1 0,9 0 0 16,0 0-2-16,-4 4 0 0,0 0 0 0,4 4 0 16,0-4-1-16,-4 8-1 0,4 0 0 0,0 9 0 15,1-1-36-15,-1 4-7 0,0 12-2 0,0 5 0 16,-4 11 14-16,-5 5 4 0,5 8 0 0,-14-1 0 15,0 9-17-15,-5 4-3 0,-4 0-1 0,0 4 0 16,-5-4 8-16,0 0 1 0,-8-5 1 0,8-15 0 0,0-5-22 0,-4 1-11 16,-5 0 10-16,1-5-10 15,-1 1 10-15,-4-5-10 0,-1 1 10 0,-4 3-10 16,5-7-26-16,0-9-11 0,4-8-3 0,9-8 0 16,1 0-136-16,4-8-27 0,4-8-5 0</inkml:trace>
          <inkml:trace contextRef="#ctx0" brushRef="#br0" timeOffset="61314.8483">21462 14834 1382 0,'0'0'123'0,"4"-4"-99"0,10 0-24 0,0 4 0 15,4 0 211-15,5 0 37 0,-1 4 7 0,6 0 1 16,8 4-158-16,5 0-32 0,-5 0-6 0,10 4-2 16,-5-4-28-16,0 0-6 0,-5 0 0 0,5 0-1 15,-4-3-23-15,-5-1 9 0,4-4-9 0,5 0 0 32,-5-4-104-32,10-1-27 0,4-3-5 0,0 0-555 0,0-4-110 0</inkml:trace>
          <inkml:trace contextRef="#ctx0" brushRef="#br0" timeOffset="62616.0913">22905 15000 1497 0,'14'-13'133'0,"-10"5"-106"16,5 0-27-16,14-4 0 0,4 0 123 0,1 0 19 15,-6 0 4-15,15 4 1 16,-5 0-51-16,9-1-9 0,0 5-3 0,9 0 0 0,-9 4-39 0,9-4-8 16,-5 4-1-16,5 0-1 15,-4 0-54-15,0 0-10 0,4 4-3 0,0-4-1027 16</inkml:trace>
          <inkml:trace contextRef="#ctx0" brushRef="#br0" timeOffset="62406.5746">23110 14397 1036 0,'0'0'92'0,"14"-4"-73"0,-5 0-19 0,4-1 0 0,-8 5 131 0,9-4 22 16,-5 0 5-16,4 0 1 0,10-4-47 0,-5 4-10 15,5-4-2-15,4 0 0 16,1 0-36-16,4-4-8 0,-1 0-2 0,1-1 0 15,0 1-19-15,0 0-4 0,0 0-1 0,-5 0 0 16,5 0-18-16,-5 0-4 0,-4 4-8 0,-9-5 12 16,-1 1-12-16,-3 0 8 0,3 0-8 0,-4 0 0 15,-4 0 11-15,-5 0-11 0,4 3 12 0,-4-7-12 0,-9 0 9 0,5 0-9 16,4 4 0-16,-9-4 9 16,4-1-9-16,-4 1 0 0,0 4 0 0,-5-4 8 0,10 4-8 0,-5 4 0 15,-5-5 0-15,9 5 8 0,-4 0-8 16,0 0 0-16,0 4 0 0,5-4 0 0,-10 4 0 0,9 4 0 15,-8-4 0-15,4 4 0 0,-1 4 0 0,1 0 0 16,-4 0 0-16,8 0 0 0,-9 8 0 0,10 0 0 16,-10 1 0-16,5 7 0 0,0 0 0 0,0 12 8 15,-5 1-8-15,5 11 8 0,0 5 9 0,4 3 2 16,-4 9 0-16,9 8 0 0,-4 0 18 0,4 0 4 0,4-1 1 0,1 1 0 0,-1-4-2 0,1-4-1 31,-5-1 0-31,5-3 0 0,-1 4-9 0,1-13-2 16,-5 1 0-16,4-5 0 0,-4-3-9 0,0-5-3 15,0-3 0-15,0-1 0 0,0-4-8 0,-4 1-8 16,4-9 9-16,0 0-9 0,-5-4 0 0,1-4-15 16,-1 5 2-16,0-5 0 15,-8 0-148-15,4 0-30 0,-5-4-5 0</inkml:trace>
        </inkml:traceGroup>
        <inkml:traceGroup>
          <inkml:annotationXML>
            <emma:emma xmlns:emma="http://www.w3.org/2003/04/emma" version="1.0">
              <emma:interpretation id="{5A92DC31-7B94-4C66-BB52-B2E912B52E04}" emma:medium="tactile" emma:mode="ink">
                <msink:context xmlns:msink="http://schemas.microsoft.com/ink/2010/main" type="inkWord" rotatedBoundingBox="26009,14942 28264,14875 28302,16153 26047,16220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2829.1415">24749 14069 2286 0,'0'-8'50'0,"-5"0"10"0,-4-5 3 0,5 9 1 0,-5 0-51 0,-1 4-13 0,1 4 0 0,5 5 0 15,-10 3 48-15,5 4 6 0,0 8 2 0,-5 0 0 16,1 9-26-16,-6-1-5 0,1 13-1 0,5-1 0 16,-1 9 13-16,0-1 3 0,1 1 0 0,-1 8 0 15,0-1-30-15,5-3-10 0,0 0 0 0,9-1 9 16,0 1-1-16,5-4-8 0,-1-5 12 0,1 5-4 31,8-5-107-31,6 1-21 0,-1-9-5 0,5-7-973 0</inkml:trace>
          <inkml:trace contextRef="#ctx0" brushRef="#br0" timeOffset="63305.271">25564 14194 2386 0,'0'0'52'0,"-9"8"12"0,-5-4 1 0,0 9 3 0,1-1-55 0,-1 4-13 0,-4 4 0 0,0 8 0 16,-1-3 51-16,-3 3 7 0,-1 4 2 0,-4 5 0 15,4-1-7-15,-9 1-1 0,5-1 0 0,-5 9 0 16,0-5-25-16,5 1-6 0,-5-5-1 0,0 4 0 16,0-3-20-16,0-5 0 0,5 5 0 0,4-1-8 15,0-4-103-15,10-3-20 0,-1-1-4 0,9-4-1 16,5-3-104-16,5-1-20 0</inkml:trace>
          <inkml:trace contextRef="#ctx0" brushRef="#br0" timeOffset="63070.5501">25086 14546 1854 0,'4'-44'40'0,"5"20"9"0,1-9 2 0,3 1 1 0,5-1-41 0,1 1-11 0,-1 8 0 0,5-1 0 16,-1 1 100-16,1 8 17 15,-5 4 4-15,10 4 1 0,-10 4-40 0,5 4-8 16,-5 0-2-16,-4 12 0 0,4 0-46 0,0 8-10 15,-4 5-1-15,4 7-1 0,-5 8 14 0,1 1 4 16,0 3 0-16,-1 5 0 0,1-1-21 0,0-3-11 16,-5 4 12-16,5-1-12 0,-1-3 10 0,1-5-10 15,0-3 8-15,-5-5-8 0,4 0 0 0,-8-3 0 16,-1-1 0-16,1-8 0 16,-1 0-158-16,-4-3-37 0,0-5-7 0,0 0-818 0</inkml:trace>
          <inkml:trace contextRef="#ctx0" brushRef="#br0" timeOffset="63639.8351">25883 14648 1382 0,'0'0'61'0,"0"0"13"0,0 0-59 0,0 0-15 16,0 0 0-16,9 8 0 0,0 4 170 0,0 0 31 15,-5 0 7-15,6 4 0 0,3 4-154 0,-8-3-31 0,4 3-7 0,0 4 0 16,5 0-2-16,-5-3 0 0,0-1 0 0,4 0 0 15,1 0 2-15,0-3 1 0,4-1 0 0,-4 0 0 16,-1-4 28-16,6-8 6 0,-6 0 1 0,1 4 0 0,4-8-23 16,-9-4-4-16,5-4-1 0,-1 4 0 15,1-8 13-15,-5 4 3 0,5-4 0 0,-5 0 0 16,0-5-16-16,-4 1-4 0,4 0 0 0,-5 4 0 16,1-4-6-16,-5-1-2 0,0 5 0 0,0 0 0 15,0 0 16-15,-5 0 4 0,5 0 0 0,-4 0 0 16,-1 8-20-16,-4-5-3 0,5 1-1 0,-6 0 0 15,6 4-8-15,-10 4-11 0,1 0 3 0,-10 0 0 32,0 4-192-32,-9 4-39 0,-41 9-7 0,19-5-2 0</inkml:trace>
          <inkml:trace contextRef="#ctx0" brushRef="#br0" timeOffset="63890.5578">26356 14097 2264 0,'23'-36'50'0,"-10"20"10"0,15-1 3 0,4 9 0 0,4 0-51 0,5 8-12 0,-9 8 0 0,4 12 0 15,-4 5 63-15,0 7 9 16,-5 13 3-16,-4 7 0 0,-9 9-35 0,-1 4-6 0,-3 4-2 0,-10 7 0 16,0-7 77-16,-5 0 15 15,-4 0 4-15,-5 0 0 0,5-5-103 0,-4-7-25 16,-1-4 0-16,5-1 0 0,0-7 25 0,0-1 0 0,-1-7 0 0,1-1 0 15,0-4-25-15,0-7 0 16,0-5-9-16,-5 0 9 16,5-4-231-16,-4-3-39 0</inkml:trace>
        </inkml:traceGroup>
        <inkml:traceGroup>
          <inkml:annotationXML>
            <emma:emma xmlns:emma="http://www.w3.org/2003/04/emma" version="1.0">
              <emma:interpretation id="{DCFFF1F4-F900-4C94-942E-27C0BAF1FB7E}" emma:medium="tactile" emma:mode="ink">
                <msink:context xmlns:msink="http://schemas.microsoft.com/ink/2010/main" type="inkWord" rotatedBoundingBox="29197,14938 30140,14910 30197,16837 29254,16865"/>
              </emma:interpretation>
              <emma:one-of disjunction-type="recognition" id="oneOf13">
                <emma:interpretation id="interp13" emma:lang="" emma:confidence="1">
                  <emma:literal>]</emma:literal>
                </emma:interpretation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7</emma:literal>
                </emma:interpretation>
                <emma:interpretation id="interp16" emma:lang="" emma:confidence="0">
                  <emma:literal>)</emma:literal>
                </emma:interpretation>
                <emma:interpretation id="interp17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64806.605">27672 14162 1094 0,'9'-4'97'15,"5"0"-77"-15,4-4-20 0,5 0 0 0,-5 0 113 0,5-1 19 16,4 1 4-16,9-4 1 0,1 4-27 0,-5-4-6 16,-5 4 0-16,0 0-1 0,1-4 17 0,-1 4 4 15,0 3 1-15,-4-3 0 0,4 4-46 0,-4 0-10 16,4 0-1-16,-4 4-1 0,4 0-56 0,1 0-11 0,4 0 0 0,-1 4 0 16,1-4 0-16,0 4 0 0,0 4 0 0,0 1 0 15,-5-1 0-15,1 4 0 16,-1 4 0-16,0 0 0 0,-4 4 0 0,-5 1 0 15,0 3 0-15,-4 8 0 0,0 1 0 0,-5 7 0 16,-9 1 0-16,0 7 0 0,-5 1 44 0,1 7 5 16,-10 5 1-16,-4 4 0 0,4 0-9 0,1 3-1 15,-6 1-1-15,1 4 0 0,0-4 0 0,0 4 0 0,4-5 0 0,0 9 0 16,1-8-17-16,-1 0-3 0,5-4-1 0,-5-5 0 16,5-7-9-16,-4 0-1 0,3-5-8 0,1-3 12 15,-4-5 2-15,8 1 0 0,1-9 0 0,-1 0 0 16,0-3-2-16,5-5 0 0,-4-4 0 0,4-4 0 15,-5 5 16-15,1-5 2 0,-1-4 1 0,1-4 0 16,-1 0-8-16,1 0-2 0,-6 0 0 0,1-4 0 16,-4 4-7-16,-1-3-2 0,-9-1 0 0,-4-4 0 0,-5 0-12 0,-4-4 0 0,-1 4 0 0,-8-5 0 47,-10 1-45-47,-4 0-12 0,-5-4-3 0,-9 4-1446 0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03:17.63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9E1711E-A169-4550-ABED-16B9BB433560}" emma:medium="tactile" emma:mode="ink">
          <msink:context xmlns:msink="http://schemas.microsoft.com/ink/2010/main" type="inkDrawing" rotatedBoundingBox="28170,2941 32158,3030 32154,3203 28166,3114" semanticType="underline" shapeName="Other">
            <msink:sourceLink direction="with" ref="{A3C69DB5-30E4-4A5C-A640-7A4801511F3F}"/>
          </msink:context>
        </emma:interpretation>
      </emma:emma>
    </inkml:annotationXML>
    <inkml:trace contextRef="#ctx0" brushRef="#br0">26361 2369 691 0,'0'0'61'0,"0"0"-49"0,0 0-12 0,-5-8 0 0,10 0 111 0,-5 4 19 16,0-4 4-16,9 0 1 0,-4 8-44 0,8-8-9 15,1 0-2-15,4 4 0 0,0-9-19 0,5 5-4 16,4-4-1-16,5 4 0 0,5 0 1 0,8 4 0 15,10-8 0-15,9 8 0 0,4 0 2 0,5-4 0 16,9 4 0-16,9 0 0 0,-9-1-3 0,9 5 0 16,9 0 0-16,14 0 0 0,0 5-32 0,4-1-6 15,5 0-2-15,9 4 0 0,4 0 4 0,6 0 0 0,-6 4 0 0,5 0 0 16,5-4-8-16,0 4 0 16,-5 1-1-16,-5-1 0 0,-4-4-11 0,-9 0 8 15,0 0-8-15,0 0 8 0,-4 0-8 0,-15-4 0 0,-13 0 9 16,-4 0-9-16,-19 0 0 0,0 0 0 0,-8-4-12 15,-6-4 4 1,-4 4-82-16,-4 0-16 0,-5 0-3 0,-18-4-1 0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02:26.79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63C9BDE-0B5C-4A37-AA56-9AD1180C2CF3}" emma:medium="tactile" emma:mode="ink">
          <msink:context xmlns:msink="http://schemas.microsoft.com/ink/2010/main" type="writingRegion" rotatedBoundingBox="913,698 32239,-1677 33563,15779 2237,18154"/>
        </emma:interpretation>
      </emma:emma>
    </inkml:annotationXML>
    <inkml:traceGroup>
      <inkml:annotationXML>
        <emma:emma xmlns:emma="http://www.w3.org/2003/04/emma" version="1.0">
          <emma:interpretation id="{C26D3A6A-4CEA-42EE-84C8-BE618BACFB12}" emma:medium="tactile" emma:mode="ink">
            <msink:context xmlns:msink="http://schemas.microsoft.com/ink/2010/main" type="paragraph" rotatedBoundingBox="1695,658 7706,97 7822,1331 1811,18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C1FD9D-D792-4805-BA42-4FCAA5067DA4}" emma:medium="tactile" emma:mode="ink">
              <msink:context xmlns:msink="http://schemas.microsoft.com/ink/2010/main" type="line" rotatedBoundingBox="1695,658 7706,97 7822,1331 1810,1893"/>
            </emma:interpretation>
          </emma:emma>
        </inkml:annotationXML>
        <inkml:traceGroup>
          <inkml:annotationXML>
            <emma:emma xmlns:emma="http://www.w3.org/2003/04/emma" version="1.0">
              <emma:interpretation id="{CC393384-2B76-4CF3-B378-502558E215A0}" emma:medium="tactile" emma:mode="ink">
                <msink:context xmlns:msink="http://schemas.microsoft.com/ink/2010/main" type="inkWord" rotatedBoundingBox="1695,658 7706,97 7822,1331 1810,189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228 34 1530 0,'0'0'33'0,"0"0"7"0,0-8 2 0,0 0 2 0,0 0-36 0,0 4-8 0,0-4 0 0,0 8 0 16,0 0 89-16,0 0 16 0,0 0 3 0,0 0 1 15,0 0-39-15,0 0-8 0,4 16-2 0,-4 4 0 16,-4 4-5-16,-1 5-2 0,1 11 0 0,-1-3 0 16,0 7 8-16,1 9 2 0,-5 4 0 0,-5-1 0 0,0 1-10 0,5 0-1 15,-4-1-1-15,-1 1 0 0,0-5-13 0,1 1-2 16,-1-8-1-16,5-1 0 15,-5 5-20-15,5-9-4 0,-4-3-1 0,3 7 0 0,1-15-10 0,5 3 0 16,-5-4 0-16,9 1 0 0,-9-9-11 16,9 0-7-16,-5-8-2 0,5 0 0 15,0-12-79-15,0 0-16 0,0 0-3 0,0 0-650 16,0 0-129-16</inkml:trace>
          <inkml:trace contextRef="#ctx0" brushRef="#br0" timeOffset="297.7478">68 407 1339 0,'-9'-17'29'0,"0"13"7"0,0-4 0 0,4 0 2 0,-4-4-30 0,9 4-8 16,-4-4 0-16,4-4 0 0,0 3 97 0,4 1 19 0,1-8 3 0,4 4 1 16,0 0-36-16,0-1-8 0,0 5 0 0,5-8-1 15,0 4-7-15,-1 4-2 16,5 0 0-16,1-5 0 0,-6 5-7 0,6 4-2 0,-1-4 0 0,5 0 0 15,4 4-32-15,0-8-6 0,0-1-2 16,5 9 0-16,0-4-7 0,9 0-2 0,-4-4 0 0,-1 8 0 16,5-8-8-16,-5 3 0 0,5 1 0 0,0-4 8 15,0 0-8-15,-4 8 0 0,-1-12 0 0,1 7 8 0,4-3-8 0,-10 4 0 16,1 4-12-16,5-8 12 16,-5 4-26-16,-5 4 2 0,0 3 1 0,-4 5 0 15,0 0-135-15,-10 0-27 16,-3 9-6-16</inkml:trace>
          <inkml:trace contextRef="#ctx0" brushRef="#br0" timeOffset="747.1483">196 1070 921 0,'0'0'82'0,"0"0"-66"0,0 0-16 0,0 0 0 15,0 0 178-15,0 0 32 0,13 4 6 0,-8 1 2 0,-5-5-85 0,14 0-17 16,4-5-3-16,-9 1-1 0,5 4-28 0,4-8-7 15,5 4-1-15,-1-4 0 0,6-4-31 0,-1 0-6 16,0 0-2-16,10-4 0 16,4 3-37-16,0-3-10 0,-5 0-1 0,5 8 0 15,0-12-141-15,0 8-28 0</inkml:trace>
          <inkml:trace contextRef="#ctx0" brushRef="#br0" timeOffset="547.7733">314 516 979 0,'0'0'87'0,"-9"0"-70"0,-5 8-17 0,5-4 0 15,0 4 110-15,9-8 18 16,0 0 4-16,0 0 1 0,-4 4-17 0,4-4-4 15,0 0-1-15,0 0 0 0,0 0-39 0,18-4-7 16,5-8-1-16,8-4-1 0,10 4-12 0,0-5-3 16,5-3 0-16,-1 8 0 0,6-8-26 0,-1 4-6 0,-5 3 0 0,5 1-1 15,-13 4-5-15,4 0-1 16,-10 4 0-16,-3-4 0 0,-1 4-9 0,-9 4 0 16,1 0 0-16,-1 0-11 15,-5 4-30-15,1 4-7 0,-5-4 0 0,0 0-1 16,-4 8-143-16,-5 0-29 0</inkml:trace>
          <inkml:trace contextRef="#ctx0" brushRef="#br0" timeOffset="1147.6306">1680 30 2260 0,'0'0'100'0,"0"0"21"0,0 0-97 0,0 0-24 0,0 0 0 0,5 8 0 16,8 4 32-16,-4 5 2 0,0 3 0 0,1 8 0 15,-6 5-6-15,5 3-2 0,0 8 0 0,-4 5 0 16,-1-4-9-16,-4 7-1 0,0 1-1 0,5-9 0 16,-5 1-5-16,4-1-1 0,-4-3 0 0,0-5 0 15,0-3-1-15,0-5 0 0,0 0 0 0,0-7 0 16,0-1 30-16,0-4 6 0,0-4 0 0,0-4 1 16,0-8-25-16,0 0-6 0,0 0-1 0,0 0 0 15,0 0-3-15,0 0-1 0,0 0 0 0,10-4 0 16,-1-8 15-16,4 0 4 0,1-8 0 0,0-1 0 15,-1-3-16-15,10 0-2 0,4-13-1 0,1 5 0 16,4 0-9-16,-1-5 10 0,1 5-10 0,0-5 10 0,-4 5-10 0,3-4 0 16,-8 3 0-16,0 1 0 0,0 4-8 0,-1 7-4 15,1-7-1-15,0 8 0 16,-9 8-92-16,4-9-19 0,0 1-3 0,-4 8-1050 0</inkml:trace>
          <inkml:trace contextRef="#ctx0" brushRef="#br0" timeOffset="1515.3021">2754 46 2023 0,'19'-8'89'0,"-10"4"19"0,-5 0-86 0,10 0-22 15,0 0 0-15,-1 4 0 0,-4 0 65 0,5 4 9 16,0 4 2-16,-5-4 0 0,0 8-16 0,0 5-2 0,9-5-1 0,-9 8 0 15,-9 8-34-15,0-3-7 0,5 3-2 16,-5 0 0-16,0 9 2 0,0-5 1 0,-5-4 0 0,1 1 0 16,8 3 6-16,-4-12 1 0,-9 5 0 0,5-5 0 15,8-4-8-15,-4 0-2 0,0 0 0 0,0 1 0 16,0-17-5-16,0 8-1 0,0 4 0 0,0-12 0 16,0 0-8-16,0 0 0 0,9 0 9 0,0 8-9 15,-9-8 8-15,10 0-8 0,3 0 8 0,-4-4-8 16,0 0 10-16,5-4-2 0,-5 0-8 0,5-4 12 15,-5-5 10-15,5 1 2 0,4 0 0 0,-5-8 0 0,6-1-4 0,-1 1 0 16,0-4 0-16,5-1 0 16,-9 1-12-16,4-4-8 0,0-1 10 0,0 5-10 0,5 0 0 15,0-1 0-15,-5 5-13 0,0-4 4 16,0 16-103-16,1-9-21 0,3 5-4 0,-3 4-1048 16</inkml:trace>
          <inkml:trace contextRef="#ctx0" brushRef="#br0" timeOffset="2182.8883">3997 13 2113 0,'-9'0'46'0,"9"0"10"0,-4-4 1 0,-1 4 3 0,5 0-48 0,-4 4-12 0,4-4 0 0,-5 4 0 0,5-4 51 16,-4 12 7-16,-1-4 2 0,0 8 0 15,1 0-7-15,-1 5-1 0,1-1 0 0,-1 4 0 16,1 4-30-16,4 4-6 0,0-11-2 0,-5 7 0 15,1 4 22-15,-1-4 5 0,5 5 1 0,0-5 0 16,5 0-28-16,-5 4-6 0,4-12 0 0,1 5-8 16,8-9 11-16,6 0-11 0,-6-4 10 0,10 0-10 15,4-4 12-15,1-4-3 0,3-4-1 0,6-4 0 16,-1 4-8-16,1-12 0 0,4-4 0 0,-5 4 0 16,1-8 0-16,-1-5 0 0,9 1-12 0,-8-4 12 15,4 4-11-15,-9-4 11 0,0-9-8 0,-5 5 8 16,5-4 0-16,-9-1 0 0,-1-3 0 0,-3 4 0 15,-1 4 0-15,-5-5 0 0,-3 5 0 0,-6 4 0 16,1-5 8-16,-5 9 0 0,0 0 0 0,0 4 0 16,-9 4 1-16,-1 4 1 0,1-8 0 0,0 7 0 15,0 5 18-15,0 0 4 0,-5 4 1 0,5 4 0 0,-4 0-33 0,3 0 0 16,-3 4 0-16,-1 4 0 0,0 0 0 0,1 5 0 16,-5-1 0-16,4 4 0 0,0 4-10 0,5 0-6 15,-4 0 0-15,-1 0-1 0,0 1 17 0,1 3 0 0,8 0 0 0,-4 0 0 16,4 0-8-16,5 9 8 0,5-13 0 0,-1 4 0 15,1-4 0-15,4 4-8 16,5 1 8-16,-1-5 0 0,6-4 0 0,-1-8 0 0,5 4 0 0,-1-4 0 16,6 4 0-16,-6-12 0 0,1 0 0 0,9 0 0 15,-5-12 22-15,5 4-2 16,5-4 0-16,-1-8 0 0,-4 4-20 0,4-9 0 16,5 1 0-16,-4 0 0 0,-1-4 0 0,5-4-16 15,5-5 2-15,8-3 1 0,-4 0 13 0,10-1 0 16,-6-7 0-16,5 12 10 0,-8-1-2 0,-1 13 0 0,-5 0 0 0,-8 8 0 15,-1 0-8-15,-9 12 0 16,-8 0 0-16,-1 4 0 0,-5 4 12 0,1 4-2 0,-5 8-1 0,0 4 0 16,-4 0 12-16,-1 4 3 0,-4 5 0 0,5-5 0 15,-1 0-7-15,1 0-1 0,4 0 0 0,0 1 0 16,5-5-7-16,-5 0-1 0,5 0-8 0,-1-4 12 16,6 4-12-16,-1 0 0 0,0-7 8 0,5 3-8 15,-1 0-12-15,1 0-6 0,5-8-1 0,-6 0 0 16,1 0-169-16,-5 0-35 0</inkml:trace>
          <inkml:trace contextRef="#ctx0" brushRef="#br0" timeOffset="3376.8955">4507-10 288 0,'0'0'25'15,"0"0"-25"-15,0-8 0 0,0 4 0 0,-4-9 192 0,4 9 34 0,-5 0 6 0,-4-8 2 16,0 8-97-16,0 0-19 0,-5 4-4 0,1-12-1 16,-6 8-41-16,1 0-9 0,0 4-2 0,0-8 0 15,-5 4-7-15,0 0-2 0,0 0 0 0,1 4 0 16,-1 0-8-16,0-9-3 0,0 5 0 0,1 4 0 15,-1 4-11-15,0-4-2 0,-4 9-1 0,9-9 0 0,-1 8-7 0,-3 4 0 16,3-8-1-16,-8 12 0 16,4-8-58-16,1 4-11 0,-6 9-2 0,1-1-1 15,0-4-111 1,8 4-23-16,-13 17-4 0,10-1-1 0</inkml:trace>
        </inkml:traceGroup>
      </inkml:traceGroup>
    </inkml:traceGroup>
    <inkml:traceGroup>
      <inkml:annotationXML>
        <emma:emma xmlns:emma="http://www.w3.org/2003/04/emma" version="1.0">
          <emma:interpretation id="{B5FE7643-1372-4E63-9B80-7BE50C6319FB}" emma:medium="tactile" emma:mode="ink">
            <msink:context xmlns:msink="http://schemas.microsoft.com/ink/2010/main" type="paragraph" rotatedBoundingBox="2356,2937 32273,-422 32613,2599 2696,59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88F489-C97F-4422-8946-1FF88A6C2FE2}" emma:medium="tactile" emma:mode="ink">
              <msink:context xmlns:msink="http://schemas.microsoft.com/ink/2010/main" type="line" rotatedBoundingBox="2356,2937 32273,-422 32613,2599 2696,5959"/>
            </emma:interpretation>
          </emma:emma>
        </inkml:annotationXML>
        <inkml:traceGroup>
          <inkml:annotationXML>
            <emma:emma xmlns:emma="http://www.w3.org/2003/04/emma" version="1.0">
              <emma:interpretation id="{68747798-5A8B-49C7-BA0A-B92AE81EC007}" emma:medium="tactile" emma:mode="ink">
                <msink:context xmlns:msink="http://schemas.microsoft.com/ink/2010/main" type="inkWord" rotatedBoundingBox="2413,3439 7930,2820 8178,5031 2661,565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842.2413">829 4329 1558 0,'-19'-16'69'0,"10"8"15"0,0-5-68 0,5 1-16 0,-5 0 0 0,9 0 0 15,0 0 53-15,0 0 7 0,9-4 2 0,4 3 0 16,5-3-29-16,5-4-5 0,9 4-2 15,0 0 0-15,4-1-26 0,5 5 8 0,0-4-8 0,0 4 0 32,9 0-139-32,1 0-33 0</inkml:trace>
          <inkml:trace contextRef="#ctx0" brushRef="#br0" timeOffset="4634.7042">1197 3309 1382 0,'-36'-8'61'0,"27"4"13"0,0 4-59 0,9 0-15 15,0 0 0-15,0 0 0 0,0 0 101 0,0 0 18 16,0 0 3-16,0 0 1 0,13-4-71 0,10-4-13 0,4-9-3 0,5 5-1 16,5-8 0-16,4 0 0 0,-5-5 0 0,5 1 0 15,-9 0-7-15,4 0-2 0,-8-1 0 16,-1 1 0-16,-4 4-4 0,-5 0-1 0,-4-1 0 0,-1 1 0 15,-8 0-21-15,-5 0 9 0,4-1-9 0,-8 5 0 16,4-8 0-16,-9 4-11 0,4 3 0 0,-4 1 0 0,0 0 23 0,-5 4 5 16,1 0 1-16,-1 4 0 15,5 4 2-15,-5-4 0 0,-4 4 0 0,-5 4 0 16,10 4-5-16,-6 4-1 0,-3 0 0 0,-1 4 0 16,0 4-14-16,0 4 0 0,1 5 0 0,-1 11 0 0,5 5 8 0,4 7-8 15,0 13 0-15,10 4 0 16,-5 7 20-16,9 1-1 0,0 4-1 0,4 4 0 15,5 0 10-15,0 0 3 0,-4 0 0 0,4 4 0 16,0-4-2-16,-4 0 0 0,-5-4 0 0,0 0 0 0,-5-8-10 0,1-1-3 16,-1 5 0-16,1-4 0 0,-6-4-8 0,1 0-8 15,5-9 9-15,-5 5-9 0,-5-4 0 0,9-9 0 16,-13 1-11-16,9-1 11 0,0-3-195 0,-5-9-31 0</inkml:trace>
          <inkml:trace contextRef="#ctx0" brushRef="#br0" timeOffset="5057.9023">2317 2536 1900 0,'14'-25'84'0,"-9"21"18"0,-5-4-82 0,0 8-20 0,0 0 0 0,0 0 0 0,0 21 115 0,-5 7 18 15,-9 0 4-15,-4 9 1 0,0 3-63 0,-5 1-13 16,-9 3-2-16,0 1-1 0,1-1-31 0,-6 1-5 16,-4 3-2-16,5 1 0 0,-10-5-9 0,14 5-3 15,0 0 0-15,1 3 0 16,-1-3-154-16,4-1-31 0,15 1-7 0,-1 3-1 0</inkml:trace>
          <inkml:trace contextRef="#ctx0" brushRef="#br0" timeOffset="5281.9082">2941 2576 2365 0,'0'0'52'0,"0"0"10"0,0 12 2 0,-4 13 4 0,-1 3-55 0,-4 8-13 0,4 5 0 0,-4 16 0 16,0 7 52-16,0 9 8 0,4 8 2 0,-8 8 0 15,4 4-21-15,4 0-4 0,-8 0-1 0,8-3 0 16,0-1-22-16,1 0-5 0,-1-4-1 0,5 0 0 16,0-4-8-16,0-4-11 0,0-1 3 0,0 1-801 15,5 0-160-15</inkml:trace>
          <inkml:trace contextRef="#ctx0" brushRef="#br0" timeOffset="5559.2112">3365 3402 2408 0,'-5'-32'53'0,"5"11"11"0,9-7 3 0,5 0 0 0,13-5-54 0,0 1-13 0,1 4 0 0,4-5 0 0,-1 1 51 0,1 3 7 31,0 1 2-31,0 12 0 0,-9-4-20 0,4 8-3 16,5 8-1-16,-5 8 0 0,-4 4-22 0,4 16-5 16,1 0-1-16,4 13 0 0,-5 7-8 0,0 5 12 15,1 7-12-15,3 5 12 0,6 0 21 0,-1 4 5 16,1 3 1-16,8 1 0 0,-4-4-24 0,0 4-5 16,0-4-1-16,-4-9 0 0,4 1-9 0,-10-8 0 15,6-9-10-15,-10 0 10 16,0-11-37-16,-4-5-2 0,5-8 0 0,-10-4-814 0,0 1-163 15</inkml:trace>
          <inkml:trace contextRef="#ctx0" brushRef="#br0" timeOffset="5758.7831">4808 2738 2746 0,'-37'24'60'0,"24"-20"13"0,-10 13 3 0,0-1 1 0,0 8-61 0,1 9-16 0,-1 11 0 0,-4 9 0 16,-5 3 22-16,-9 9 2 15,0 0 0-15,0 0 0 0,0 7 9 0,0-3 3 16,-5-4 0-16,10 0 0 0,-10 4-23 16,10-1-4-16,-5 5-1 0,0 0 0 0,-5 0-8 0,10 0-17 15,-5-4 4-15,9 0 1 16,0-5-161-16,10-3-32 0,-1 0-7 0</inkml:trace>
          <inkml:trace contextRef="#ctx0" brushRef="#br0" timeOffset="6060.2664">4967 3815 2419 0,'0'0'215'16,"0"0"-172"-16,0 0-35 0,0 0-8 0,0 0 34 0,14 4 5 0,-1 4 1 0,6 0 0 15,-6-4-29-15,6 4-11 0,-10 4 8 0,9 1-8 16,0-1 0-16,-4 0 0 0,4-4 0 0,-4 0 0 15,-1 0 0-15,5-4 0 0,-4-4 0 0,-5-4 0 16,9 0 0-16,1-8 0 0,-1-4 0 0,-4-5 0 16,-5 1 0-16,4 0 0 0,1-8 0 0,0 7 0 15,-10-7 12-15,5 4 0 0,-9 0 0 0,0-1 0 16,0 1 3-16,0 4 1 0,-9-1 0 0,5 1 0 0,-6 4 8 0,-3 8 3 16,-5 4 0-16,-1 0 0 15,1 4-16-15,0 8-3 0,-5 4-8 0,0 8 12 16,-4 9-75-16,0-1-15 15,-5 8-3-15,5-3-699 0,-1 7-139 0</inkml:trace>
          <inkml:trace contextRef="#ctx0" brushRef="#br0" timeOffset="6320.8627">5996 2556 2782 0,'18'8'61'0,"0"4"13"0,-4 4 2 0,4 13 3 0,5-1-63 0,4 13-16 0,-4-1 0 0,0 13 0 15,-5-1 88-15,-4 5 16 16,-1 4 2-16,1 3 1 0,-5 1-64 0,0 0-13 16,0 0-2-16,-4-5-1 0,4-3-6 0,-4 4-1 15,-5-4 0-15,-5 7 0 0,1 1-20 0,-6-4 0 16,-3-1 0-16,-5-3 0 15,-5-4-71-15,0-5-18 0,-4 1-4 0,-5-5-839 0,-5 1-168 0</inkml:trace>
        </inkml:traceGroup>
        <inkml:traceGroup>
          <inkml:annotationXML>
            <emma:emma xmlns:emma="http://www.w3.org/2003/04/emma" version="1.0">
              <emma:interpretation id="{34D2BCB8-0A5E-4127-9897-2C9502AE5B1D}" emma:medium="tactile" emma:mode="ink">
                <msink:context xmlns:msink="http://schemas.microsoft.com/ink/2010/main" type="inkWord" rotatedBoundingBox="9137,2819 12821,2405 13037,4322 9353,473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626.6995">7439 2920 1220 0,'0'0'54'0,"0"0"11"0,-4 0-52 0,4 0-13 0,0 0 0 0,0 0 0 16,0 0 114-16,0 0 20 0,-5-8 4 0,5 8 1 15,0 0-31-15,0 0-5 0,-9 0-2 0,9 0 0 16,0 0-30-16,0 0-7 0,0 0 0 0,0 0-1 0,0 0-11 0,0 0-3 15,0 0 0-15,0 0 0 16,9-12-40-16,5 4-9 0,-5 4 0 0,-9 4 0 16,14-8 0-16,-1 4 0 0,5-4 0 0,-4 0 0 0,4 8 9 0,-4-4-1 15,-14 4 0-15,14 0 0 0,-1-9-8 0,-13 9 0 16,9-4 0-16,-9 4 8 16,0 0 4-16,14-4 0 0,-14 4 0 0,9 0 0 0,5-4-3 15,-5 0 0-15,-9 4 0 0,18 0 0 0,-9 0-9 0,0 0 0 16,5-4 0-16,-5 4 0 0,-9 0 0 0,14 0 0 15,-1 0 0-15,1 0 0 0,0 0 0 0,-1 0 8 16,1 0-8-16,0 0 0 0,-1 0 0 0,1 0 0 16,-5 0 0-16,0 0 0 0,0 4 0 0,1-4 0 15,-10 0 8-15,9 0-8 0,0 4 0 0,4 0 0 16,-4-4 0-16,5 0 0 0,-5 0 0 0,5-4 0 16,4 0 0-16,0 0 0 0,1 0 0 0,3 0 0 15,1 0-12-15,0-4 12 0,0 4 0 0,4 0 0 16,5 0 0-16,0-4 0 0,0 4 23 0,4-4 9 15,-4 4 1-15,4-5 1 0,-4 9-34 0,0-12 0 0,0 8 0 0,-5 0-9 16,0 0 9-16,-4 4 0 0,5-8 0 0,-6 8 0 16,-3-8 0-16,3 4 0 0,6-4 8 0,-6 0-8 15,1 4 8-15,0 0-8 0,0 0 10 0,-1-5-10 16,-3 5 10-16,-1 0-10 0,-9 4 10 0,9 0-10 16,-4-4 0-16,0 4 8 0,-5 0-8 0,0-4 0 15,0 4 0-15,0 0 0 0,-5 0 0 0,-4 0 0 16,0 0 0-16,0 0 0 0,10-4 0 0,-10 4 0 15,0 0 0-15,0 0 0 0,0 0 0 0,0 0 0 16,0 0-33-16,0 0-7 0,0 0 0 16,0 0-1-16,0 12-97 15,-10-4-19-15,-3 5-4 0,-1-5-1 0,5 4-32 0,-5-4-6 0,-4 4-2 0,-5-4-494 0</inkml:trace>
          <inkml:trace contextRef="#ctx0" brushRef="#br0" timeOffset="7930.8479">7776 3179 576 0,'0'0'51'0,"0"0"-41"15,0 0-10-15,0 0 0 0,0 0 198 0,0 0 38 0,0 0 7 0,0 0 1 16,0 0-104-16,0 0-22 16,0 0-4-16,0 0-1 0,0 0-40 0,0 0-8 0,9 4-1 0,5 0-1 15,-5 0-16-15,9 1-3 0,-4-1-1 0,9 0 0 16,-1 4-10-16,6-8-1 0,4 0-1 0,4 0 0 16,5-8-31-16,0 8 8 0,5-4-8 0,4 8 0 15,0-4 11-15,-5 8-1 0,1-8 0 0,-1 4 0 16,-4 4-177-16,-4-4-35 0</inkml:trace>
          <inkml:trace contextRef="#ctx0" brushRef="#br0" timeOffset="10640.0453">10335 2236 345 0,'-5'-16'31'0,"1"4"-31"16,-1 4 0-16,1-8 0 0,4 3 130 0,-5-7 20 0,5 0 4 0,-4 0 1 16,4 4-61-16,-5-9-12 0,0 9-2 0,5-4-1 15,-4-9 21-15,4 5 4 0,-5 0 0 0,5 4 1 16,0-1-17-16,0 1-3 0,0 8-1 0,5-4 0 15,-5 0-4-15,4 8-2 0,-4 4 0 0,0 4 0 16,0 0-33-16,0 12-6 0,5 8-2 0,0 12 0 16,-1 5-16-16,-4 7-3 0,-4 9-1 0,4 12 0 0,-5 3 19 0,0 13 3 15,-4 4 1-15,5 8 0 16,-1-3-5-16,1 3-1 0,-5-8 0 0,4 16 0 16,1-12 6-16,-1-16 2 0,0 0 0 0,1-1 0 15,-5-3-8-15,4-8-2 0,5 0 0 0,-4-5 0 16,4-3-9-16,-9 16-3 0,-1-17 0 0,-3-11 0 0,8-5-9 0,-4-3-3 15,5-13 0-15,-6 0 0 0,6-8 7 0,-1-4 1 16,5-8 0-16,0 0 0 0,-9 0-3 0,5-8 0 16,-5-8 0-16,4-4 0 0,-4-12-5 0,0-1-8 15,4-11 11-15,1-1-11 0,-1-7 0 0,5-5 0 16,0-4 0-16,5-8 0 0,-1 9 0 0,1-9-14 16,4 0 2-16,0 0 1 0,5 12-9 0,-5 1-1 15,0-5-1-15,5 4 0 0,-10 5 10 0,10-1 1 16,-1 1 1-16,6-1 0 0,-6 4 10 0,1 9 0 15,9-13 0-15,4 9 0 16,0-9-31-16,5 9-7 0,0-5-2 0,0 4 0 16,4 1 10-16,1-5 2 0,4 1 0 0,0-5 0 0,0 9 4 0,0-5 2 15,0 1 0-15,4 7 0 0,1 5 8 0,-10 7 2 16,-4 9 0-16,0 0 0 0,-5 8 12 0,-4 0 0 0,-5 7 0 0,-4 5-9 0,4 5 9 0,-9 7 0 31,0 4 0-31,-4 8 0 0,-5 9 0 0,-9 3 0 0,0 8 0 16,-14 5 0-16,-9 4 0 0,-4-1 16 0,-5 1-4 15,-5 0-1-15,5-1-1 0,-4-3 0 0,-1-5 0 0,1 5 0 0,-1-5-2 0,0-7-8 16,1-1 12-16,-1-3-4 16,-4-1 3-16,9-8 0 0,0 1 0 0,0-5 0 15,10-4-35-15,3 0-8 0,5-4 0 0,1-4-1 16,8-4-100-16,0 1-20 0,14-5-4 0,0 0-1 0</inkml:trace>
        </inkml:traceGroup>
        <inkml:traceGroup>
          <inkml:annotationXML>
            <emma:emma xmlns:emma="http://www.w3.org/2003/04/emma" version="1.0">
              <emma:interpretation id="{1E008A71-1CD3-4580-AA23-CF13914B5C81}" emma:medium="tactile" emma:mode="ink">
                <msink:context xmlns:msink="http://schemas.microsoft.com/ink/2010/main" type="inkWord" rotatedBoundingBox="12362,1820 19699,996 20019,3846 12683,467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939.7536">10868 3256 2286 0,'0'0'50'0,"0"0"10"0,0 0 3 0,0 16 1 0,4 5-51 0,-4 3-13 16,-4 4 0-16,4 5 0 0,0 3 65 0,0 5 11 15,4 3 1-15,-4 1 1 0,0-1-22 0,0-3-5 16,0-1-1-16,5-3 0 0,-5-1-31 0,0 0-7 16,0-7 0-16,0-1-1 0,0 0-11 0,0-7 10 0,0-5-10 0,-5 0 10 15,5-8-10-15,0-8-17 0,0 0 4 0,0 0 1 31,0 0-206-31,0 0-41 0,5-28-8 0,-1-13-1 0</inkml:trace>
          <inkml:trace contextRef="#ctx0" brushRef="#br0" timeOffset="11164.3402">12006 994 2142 0,'4'-17'47'0,"1"-3"9"0,-5 8 3 0,4-8 1 0,-4 12-48 0,5 0-12 16,-5 8 0-16,0 0 0 0,-9 16 38 0,-5 4 5 0,-4 12 1 0,0 9 0 15,-9 3 6-15,-1 9 2 16,-4-9 0-16,0 9 0 0,-4 0-42 0,0-5-10 0,4 5 0 0,0 4 0 16,9-9-24-16,0 1-8 0,5 3 0 0,4 5-1041 15</inkml:trace>
          <inkml:trace contextRef="#ctx0" brushRef="#br0" timeOffset="11397.8067">12461 1536 2703 0,'-9'8'60'0,"-5"16"12"0,-4 5 2 0,-5 15 2 0,1 9-61 0,-6 8-15 0,1 7 0 0,0 13 0 16,-1-16 41-16,6 20 6 0,-1-8 1 0,0 8 0 15,0 0-24-15,5-4-5 0,9 0-1 0,4-4 0 16,-4 4-18-16,5 0 10 0,8 0-10 0,1 0 8 16,4-4-85-16,0-1-18 0,5-3-3 0,-5-4-1117 0</inkml:trace>
          <inkml:trace contextRef="#ctx0" brushRef="#br0" timeOffset="11681.0348">12862 2184 2016 0,'9'-21'179'0,"0"-3"-143"16,9-8-36-16,9-1 0 0,1 1 117 0,8 4 17 15,1-5 3-15,8 1 1 0,1 3-80 0,-1 5-16 16,1 0-3-16,4 4-1 0,-5-1 6 0,1 13 0 0,-10 4 1 0,5 12 0 15,0 9-27-15,-9 11-6 16,0 4 0-16,-5 17-1 0,1 3 13 0,-10 9 2 16,-4 8 1-16,-1 12 0 0,-8 4-6 0,-1 0-1 0,1 4 0 0,-1 4 0 0,-4-4-12 0,9-8-8 31,5-4 10-31,4 0-10 0,-4-16 0 0,4-5-20 16,0-3 4-16,1-9 0 15,3-7-36-15,-3-13-8 0,-1-4 0 0,0-3-1 16,5-9-159-16,-5-8-32 0,0-8-7 0,5-9-1 0</inkml:trace>
          <inkml:trace contextRef="#ctx0" brushRef="#br0" timeOffset="11860.6725">14282 1823 2646 0,'-13'8'58'0,"-1"13"12"0,-9 11 2 0,0 9 3 0,-9 3-60 0,1 9-15 0,-6-1 0 0,1 9 0 16,-5 4 70-16,0-5 11 0,4 5 3 0,-8 8 0 15,4-4-60-15,-5 0-11 0,-4-4-2 0,5 7-1 16,-1-7-10-16,5 4 0 0,-4 0 0 0,-1 4 0 16,1-5-144-16,4 1-30 0,0-4-6 15,9-20-2-15</inkml:trace>
          <inkml:trace contextRef="#ctx0" brushRef="#br0" timeOffset="12158.994">14514 2621 2574 0,'0'0'56'0,"0"12"12"0,0 4 3 0,5 4 1 0,0 1-57 0,-1 7-15 0,-4 0 0 0,9 1 0 16,-4-5 8-16,4 0-8 0,4 0 11 0,1 1-11 16,0-1 8-16,4-4-8 0,0-4 0 0,0 1 0 15,1-5 0-15,-1-4 0 0,0-8 0 0,0 0 0 16,0-4 0-16,-4-8 0 0,0 0 0 15,-1-5 0-15,1 5 32 0,0-12 0 16,-5 0 0-16,0-1 0 0,0 5-9 0,-4-4-3 0,-1 0 0 0,-8 3 0 16,-5-3 20-16,-1 4 3 0,1 4 1 0,-9-5 0 15,0 9-29-15,-5 4-6 0,0 4-1 0,-8 4 0 16,-1 4-8-16,-5 4-14 0,1 4 3 0,-10 0 1 16,10 5-131-16,-5 3-27 0,0-4-4 15</inkml:trace>
          <inkml:trace contextRef="#ctx0" brushRef="#br0" timeOffset="12412.0073">15480 1358 2534 0,'0'0'225'0,"13"8"-180"0,10 8-36 0,4 16-9 16,10-3 30-16,-5 19 4 0,4 9 1 0,5 12 0 15,-5 8 25-15,-4 0 6 16,-4 8 1-16,-1 4 0 0,-9 0-7 0,0-8-2 16,-13 8 0-16,-5 4 0 0,-9-4-28 0,-14-4-6 15,5 0 0-15,-9 4-1 0,-5-4-5 0,4-4-1 16,-4-4 0-16,-4 4 0 0,4-12-17 0,0-1 8 16,-4-7-8-16,-5-4 0 15,5-13-64-15,-5 1-19 0,0 3-4 0,0-15-1276 0</inkml:trace>
          <inkml:trace contextRef="#ctx0" brushRef="#br0" timeOffset="22780.5894">17100 2232 673 0,'0'0'29'0,"5"-8"7"0,-5 0-28 0,-5 0-8 0,5 0 0 0,0 8 0 15,5-8 81-15,-5 0 15 0,-5 8 4 0,5-13 0 16,0 13-14-16,0-4-2 0,0 4-1 0,0 0 0 0,0 0-15 0,0 0-2 16,0 0-1-16,0 0 0 0,0 0-26 0,0 0-6 15,0 0-1-15,0 0 0 0,0 0 11 0,0 0 1 16,0 0 1-16,19 4 0 0,3-4 5 0,-3 4 1 16,-6 5 0-16,10-9 0 0,9 0-32 0,4 0-7 15,-4-9 0-15,9 5-1 0,0-4 8 0,0-4 1 16,0 0 1-16,0 4 0 0,0-8 8 0,0 4 2 15,5-1 0-15,-5 5 0 0,-5 0-23 0,0 4-8 16,5 0 0-16,-4 0 9 0,-5 0-9 0,0 4 0 16,-10 0 9-16,6-4-9 0,-1 4 0 0,0 0 8 0,-13 4-8 15,4-4 0-15,5 0 0 0,-5 4 0 0,-4 4 0 0,-14-8 8 16,9 4-45-16,-9-4-9 0,9 8-2 0,-9-8 0 31,0 0-108-31,0 13-23 0,4 3-4 0,-8-4-1 0</inkml:trace>
        </inkml:traceGroup>
        <inkml:traceGroup>
          <inkml:annotationXML>
            <emma:emma xmlns:emma="http://www.w3.org/2003/04/emma" version="1.0">
              <emma:interpretation id="{CBB1F68B-0CE6-439A-BBA2-00BCB476CCF2}" emma:medium="tactile" emma:mode="ink">
                <msink:context xmlns:msink="http://schemas.microsoft.com/ink/2010/main" type="inkWord" rotatedBoundingBox="18982,1998 22763,1574 22896,2759 19115,318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3000.4963">17301 2406 633 0,'0'0'56'0,"0"0"-44"0,0 0-12 0,0 0 0 15,0 0 158-15,0 0 30 0,0 0 5 0,0 0 2 0,0 0-91 0,0 0-17 16,13 4-4-16,-3 0-1 15,3 0 4-15,1-4 1 0,13 0 0 0,-4 0 0 16,-5-4-25-16,5 0-5 0,0-4-1 0,4 4 0 0,0 0-36 16,1 0-8-16,-1 0-2 0,0 0 0 0,5 4-23 15,0-4-5-15,-5 4-1 0,5 4-616 16,9 0-123-16</inkml:trace>
          <inkml:trace contextRef="#ctx0" brushRef="#br0" timeOffset="24773.7746">19149 1589 1137 0,'0'0'50'0,"-4"-5"11"0,4-7-49 0,0 4-12 0,-5-4 0 0,5 4 0 15,0-4 96-15,0 12 17 0,5-12 3 0,-5 4 1 16,4 0-43-16,1-5-9 0,4 5-1 0,5-4-1 15,-5 4-29-15,4-8-6 0,1 4 0 0,4 0-1 16,5-5-10-16,0 5-1 0,9-8-1 0,-1 4 0 16,1 0 8-16,0-1 1 0,0-3 1 0,4 0 0 15,-8 0-25-15,4 8 0 0,-10-5 0 0,6 5 0 0,-10 0 0 16,0 4 0-16,0 0 0 0,-4 4 0 0,-14 4 0 0,9 4 0 16,-9-4 0-16,9 8 0 0,-4 0 0 0,-1 12 0 15,-4 1 0-15,0 11 0 0,-4-4 0 0,4 5 0 16,-5 7 0-16,1 9 0 0,-1-13 0 0,1 13 0 15,-1 3 0-15,5 1 0 0,5 0 12 0,-1-5-4 16,1 1 0-16,4-5 0 0,-5-7-8 0,5-1 0 16,1-3 0-16,3-5 0 0,-4-4 0 0,0-4 0 15,1-3 0-15,3-9 0 0,-8 4 0 0,8-12 0 16,1 8 0-16,0-8 0 0,-1-8 48 0,6-4 5 16,3-5 1-16,6-7 0 0,-1-4-9 0,0-5-1 15,10 1-1-15,-1-8 0 0,1-1-7 0,4-7-2 16,4-9 0-16,1-4 0 0,-1 4-11 0,5-7-3 15,5-1 0-15,-1-4 0 0,6 0-20 0,3 1 0 16,-3 7 0-16,3 0 0 0,-8 8 0 0,-5 9 8 16,-4 3-8-16,-5 5 8 0,-10 4-8 0,-3 7 0 15,-1 5 0-15,-9 4 0 0,-4 0-20 0,-5 8-1 0,0 0-1 16,-9 8 0 0,0 0-149-16,0 0-29 0,-9 8-7 0,-5 0-709 0</inkml:trace>
        </inkml:traceGroup>
        <inkml:traceGroup>
          <inkml:annotationXML>
            <emma:emma xmlns:emma="http://www.w3.org/2003/04/emma" version="1.0">
              <emma:interpretation id="{C1189F9D-1B1E-4879-8C82-D03301580D92}" emma:medium="tactile" emma:mode="ink">
                <msink:context xmlns:msink="http://schemas.microsoft.com/ink/2010/main" type="inkWord" rotatedBoundingBox="21533,783 24132,491 24471,3514 21873,380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5111.351">20278 556 403 0,'0'0'36'0,"-4"-12"-36"15,-1 8 0-15,5 4 0 0,0 0 249 0,0 0 43 16,0 0 9-16,0 0 2 0,5 16-201 0,-1-4-40 16,1 17-8-16,-5-1-2 0,4 13 5 0,-4 3 1 15,0 5 0-15,-4 16 0 0,-1 11 13 0,-4 9 2 16,0 0 1-16,-5 9 0 0,-8-5-17 0,8 0-3 15,-4 4-1-15,-5 16 0 0,5-20-29 0,0 4-5 0,-1 0-2 0,1-4 0 0,5 0-17 0,-6-8 8 16,1 4-8 0,0-4 0-1,-5-4-112-15,5-8-30 0</inkml:trace>
          <inkml:trace contextRef="#ctx0" brushRef="#br0" timeOffset="25354.1948">20524 2281 2358 0,'0'0'52'0,"0"0"10"0,0 0 2 0,5 16 3 0,-1 8-54 0,-4 5-13 15,-4 11 0-15,-1 9 0 0,-4 3 39 0,0 1 5 16,-5-1 0-16,1 1 1 0,-6-4-17 0,6-5-4 15,-1 5-1-15,0-1 0 0,1-11-23 0,-1-1 0 16,5 1 0-16,0-9 0 16,4-8-142-16,1 0-33 0,4-11-6 0</inkml:trace>
          <inkml:trace contextRef="#ctx0" brushRef="#br0" timeOffset="25954.4789">22245-188 1713 0,'0'0'37'0,"9"-13"8"0,5 1 2 0,0 0 2 0,-5 4-39 0,0-4-10 16,0 4 0-16,-9 8 0 0,9 0 52 0,-9 0 8 0,5 12 1 0,-5 4 1 16,-5 0-26-16,-4 5-6 0,-9 3-1 0,-5 8 0 15,0-3-5-15,-4-1-2 0,-1 8 0 0,-3 1 0 16,-1-9-2-16,4 13-1 0,6-9 0 0,-1 8 0 31,0 5-118-31,-4-1-23 0,9 5-5 0,-1 4-1 0</inkml:trace>
        </inkml:traceGroup>
        <inkml:traceGroup>
          <inkml:annotationXML>
            <emma:emma xmlns:emma="http://www.w3.org/2003/04/emma" version="1.0">
              <emma:interpretation id="{C46ADFAC-DDA2-455F-A434-6E777F33DAEC}" emma:medium="tactile" emma:mode="ink">
                <msink:context xmlns:msink="http://schemas.microsoft.com/ink/2010/main" type="inkWord" rotatedBoundingBox="8974,2563 27475,485 27769,3109 9269,518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6262.5499">22901 50 2034 0,'0'0'44'0,"0"0"10"0,-9 17 2 0,0 3 1 0,-1 0-45 0,-3 8-12 0,-5 9 0 0,-5 7 0 16,-5 17 36-16,1-4 6 15,0 16 1-15,-10-1 0 0,6 5 17 0,3-8 3 16,-4 12 1-16,5 0 0 0,4 8-17 0,5-12-3 15,4 4-1-15,5 4 0 0,0-12-29 0,0 0-6 16,9-4 0-16,0 11-8 0,0-3 18 0,0 0-3 16,-4 4-1-16,4 4 0 0,-5-16-61 0,5 0-12 0,-5-8-2 0,5-5-1 15,-4-11-113-15,4-5-22 0,-5-11-5 0,5-5-1 0</inkml:trace>
          <inkml:trace contextRef="#ctx0" brushRef="#br0" timeOffset="26509.6005">23260 714 2073 0,'14'-44'92'0,"0"27"19"0,4-7-89 0,5 0-22 16,4 4 0-16,9-1 0 16,5 5 30-16,-4 4 2 0,4 0 0 0,0 4 0 15,0 8 18-15,-5 0 4 0,1 12 1 0,-1 4 0 16,-9 17-26-16,1-5-5 0,4 20 0 0,-10 9-1 15,-4 8-5-15,1 16-1 0,-6 0 0 0,-4 12 0 0,-4-8 1 0,-5 0 0 0,0 4 0 0,0-4 0 16,-5-4-9-16,1 0-1 0,-1-4-8 0,5-8 12 31,0-9-31-31,5-7-6 0,-1-8-2 0,6-1-733 16,-1-20-148-16</inkml:trace>
          <inkml:trace contextRef="#ctx0" brushRef="#br0" timeOffset="26712.559">24403 621 2188 0,'0'0'48'0,"-14"4"11"0,5 4 1 0,-4 4 1 0,-5 9-49 0,-5 3-12 16,-5 12 0-16,-8 9 0 0,-10-1 54 0,-4 17 8 0,-4 0 2 0,-1 8 0 15,1-1-7-15,8 1-1 16,0-4 0-16,5 0 0 0,0-9-38 0,10 9-8 0,-6-4-2 15,1 0 0-15,4 7-21 0,-5-3-5 0,10 4-1 0,-5 0-1140 0</inkml:trace>
          <inkml:trace contextRef="#ctx0" brushRef="#br0" timeOffset="27046.5083">24749 1463 2016 0,'0'0'89'0,"-4"0"19"0,4 0-87 0,-5 8-21 16,-4 4 0-16,0 4 0 0,0 1 105 0,0 3 17 15,4 8 3-15,-4-8 1 0,4 5-101 0,5-5-25 16,5 0 0-16,0 1 0 0,4-5 0 0,0-4 0 16,4-4 0-16,6 0 0 0,-1 0-25 0,5 4 2 15,-5-12 1-15,5 0 0 0,-1-8 6 0,-3 4 2 16,-6-4 0-16,1-4 0 0,-5 4 14 0,0-12 0 15,5 3 0-15,-1 1-9 0,1 0 9 0,4 0 11 16,-9-4-3-16,5 3 0 0,0-3 16 0,-1 4 2 16,-8 0 1-16,4 0 0 0,-4-1-3 0,-5 1 0 15,0 4 0-15,0 8 0 0,-10-8 1 0,1 4 0 16,0 8 0-16,-9-8 0 0,0 8-16 0,-5 8-9 16,-9-8 10-16,-9 4-10 0,0 0 8 0,-4 8-8 0,4-4 0 0,-5 4-777 15,1-4-163-15</inkml:trace>
          <inkml:trace contextRef="#ctx0" brushRef="#br0" timeOffset="27321.5836">25560 451 2188 0,'9'12'48'0,"4"-4"11"0,6 9 1 0,8 11 1 0,5 4-49 0,-5 17-12 16,5-1 0-16,-9 13 0 0,-1-4 84 0,-3 16 15 15,-6 4 2-15,-8 16 1 0,-14-4-61 0,-5 0-12 16,-13 4-2-16,-5 8-1 0,-9-4 34 0,5 0 8 16,-5 1 0-16,0 3 1 0,4-16-59 0,-4-4-10 15,-4-4 0-15,4-1-10 0,-5-3 37 0,5-12 7 16,-9 0 2-16,-5-5 0 15,5-7-160-15,-9-4-32 0,0-13-7 0</inkml:trace>
          <inkml:trace contextRef="#ctx0" brushRef="#br0" timeOffset="38750.8811">8304 3062 518 0,'0'0'46'0,"0"0"-37"16,0 0-9-16,14 8 0 0,-5 0 107 0,-4-4 19 0,8 0 4 0,-4 4 1 15,1-4-12-15,3 0-3 16,1 0 0-16,0-4 0 0,-1 0-28 0,5-8-5 16,-4 0-2-16,4 0 0 0,5 0-10 0,0 0-3 0,0 4 0 0,-1-8 0 15,-3 0-16-15,3 4-4 0,6 4-1 0,-1-5 0 16,0 1-7-16,-4 4-2 0,0-4 0 0,4 0 0 15,-4 0-29-15,-5 4-9 0,-4 4 0 0,-1 0 0 16,-4-8 11-16,1 8-11 0,-10 0 10 0,0 0-10 16,0 0 10-16,0 0-10 0,0 0 10 0,0 0-10 15,-14 4 15-15,0 0-3 0,-8 0-1 0,-10 0 0 16,-5 0 7-16,-4 4 2 0,0 4 0 0,-4-4 0 16,-5 5-12-16,-10-5-8 0,1-4 12 0,-4 0-12 0,3 0 18 0,-3 0-3 15,3 4-1-15,6-4 0 16,4-4-14-16,0 4 0 0,9-4 0 0,0 0 0 15,4 0 0-15,5 0 0 0,1-4 0 0,8 0 0 0,0 4 0 0,5-12 0 16,0 4 0-16,8 4 0 0,1 0 0 0,5 4 0 16,4 0 0-16,0 0 0 0,0 0 0 0,0 0 0 15,4-4 0-15,15 4 0 0,3-9-8 0,1 5 8 16,4 0 0-16,10-4 0 0,8 0 0 0,1 0 0 0,-1-4 10 0,15 4-2 16,-6-8-8-16,5 4 0 15,1-9 0-15,3 13 0 0,-3-4 0 0,-6 4-15 16,1 0 4-16,-5 0 1 0,-5 4 10 0,-4-4 11 15,-4 0-3-15,-1 3 0 0,-4 1-8 0,-5 4 0 16,-4-4 0-16,-5 0 0 0,-4 4 0 0,-5-4 0 0,-9 4 9 0,0 0-9 16,0 0 8-16,-9 12-8 15,-5-3 10-15,-13 7-10 0,-5 0 10 0,-9 8-10 16,-9-8 10-16,-4 5-10 0,-10-1 8 0,-5 4-8 0,-3-8 0 0,-6 5 9 16,10-5-9-16,0 0 10 0,4-4-10 0,9 0 10 15,5 0-10-15,9-4 8 0,0-3-8 0,9-1 8 16,-4-4-8-16,13 0 0 0,-4-4 0 0,9-1 8 15,-1 1-8-15,6 0 0 0,-1-4 0 0,5 0 8 16,0 0-8-16,4 0 0 0,1 4 0 0,4 4 8 16,4-12-8-16,-4 12 0 0,14-8 0 0,4 0 0 0,0 0 0 0,5-1 0 15,9 1-9-15,0 0 9 16,9 8 0-16,4-4-8 0,-4 8 8 0,10-4 0 16,3 4 0-16,5-4 0 0,5-4 0 0,0 4 0 15,-5 4 0-15,0-4 0 0,-4 0 0 0,-1-4 0 16,-3 0 0-16,-1-4 0 0,0 0 0 0,0 0 0 0,-18 4 0 0,0 0 0 15,-5-4 0-15,0 0 0 0,-4 4 0 0,-9-5 0 16,-1 9 0-16,-13 0 0 0,0 0 0 0,0 0 0 16,0 0 0-16,0 0 0 0,0 0 0 0,-9 0 11 15,-9 9-2-15,-5-5 0 0,-13 4 7 0,-10-4 2 16,1 4 0-16,-10 0 0 0,-4 4-18 0,-9-4 0 16,-5 4 8-16,0-4-8 0,0-8 14 0,0 4-1 15,5-4 0-15,0 0 0 0,8 0-13 0,6 0-15 0,-5 0 3 16,4 5 1-16,0-5 11 0,5 0 0 15,0 0 0-15,0 0 0 0,9 4 0 0,5-4 14 0,4 0-2 0,9 4 0 16,0-4-12-16,10 4 0 16,-1-8 0-16,14 4 0 15,0 0-31-15,0 0 1 0,0 0 0 0,18 0 0 0,9 0 6 0,5-4 0 16,5 4 1-16,4-4 0 0,4-5 6 0,5 1 1 0,0 0 0 0,5 0 0 16,4 4 16-16,0 4 0 0,-8-8 8 15,8 4-8-15,0-4 0 0,-4 0 0 0,-1 4 0 0,-8 0 0 16,-1 0 0-16,-8 4-12 0,-1-8 1 0,-9 3 0 15,1 5 11-15,-6 0 0 0,-3 5 10 0,-1-1-10 0,-4-4 0 0,-5 4 8 16,-9-4-8-16,0 0 0 16,0 0 0-16,0 0 8 0,0 0-8 0,0 0 0 15,0 8 15-15,-14 0-3 0,-4 0-1 0,-5 4 0 16,-4 0-3-16,-14 0-8 0,-5-4 12 0,-8 5-4 0,-6-5-8 0,1 0 0 16,0 0 0-16,0 0 8 0,4-4-8 0,-4 0 0 15,4-4 0-15,-4 0 0 16,9 0 0-16,0 0 10 0,5 0-10 0,4 0 10 0,4-8-10 0,10 8 0 15,-1-12 0-15,10 8 0 0,0 0 0 0,9 0 0 16,4 0 0-16,5 4 0 0,0 0 0 0,5-4-12 16,13-5 4-16,0 1 8 0,10 4 0 0,8-4 0 15,1 0 0-15,8 0 0 0,1 0-12 0,4 4 12 16,0-4-12-16,13-4 12 0,-3-5 0 0,3 5 0 16,6 0 0-16,-1 0 0 0,-4 4 0 0,-1-4 0 15,-3 0 0-15,-6 4 12 0,-4-5-12 0,-4 5 0 16,-1-4 0-16,-4 0 0 0,-9 4 10 0,0 4-10 15,-5-4 12-15,-4 0-12 0,0 8 9 0,-5-4-9 16,-4 4 0-16,-5 0 9 0,5 4-9 0,-14-4 0 16,0 0 0-16,0 0 0 0,-9 8 8 0,-5 0 2 15,-4 4 1-15,-10 0 0 0,1 4-3 0,-5 1-8 16,-4 3 12-16,-14-4-4 0,4 0-8 0,-9 0-9 0,-8 5 9 0,-1-1-13 16,0-8 13-16,1 4 0 0,-1-4 0 0,-5 0-9 15,6 1 19-15,4-5 4 0,-1 0 1 0,1-4 0 16,0 4 3-16,4-8 1 0,5 0 0 0,0 0 0 15,5 0-19-15,13 0 0 0,0-12 0 0,14 8 0 16,0 0 0-16,4 0 0 0,5 0 0 0,4 0 0 16,5 4 0-16,0 0 0 0,5-4 0 0,18-5 0 15,4 1-27-15,9 4-2 0,5-4-1 0,5 0 0 0,8 4 30 0,-4-4 0 16,5 4 0-16,9 0 0 16,-5-4 0-16,5 0-9 0,0 4 9 0,-1-4 0 0,-4 3 0 0,1-3 0 0,-6 0 0 0,1 4 0 31,-5 0 0-31,-4-8 0 0,-6 8 0 0,1-4 0 15,-13 4 0-15,4 0 8 0,0-4-8 0,-5 4 8 16,-4 0-8-16,-5 0 0 0,-5 4 0 0,1-4 0 0,0 4 0 0,-10 0 0 16,-4 0 0-16,0 0 0 0,0 0 8 0,0 0 0 0,-9 4 0 0,-14 4 0 0,1 4-8 0,-6-4 0 31,-3 4 0-31,-15 0 0 0,0 4 17 0,-4-3 3 16,-13 3 0-16,-10 4 0 0,5-8-20 0,-5 4 0 15,0 0 0-15,0 1 0 0,0-5 0 0,0 0 0 16,5-4 0-16,-5 0 0 0,5 0 0 0,4-4 0 15,9 0 0-15,5 0 0 0,9-4 0 0,5 4 0 16,4-4 0-16,5 0 0 0,4 0 0 0,9-4 0 0,5 0 0 0,9 4 0 16,0 0 0-16,0 0 0 15,9-4 0-15,10 0 0 0,-1 4-12 0,14-4-7 16,0 0-1-16,13 4 0 0,5-8 7 0,5 4 1 16,4 0 0-16,0-4 0 0,0 0 12 0,5 0 0 0,0 0 0 15,-5 4 0-15,0-5 0 0,0 1 16 16,-4 0-3-16,4 4-1 0,-4-4-12 0,-5 0-16 0,-5 4 3 0,-4-4 1 0,-4 0 12 0,-5-4 13 15,0 4-2-15,-1 3-1 16,-3 1-10-16,-5 0 0 0,-1 4 0 0,1 0 0 16,-9 0 0-16,-1 4 0 0,-4 5 0 0,1-1 0 15,-10-8 0-15,0 0 0 0,-5 8 0 0,-4 8 0 16,0-4 0-16,-14 0 0 0,0 0 0 0,-9 5 8 16,-4-1 10-16,-5 4 2 0,-14-4 0 0,-4 0 0 15,-5 1-20-15,1-1 0 0,4 0 0 0,-10 0 0 16,10-8 0-16,0 4 0 0,0-4 0 0,0-4 0 0,4 1 8 0,5-1 0 15,4-4 1-15,1 0 0 0,8 0-9 0,5 0 0 16,5 0 0-16,4-4 0 0,1-1 0 0,3 1-11 16,6 0 3-16,4 4 0 15,0-4-110-15,9 4-22 0,0 0-4 0,0 0-919 16</inkml:trace>
        </inkml:traceGroup>
        <inkml:traceGroup>
          <inkml:annotationXML>
            <emma:emma xmlns:emma="http://www.w3.org/2003/04/emma" version="1.0">
              <emma:interpretation id="{A3C69DB5-30E4-4A5C-A640-7A4801511F3F}" emma:medium="tactile" emma:mode="ink">
                <msink:context xmlns:msink="http://schemas.microsoft.com/ink/2010/main" type="inkWord" rotatedBoundingBox="28211,722 32350,257 32566,2186 28428,2651">
                  <msink:destinationLink direction="with" ref="{F9E1711E-A169-4550-ABED-16B9BB433560}"/>
                </msink:context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2304.1308">27130 451 345 0,'0'0'31'0,"0"0"-31"15,-9 0 0-15,0 4 0 0,0 0 160 0,9-4 25 16,-9 8 6-16,9-8 1 0,-5 8-96 0,5-8-18 16,0 0-4-16,0 0-1 0,0 0-13 0,14 4-4 0,0 0 0 0,4-8 0 15,5-4 6-15,-1 0 1 16,1-4 0-16,0-4 0 0,0 8-34 0,-1-12-6 0,-3-1-2 0,-1 5 0 16,0 0-6-16,-4-4-2 0,-1-1 0 0,-4 5 0 15,5-4 2-15,-9-8 0 0,-1 7 0 0,1 1 0 16,-5 0-3-16,0-4-1 0,-5 8 0 0,1-5 0 15,-1-7-11-15,-4 8 8 0,4-5-8 0,-4 9 8 16,0-4-8-16,0 4 0 0,0-4 0 0,0 3 0 16,-5 9 0-16,5-12 0 0,0 8 0 0,0 4 0 15,0-4 17-15,0 8 2 0,0 0 0 0,0 4 0 16,-1-9-19-16,6 5 0 0,4 4 0 0,0 0-9 16,-9 13 9-16,0-9 0 0,0 12 0 0,-1-8 0 0,6 12-16 15,-5 4 1-15,0 5 1 0,0 3 0 16,0 5 14-16,-1 3 0 0,1 5 0 0,-4 11 0 0,4 5 16 0,-5 4 7 15,0 8 1-15,-4-5 0 0,0 5 12 0,4 0 4 16,-4 0 0-16,4 4 0 0,-4 0 14 0,9-4 3 16,0 4 1-16,4-1 0 0,1-3-14 0,-1-4-4 15,5 0 0-15,0-8 0 0,0-5-19 0,-4-3-4 16,4-9-1-16,0 5 0 0,0-4-5 0,-5-5-2 16,-4 1 0-16,0-1 0 0,0-16-9 0,-5 5-11 15,-4-5 3-15,0-4 0 16,-1-4-35-16,1-3-6 0,-5-1-2 0,1 0-689 0,-1-12-139 0</inkml:trace>
          <inkml:trace contextRef="#ctx0" brushRef="#br0" timeOffset="42478.4142">26525 1083 1094 0,'0'0'48'0,"0"-13"11"0,0 1-47 0,0-4-12 0,4 4 0 0,1 8 0 16,-5 4 155-16,9-12 29 0,0-8 5 0,5 11 2 15,-1-7-114-15,6 4-22 0,3 0-5 0,10 0-1 16,-4 4-39-16,8 0-10 0,0 0 0 0,5-1 0 16,-9 1-49-16,9 4-12 0,-4 0-3 0</inkml:trace>
          <inkml:trace contextRef="#ctx0" brushRef="#br0" timeOffset="42707.8131">28100 38 2044 0,'0'0'45'0,"0"-12"10"0,0 0 1 0,5 4 1 0,-5 8-45 0,0 0-12 0,0-8 0 0,0 8 0 16,0 0 36-16,0 0 4 16,0 0 2-16,-9 4 0 0,-1 4-30 0,-3 4-12 0,-5 0 11 0,4 8-11 0,-4 1 0 0,-1 11 0 15,1-12 0-15,-5 13 0 0,5 3 0 0,-5 5 0 16,5-9 0-16,-4 8 0 31,3-3-115-31,1 3-16 0,4-11-3 0</inkml:trace>
          <inkml:trace contextRef="#ctx0" brushRef="#br0" timeOffset="42903.5277">28432-31 1497 0,'14'-20'32'0,"-5"12"8"0,5 4 0 0,-1-8 4 0,1 4-36 0,-9 8-8 0,4-8 0 0,-9 8 0 16,0 0 58-16,4 8 10 0,-4 4 1 0,0 4 1 15,-4 4-61-15,-10 1-9 0,0 7 0 0,-8 4-12 16,-1-7 12-16,-9 11 0 0,-4-8 0 0,-1 9 0 16,1-1 0-16,-1 1 0 0,6-1 0 0,-1 5 0 15</inkml:trace>
          <inkml:trace contextRef="#ctx0" brushRef="#br0" timeOffset="43213.689">28760-51 1958 0,'0'0'43'0,"0"0"9"0,0 8 1 0,-4 13 3 0,-1-1-45 0,-4-4-11 0,0 16 0 0,0-3 0 16,-5 3 53-16,-4 9 9 0,-5 7 2 0,0 13 0 16,1-13 0-16,-10 13 0 15,0 0 0-15,0-5 0 0,9 5-52 0,0 0-12 16,1 0 0-16,-1 3 0 0,0 1 30 0,10-4 3 16,-1-8 1-16,9 11 0 0,1-7-26 0,4 0-8 15,0-1 0-15,-5-3-751 0,1-5-153 0</inkml:trace>
          <inkml:trace contextRef="#ctx0" brushRef="#br0" timeOffset="48613.9633">29411 245 1267 0,'9'-8'28'0,"-4"-1"5"0,-1-3 2 0,6 0 1 0,-1 4-36 0,0-4 0 0,-5 0 0 0,-4 12 0 16,5-4 58-16,-5 4 5 0,0 0 1 0,0 0 0 15,0-8-52-15,0 8-12 0,0 0 0 0,0 0 0 16,-9-4 54-16,9 4 8 0,0 0 2 0,0 0 0 16,-5 0-52-16,-4 4-12 0,-5 0 0 0,10 0 0 15,4-4 31-15,-14 12 3 0,-4-4 1 0,4 8 0 16,5-4-10-16,-9 9-1 0,0-1-1 0,0 0 0 15,4 4-3-15,0 5 0 0,-4-1 0 0,0 0 0 0,-5 1-20 0,5 3-18 16,-9-4 3-16,-1 1 1 0,6-5 36 0,3 4 7 16,6-7 2-16,13-1 0 15,0-4-50 1,4 4-9-16,10-8-3 0,9 9 0 0,-5-13 61 0,0 4 12 0,0-4 2 0,-4-4 1 16,-14-4-21-16,9 8-4 0,5-8 0 0,4 0-1 15,0 0-19-15,0 0 0 0,5 0 0 0,4-12 0 16,-4 8 0-16,5 0 0 0,-6-8 0 0,1 4 0 0,-5-5 0 0,-4 5 0 15,-5-4 0-15,5 8 0 0,-14 4 0 0,0 0 0 16,0 0 0-16,0 0 0 0,0 0 21 0,0 0 1 16,0 0 0-16,-9-4 0 0,-1 8-35 0,1 0-7 15,-9-4-2-15,0 12 0 0,-5-8 69 0,0 13 13 16,5-13 4-16,-9 12 0 0,0-4-52 0,4 4-12 16,5-4 0-16,4 5 0 0,0 3 0 0,1-4-16 15,-1 0 3-15,5 4 1 0,4 1 12 0,1-1 0 0,-5-8 0 0,4 4 0 16,5 4 0-16,0-3 0 15,-4 7 0-15,-1-16 0 0,10 4 0 0,-5-12 0 0,4 8 0 0,-4-8-9 16,0 0 9-16,9 12 0 0,0-8 0 0,5 1 0 16,0-5 0-16,-5-5 0 0,4 1 0 0,1-4 0 15,4 4 0-15,0-4 0 0,-4 0 0 16,-5 0 0-16,-4 4 0 0,-1-4 0 16,1 4 0-16,-5 4 0 0,0 0 0 0,0 0 0 0,0 0 0 0,0 0 0 15,0 0 27-15,0 0 4 0,-5 12 1 0,1-4 0 16,-1 8-16-16,-4 0-4 0,0 5 0 0,0-1 0 15,0 4-12-15,4 0 0 0,-4 5 0 0,5 3 0 16,-1-8 0-16,0 1 0 0,5 3 0 0,0-4 0 16,10 5-74-1,-1-9-18-15,4 4-3 0,-4-8-933 0</inkml:trace>
          <inkml:trace contextRef="#ctx0" brushRef="#br0" timeOffset="48829.5776">29484 840 1785 0,'0'0'159'0,"0"0"-127"0,0 0-32 0,0 0 0 31,14 4 66-31,4 8 7 0,5-12 2 0,4 12 0 0,-4 4-11 0,-5-4-1 0,0 5-1 0,-4-1 0 16,-10 0-33-16,6 4-6 15,-6 0-2-15,1 1 0 0,4-1-12 0,-5-4-9 16,-4 4 12-16,0 1-12 0,0-1-10 0,-4 0-9 15,-10 0-1-15,5-4-672 16,0 1-133-16</inkml:trace>
          <inkml:trace contextRef="#ctx0" brushRef="#br0" timeOffset="49122.0881">30167-112 2127 0,'5'-12'94'0,"-5"12"20"0,0 0-91 0,0 0-23 0,13 0 0 0,1 4 0 0,4 4 45 0,9 5 5 16,1 3 1-16,8 8 0 16,5 4 1-16,0 9 0 0,5 3 0 0,4 9 0 15,-9 4-16-15,0 7-4 0,-9 9 0 0,-10 8 0 16,-3-4 0-16,-10 0 0 0,-9-5 0 0,-5 9 0 0,-4-8 1 15,-9 0 0-15,-5-4 0 0,-4 0 0 0,-5 7-17 0,-5-11-3 16,-4 8-1-16,0-8 0 0,-4-9 3 0,4-3 0 16,-5-1 0-16,1-3 0 15,-5-1-121-15,4-3-24 0,-4-9-5 0,5 1-1037 16</inkml:trace>
        </inkml:traceGroup>
      </inkml:traceGroup>
    </inkml:traceGroup>
    <inkml:traceGroup>
      <inkml:annotationXML>
        <emma:emma xmlns:emma="http://www.w3.org/2003/04/emma" version="1.0">
          <emma:interpretation id="{84510607-B55C-4343-85BB-DE40E7ABE94E}" emma:medium="tactile" emma:mode="ink">
            <msink:context xmlns:msink="http://schemas.microsoft.com/ink/2010/main" type="paragraph" rotatedBoundingBox="18521,5057 30948,3545 31432,7517 19004,90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F3BCF04-F23D-42CD-B0DE-F591ECF8598C}" emma:medium="tactile" emma:mode="ink">
              <msink:context xmlns:msink="http://schemas.microsoft.com/ink/2010/main" type="inkBullet" rotatedBoundingBox="21104,4743 30948,3545 31212,5711 21368,6909"/>
            </emma:interpretation>
            <emma:one-of disjunction-type="recognition" id="oneOf8">
              <emma:interpretation id="interp8" emma:lang="" emma:confidence="0">
                <emma:literal>-</emma:literal>
              </emma:interpretation>
            </emma:one-of>
          </emma:emma>
        </inkml:annotationXML>
        <inkml:trace contextRef="#ctx0" brushRef="#br0" timeOffset="51255.7555">28637 2860 2026 0,'0'0'90'0,"0"0"18"16,0 0-86-16,14 8-22 15,0-4 0-15,-1 4 0 0,5 0 13 0,1-4-1 16,8 4-1-16,0 4 0 0,5-8 17 0,0 0 3 15,4 4 1-15,-8 0 0 0,4-3-9 0,-10 3-2 16,-3 4 0-16,-6 0 0 0,1 4-29 0,-5 0-7 0,-9 0-1 0,0 9 0 16,-4-1 32-16,-10 8 5 15,5 5 2-15,-14-5 0 0,-4 9 17 0,-1-5 4 16,-4 1 1-16,5-1 0 0,-9 4-17 0,4-11-3 0,0 7-1 0,5-3 0 16,-1-5-4-16,6-4 0 0,-1 1-1 0,5-1 0 15,4 0 17-15,5 0 4 0,0-7 1 16,4-1 0-16,5 0-23 0,0-4-5 0,5 4-1 0,-1-8 0 0,5 1 9 0,5-1 2 15,4 0 0-15,0 0 0 0,5-4-14 0,5 0-9 16,3-4 12-16,6 0-12 16,8-8 12-16,1 8-4 0,-1-4 0 0,10 0-8 15,4 0 0-15,0-4-12 0,-4-9 0 0,0 5-846 16,-5 0-169-16</inkml:trace>
        <inkml:trace contextRef="#ctx0" brushRef="#br0" timeOffset="55502.7282">19532 5956 1825 0,'0'0'80'0,"0"0"18"0,0 0-78 0,0 0-20 16,0 0 0-16,0 0 0 0,9 4 23 0,4 0 1 16,6-4 0-16,8 0 0 0,0 4 30 0,14-4 6 15,9-4 2-15,9-4 0 0,1 4-6 0,8-4 0 16,0 0-1-16,19 4 0 0,-10 0 0 0,1 0 0 15,-1-4 0-15,9 0 0 0,-4 4-36 0,0-1-7 0,0 1-2 0,-4 4 0 0,-5 0-10 0,-10 0 0 16,1 4 9-16,-5 1-9 0,-4-5-10 0,-5 8-6 16,-5-4-2-16,1 4 0 15,-10 0-94 1,1 4-18-16,-5 0-4 0</inkml:trace>
      </inkml:traceGroup>
      <inkml:traceGroup>
        <inkml:annotationXML>
          <emma:emma xmlns:emma="http://www.w3.org/2003/04/emma" version="1.0">
            <emma:interpretation id="{FA6C45D1-64A9-4A9D-8628-76128EB1AB53}" emma:medium="tactile" emma:mode="ink">
              <msink:context xmlns:msink="http://schemas.microsoft.com/ink/2010/main" type="line" rotatedBoundingBox="18524,5084 29386,3762 29867,7707 19004,9029"/>
            </emma:interpretation>
          </emma:emma>
        </inkml:annotationXML>
        <inkml:traceGroup>
          <inkml:annotationXML>
            <emma:emma xmlns:emma="http://www.w3.org/2003/04/emma" version="1.0">
              <emma:interpretation id="{A70A6F95-A18C-4340-A867-534C70462585}" emma:medium="tactile" emma:mode="ink">
                <msink:context xmlns:msink="http://schemas.microsoft.com/ink/2010/main" type="inkWord" rotatedBoundingBox="21649,5649 25740,5151 26009,7361 21918,785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55837.4128">20069 6543 2026 0,'0'0'44'0,"0"0"10"0,14-4 2 0,-1 0 1 0,10 4-45 0,0 4-12 16,4-8 0-16,0 4 0 0,1 0 0 0,-1 0-16 15,0 8 4-15,-4-4 1 0,0 0 11 0,-10 8 0 16,1 0 0-16,-5 5 0 0,-4 7 0 0,-5 0 0 16,-5 1 0-16,-4 3 0 0,0 0 37 0,-5 5 10 15,-4-1 1-15,0-4 1 0,-5 5 33 0,5-1 6 16,-9-4 2-16,8 1 0 0,-8-1-48 0,4-4-10 16,5-3-1-16,4-1-1 0,5-4 3 0,0 0 1 15,9-4 0-15,0 5 0 0,0-17-22 0,9 8-12 0,14-4 12 0,0 0-12 16,9-8 0-16,9 0 0 0,4-8 0 0,5-5-12 15,10-3-36-15,3-4-8 0,6 0 0 0,3-5-1096 16</inkml:trace>
          <inkml:trace contextRef="#ctx0" brushRef="#br0" timeOffset="56538.2415">21590 6134 2142 0,'0'0'95'0,"13"-8"19"0,1 0-91 0,9 4-23 16,-1-8 0-16,10 4 0 0,-4 0 52 0,3-4 5 15,10 3 2-15,-4 1 0 0,4 4-35 0,0-4-6 16,0 0-2-16,-5 0 0 16,5 0-165-16,0-4-34 0,37-17-6 0,-19 5-692 0</inkml:trace>
          <inkml:trace contextRef="#ctx0" brushRef="#br0" timeOffset="56321.2877">22063 5422 2336 0,'0'-8'52'0,"5"0"10"0,-5 0 2 0,4-1 1 0,5 1-52 0,0 0-13 0,5 4 0 0,0-4 0 16,4 0 11-16,0-4-1 15,5-4 0-15,4 0 0 0,0-5 17 0,-4 1 3 16,5 0 1-16,-1-4 0 0,-4-1-31 0,-5-3 8 15,0 4-8-15,-4-5 0 0,-5 5 0 0,0-4 0 16,-5 3 0-16,1 1 0 0,0-4 0 0,-5-1 0 0,0 1 0 0,0 0 0 16,-5-1 0-16,0 1 0 0,1 0-9 0,4-1 9 15,-5 1 0-15,1 4 0 16,-5-1 0-16,4 1 0 0,-4 4 0 0,0 4 0 16,0 0-8-16,0 3 8 0,0 5-10 0,0 4 1 15,-5 0 0-15,5 0 0 0,-5 8-2 0,5 4 0 16,-5 4 0-16,1 5 0 0,4 3 11 0,-1 4 0 0,1 5-9 0,0 7 9 15,0 4 0-15,0 9 8 16,-5 4 0-16,5 7 0 0,5-3 21 0,-5 4 4 0,0 8 1 0,4 3 0 16,0-3-2-16,1 8 0 0,-5 4 0 0,0 8 0 15,0-12 34-15,-5 4 6 0,5 4 2 0,-5 4 0 0,5-8-36 16,4-8-7-16,-4-4-2 0,5 4 0 0,4-5-14 0,-5-7-3 16,1-4-1-16,-1-1 0 15,1-3-11-15,-1-4 0 0,-4-5 9 0,0-7-9 16,0-1-76-1,-5-8-19-15,5-3-4 0,-5-9-750 0,-4-4-151 0</inkml:trace>
          <inkml:trace contextRef="#ctx0" brushRef="#br0" timeOffset="56730.5683">23620 4548 1954 0,'9'-33'87'0,"0"25"17"0,5-4-83 0,0 4-21 0,-5 0 0 0,4 0 0 16,1 4 43-16,-5 0 4 0,-9 4 1 0,0 0 0 15,5 12-25-15,-5 8-5 0,0 4-1 0,-9 9 0 16,-10-1 26-16,-8 8 5 0,0 5 0 0,-5 4 1 0,-9-5-21 0,0 1-5 15,-9 3-1-15,4 1 0 0,1-5-22 0,4-3 0 16,4 3-12-16,6-3 4 16,3 3-144-16,1-7-28 0</inkml:trace>
          <inkml:trace contextRef="#ctx0" brushRef="#br0" timeOffset="56924.3556">23916 4499 2084 0,'0'0'92'0,"9"0"20"0,-4 4-90 0,-1 0-22 15,5 4 0-15,-9 4 0 0,0 9 28 0,-4 3 0 16,-1 0 1-16,1 8 0 0,-5 1 28 0,-5 3 6 16,0 5 1-16,-4-1 0 0,0 5-47 0,-5-5-9 15,0 9-8-15,-4 3-715 16,0-3-149-16</inkml:trace>
        </inkml:traceGroup>
        <inkml:traceGroup>
          <inkml:annotationXML>
            <emma:emma xmlns:emma="http://www.w3.org/2003/04/emma" version="1.0">
              <emma:interpretation id="{B6974269-FA4F-4A91-8891-437ABEDB1E77}" emma:medium="tactile" emma:mode="ink">
                <msink:context xmlns:msink="http://schemas.microsoft.com/ink/2010/main" type="inkWord" rotatedBoundingBox="18524,5084 27395,4004 27783,7191 18912,8271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57608.5526">24799 4794 1836 0,'23'-20'40'0,"-18"8"9"0,4 0 2 15,0 4 0-15,0 0-41 0,0 0-10 0,-9 8 0 0,0 0 0 16,0 0 71-16,-5 20 12 0,1 4 2 0,-10 13 1 0,-9 7-19 0,-4 13-4 0,-5 8-1 0,0 15 0 16,-9 1 7-16,0 0 2 15,0 0 0-15,1 12 0 0,3-8-14 0,5 9-2 16,0-5-1-16,5 4 0 0,4-8-14 0,10-8-4 15,-1-5 0-15,9 1 0 0,1-4-36 16,13-8 0-16,-5 0 0 0,10-9 0 0,4-3 0 0,1-13 0 16,8-3 0-16,-4-5 8 15,4-8-154-15,0-12-30 0</inkml:trace>
          <inkml:trace contextRef="#ctx0" brushRef="#br0" timeOffset="58375.6831">25760 4936 1267 0,'0'-12'112'0,"-5"4"-89"0,10-4-23 0,-1 0 0 16,1-1 102-16,0 5 16 0,-5-4 3 0,4 4 1 15,-4 8-45-15,0 0-9 0,0 0-1 0,0 0-1 16,0 0-47-16,0 0-10 0,0 0-1 0,0 0-8 16,0 0 0-16,0 0 0 0,0 0 0 0,0 0 0 0,0 0 41 0,0 0 11 15,0 0 3-15,0 0 0 0,0 0-37 0,0 0-7 16,-9 12-2-16,4 0 0 0,-4-4 37 0,0 9 7 15,-4-1 2-15,-1 0 0 0,5-4-31 0,0 0-5 16,-5 0-2-16,5 1 0 0,-5-5-4 0,10 0-1 16,4-8 0-16,-5 8 0 0,-8 0-3 0,3 4-1 15,6-4 0-15,-1 4 0 0,1 1-8 0,-1 3 8 16,1 0-8-16,-5 8 8 0,4 0 4 0,-4 5 0 16,-5 3 0-16,-4 5 0 0,0-5 5 0,0 4 2 15,-5-3 0-15,0 3 0 0,0-3-6 0,5 3-1 0,0-4 0 0,4 1 0 16,1-5 2-16,3 5 0 15,6-5 0-15,-1-4 0 0,5-4-14 0,0 1 0 16,0-5 8-16,9 0-8 0,-4-8 0 0,9 4 0 16,-1-4 0-16,6 0 0 0,-1-3 0 0,5-5 0 15,-5-5 0-15,9 5 0 0,0-4 0 0,1 0 0 0,-6 0-12 0,6-4 12 16,-5-4 0-16,-1 0 0 0,1-4 0 0,-5 4 0 16,0-5-21-16,-4 5-1 0,0 0 0 0,-1 0 0 0,-3 0 22 0,-6 4 0 0,1 0 0 0,-5 8 0 31,0 0 0-31,0 0 0 0,0 0 0 0,0 0 0 15,-14 8 0-15,-4 0 0 0,-5 4 0 0,-4 8 0 16,-5 0 21-16,5 5 9 0,-5-1 2 0,0 4 0 16,-5 1-20-16,5-1-4 0,1 4-8 0,3-3 12 15,6-1-12-15,3-4 0 0,1 1 0 0,4-5 0 16,5-4 0-16,5 4 0 0,4-8 0 0,0 1 0 0,0-13 0 0,4 8 0 16,5 0 8-16,5-4-8 0,0 0 0 15,-1 4 0-15,6-4 0 0,-1-4 0 0,0 4 0 16,0 0 0-16,-4 4 0 0,4 0 0 0,0 0 8 15,-4 5-8-15,0 3 11 0,-1 4-11 0,-8 0 20 0,4 9-4 16,0-1 0-16,-4 0 0 0,-5 5 4 0,4-5 0 16,-4 8 0-16,0-3 0 0,0-1-32 0,-4-3-7 15,4-1-1-15,0 0-841 16,0-4-169-16</inkml:trace>
          <inkml:trace contextRef="#ctx0" brushRef="#br0" timeOffset="52376.2525">16946 5928 1357 0,'0'0'29'0,"-9"-4"7"0,-1 4 0 0,1-4 4 0,0-4-32 0,5 8-8 16,4 0 0-16,0 0 0 0,0 0 51 0,0 0 9 15,0 0 1-15,13 0 1 0,6-4-18 0,3 4-4 16,6 0-1-16,13 4 0 0,4-4 13 0,1 0 2 16,-1 8 1-16,14-4 0 0,5 4 5 0,-5-4 2 15,-4 4 0-15,0 0 0 0,4-4-18 0,-5 0-4 16,-4-4-1-16,-4 0 0 0,9 0-21 0,-10 0-4 0,-18 0-1 0,5-4 0 15,5 0-13-15,-5 0 11 0,-5 0-11 0,-4 0 10 16,-10 0-10-16,6 4 0 16,8 0 0-16,-9 0 0 0,-4 0 0 0,-5 0 0 0,0 0 0 15,5 0 0 1,-1 8-100-16,1-4-15 0,-14-4-3 0,0 0-504 0,4 12-101 0</inkml:trace>
          <inkml:trace contextRef="#ctx0" brushRef="#br0" timeOffset="52582.9928">17310 6195 864 0,'0'0'76'0,"0"0"-60"0,-5 0-16 0,5 0 0 0,0 0 165 0,0 0 31 16,0 0 5-16,5 8 2 16,4 0-108-16,0 4-22 0,9-4-4 0,-4-4-1 0,-14-4 4 0,23 5 1 15,-1-1 0-15,6 0 0 16,-5 0-23-16,4 0-5 0,5-4-1 0,0 0 0 0,4 0-27 0,0 0-5 15,-8-4-2-15,13 4 0 16,13 0-106-16,-8 4-20 0</inkml:trace>
          <inkml:trace contextRef="#ctx0" brushRef="#br0" timeOffset="55175.9969">20028 4920 1220 0,'0'0'54'0,"0"0"11"0,0 0-52 0,0 0-13 0,0 0 0 0,0 0 0 16,0 0 54-16,0 0 8 0,0 0 2 0,0 0 0 16,9 4 24-16,5-4 6 0,4-8 1 0,5 8 0 15,4-8-24-15,5-4-5 0,4-5-1 0,1-3 0 16,4 0-27-16,-5-4-6 0,5-5 0 0,0 1-1 16,-5-4-19-16,5-1-4 0,-4 5-8 0,-1-9 12 15,-8 5-12-15,-6-8 8 0,6 7-8 0,-6-3 0 16,-3-1 24-16,-1 1 0 0,-5 0-1 0,1-5 0 0,-5 5-23 0,0-1 0 15,-4-3 0-15,4 3 0 16,-4 5-12-16,-1 4-8 0,-4-5 0 0,0 1-1 0,0 7 3 0,-4-3 1 16,-6 4 0-16,1 0 0 15,5 3-23-15,-5 1-4 0,4 4 0 0,-9 4-1 0,5 0 45 0,0 4 21 16,0 3-1-16,-4 1-1 0,3 4-19 0,-3 0 0 0,-5 4 0 0,4 5 0 0,0-5 0 0,1 12 0 31,-1-4 0-31,-4 12 0 0,4 5 10 0,0 7-2 16,-4 0 0-16,5 9 0 0,-1 8-8 0,-4 3 8 15,-1 13-8-15,6 8 8 0,-5 4 36 0,-1 0 6 16,1 4 2-16,0 8 0 0,-5-4 9 0,0-4 3 16,1 4 0-16,-1 4 0 0,0-8-36 0,5-8-6 0,-5-8-2 15,5 0 0-15,0-9-20 0,4-7 8 16,-4-8-8-16,0-1 0 0,9-3 12 0,-5-13-3 16,5-8 0-16,0 0 0 0,4-7 18 0,5-5 3 15,0-8 1-15,0 0 0 0,0 0-17 0,0 0-3 0,5-12-1 0,4-5 0 0,0-3 1 0,0-8 0 16,9-5 0-16,0-3 0 0,1 0-11 0,3-1 0 15,1 1 0-15,4-1 0 16,-4 9 0-16,0 0 0 0,0-1 0 16,0 9-11-16,-1 4 11 0,1 4 0 0,-5 4-9 0,0 4 9 0,5-1 0 0,-5 10 0 15,-4 3-9-15,9 0 9 0,-9 4 0 0,4 0-8 16,0 8 8-16,-4 0 0 16,-1 1-35-1,-4 3 0-15,5 4 0 0,-5 1 0 0,-4 3-185 0,-1-4-36 0,-4 29-8 16,-9-16-2-16</inkml:trace>
        </inkml:traceGroup>
        <inkml:traceGroup>
          <inkml:annotationXML>
            <emma:emma xmlns:emma="http://www.w3.org/2003/04/emma" version="1.0">
              <emma:interpretation id="{A7B6DF58-12B9-433D-AEC0-7E3823DCB791}" emma:medium="tactile" emma:mode="ink">
                <msink:context xmlns:msink="http://schemas.microsoft.com/ink/2010/main" type="inkWord" rotatedBoundingBox="27835,5538 29577,5326 29867,7707 28125,7919"/>
              </emma:interpretation>
              <emma:one-of disjunction-type="recognition" id="oneOf11">
                <emma:interpretation id="interp11" emma:lang="" emma:confidence="0">
                  <emma:literal>i</emma:literal>
                </emma:interpretation>
                <emma:interpretation id="interp12" emma:lang="" emma:confidence="0">
                  <emma:literal>,</emma:literal>
                </emma:interpretation>
                <emma:interpretation id="interp13" emma:lang="" emma:confidence="0">
                  <emma:literal>s</emma:literal>
                </emma:interpretation>
                <emma:interpretation id="interp14" emma:lang="" emma:confidence="0">
                  <emma:literal>"</emma:literal>
                </emma:interpretation>
                <emma:interpretation id="interp15" emma:lang="" emma:confidence="0">
                  <emma:literal>j</emma:literal>
                </emma:interpretation>
              </emma:one-of>
            </emma:emma>
          </inkml:annotationXML>
          <inkml:trace contextRef="#ctx0" brushRef="#br0" timeOffset="58659.2018">26156 5794 2559 0,'0'0'56'0,"5"0"12"0,4 0 3 0,0 8 1 0,9 9-58 0,-9-1-14 0,0 12 0 0,5 0 0 0,-1 5 54 0,-3 3 8 15,-6 1 2-15,5 3 0 0,-4 5-32 0,-1-5-5 16,1 1-2-16,-5 3 0 16,4-3 31-16,-4 3 7 0,-4 1 1 0,-1-1 0 15,5-7-64-15,0 3-8 0,-4-3-4 0,-1-1-1 16,1-4-67-16,4 1-12 0,-5-9-4 0,1-4-754 16,4 0-151-16</inkml:trace>
          <inkml:trace contextRef="#ctx0" brushRef="#br0" timeOffset="58958.7332">27194 4685 1958 0,'27'-28'87'0,"-8"16"17"0,8 8-83 0,9 0-21 16,10 4 0-16,4 8 0 0,14 8 110 0,-1 12 18 16,1 13 3-16,0 15 1 0,-9 5-33 0,-10 16-7 15,-9 8 0-15,-8 8-1 0,-5 0-23 0,-14 0-4 0,-5 4 0 0,-4 17-1 16,-4-1-7-16,-1-4-2 0,-9 5 0 0,-4-1 0 16,0-4-21-16,-5-3-4 0,-9 3-1 0,-4 0 0 15,-5-20-16-15,5 0-3 0,-10-4-1 0,1-4 0 16,-1-12-8-16,-4-4 0 0,9-9 0 0,-5-7 0 31,5-4-168-31,5-17-32 0,-5-8-6 0,14-12-2 0</inkml:trace>
        </inkml:traceGroup>
      </inkml:traceGroup>
    </inkml:traceGroup>
    <inkml:traceGroup>
      <inkml:annotationXML>
        <emma:emma xmlns:emma="http://www.w3.org/2003/04/emma" version="1.0">
          <emma:interpretation id="{FC53DD68-BFE8-4B2C-B653-88BE75EAC03E}" emma:medium="tactile" emma:mode="ink">
            <msink:context xmlns:msink="http://schemas.microsoft.com/ink/2010/main" type="paragraph" rotatedBoundingBox="2037,9490 11160,9369 11183,11115 2060,112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0F049C-C624-4F69-AEC3-DE2F007D51D7}" emma:medium="tactile" emma:mode="ink">
              <msink:context xmlns:msink="http://schemas.microsoft.com/ink/2010/main" type="line" rotatedBoundingBox="2037,9490 11160,9369 11183,11115 2060,11236"/>
            </emma:interpretation>
          </emma:emma>
        </inkml:annotationXML>
        <inkml:traceGroup>
          <inkml:annotationXML>
            <emma:emma xmlns:emma="http://www.w3.org/2003/04/emma" version="1.0">
              <emma:interpretation id="{E6D86C2D-E9EB-42E1-8EC3-65274B1FD548}" emma:medium="tactile" emma:mode="ink">
                <msink:context xmlns:msink="http://schemas.microsoft.com/ink/2010/main" type="inkWord" rotatedBoundingBox="2037,9523 4131,9495 4151,10973 2057,1100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9325.6315">492 9016 1094 0,'-5'-16'97'0,"1"8"-77"0,4 0-20 0,-5-4 0 0,5 4 33 0,0 0 3 16,-9 0 1-16,9-1 0 0,0 9 22 0,0-8 4 0,0 8 1 0,0 0 0 15,-9-8-7-15,9 8-1 16,0 0 0-16,0 0 0 0,-5-8-2 0,5 8-1 16,0 0 0-16,0 0 0 0,0 0 3 0,0 0 1 15,0 0 0-15,0 0 0 0,0 0-21 0,9 16-5 16,-4 1-1-16,4 7 0 0,-9 4 19 0,5 9 4 15,-5-1 1-15,4 9 0 0,-8 7 2 0,-1 5 0 16,-4 8 0-16,0 3 0 0,0-3-11 0,0 0-1 16,-5 0-1-16,0 4 0 0,5-9-16 0,5-3-3 15,-15-4-1-15,10-1 0 0,0-3-1 0,5-5 0 0,-10 1 0 0,5-9 0 16,4 1-10-16,-4-9-3 0,9 0 0 0,-9 1 0 16,5-9 2-16,-1 0 0 0,0-4 0 15,1 0 0-15,-1-3-34 0,1-5-6 0,4 0-2 0,0 4 0 31,0-12-97-31,0 0-20 0,0 0-4 0,0 0-1 0,0 0-82 0,0-12-16 16</inkml:trace>
          <inkml:trace contextRef="#ctx0" brushRef="#br0" timeOffset="69864.1185">387 9547 633 0,'-27'4'56'0,"18"-4"-44"0,4 4-12 0,5-4 0 15,0 0 164-15,0 0 30 0,0 0 6 0,0 0 2 16,0 0-114-16,9 4-24 0,9-4-4 0,1 0 0 16,-1 4 9-16,5-8 3 0,8 0 0 0,1 0 0 0,5 0-8 0,-5-5-2 15,4 1 0-15,-4 4 0 0,4-4-41 0,-4 4-8 0,0-4-1 0,0 4-1 31,0-4-11-31,0 8 0 0,-5-4 0 0,-4 4 0 16,4 0-20-16,-4 0-7 0,0-4-1 0,-1 4 0 16,6 0-22-16,-6 0-5 0,-3 4-1 0</inkml:trace>
          <inkml:trace contextRef="#ctx0" brushRef="#br0" timeOffset="69625.8778">287 9255 1216 0,'-18'-12'54'0,"8"4"11"0,6-4-52 0,-5 0-13 0,9-1 0 0,-9 1 0 15,4-4 63-15,5 4 9 16,0 0 3-16,5 0 0 0,-5 0 9 0,9-5 1 16,-9 9 1-16,9-4 0 0,5 4-22 0,-5 0-4 15,4 0 0-15,1 4-1 0,4-4-19 0,0 0-3 16,5 0-1-16,0-1 0 0,9 1 4 0,0-4 1 16,0 0 0-16,9 0 0 0,0 0-8 0,4-4-1 15,-4-1-1-15,0 5 0 0,5-4-14 0,-5 0-2 16,-1 4-1-16,1 0 0 0,0-5-14 0,0 5 0 15,0-4 8-15,-4 0-8 0,-5 8 0 0,0-4 0 16,-5 4-9-16,0-1 9 0,1 5-24 0,-10 4 0 16,4 0 1-16,-8 4 0 15,0 5-39-15,-1-5-8 0,-13-4-2 0,0 16 0 16,0-4-96-16,-4 4-20 0,-10 16-4 0,-9 1-1 0</inkml:trace>
          <inkml:trace contextRef="#ctx0" brushRef="#br0" timeOffset="70126.1156">337 10146 1422 0,'-9'0'31'0,"4"4"6"0,-8 0 2 0,3 0 1 0,1 0-32 0,0 0-8 0,0 0 0 0,9-4 0 15,-9 4 95-15,9-4 17 0,0 0 3 0,0 0 1 16,0 0-46-16,0 0-9 0,0 0-1 0,18 4-1 15,5 0-30-15,4 0-5 0,5 0-2 0,5-4 0 0,4 0 17 0,4 0 3 16,1 4 1-16,-1-4 0 16,1 0-43-16,-5 0 0 0,-5 0 0 0,5 0-11 15,-4 0-170-15,-1 0-35 16</inkml:trace>
          <inkml:trace contextRef="#ctx0" brushRef="#br0" timeOffset="70410.3441">1298 9364 1209 0,'4'-28'108'0,"1"-8"-87"0,-1-5-21 0,10-3 0 15,4-1 168-15,0 1 28 16,5 3 7-16,-5 1 1 0,5-1-87 0,0 9-17 16,4-1-3-16,-4 9-1 0,0 4-36 0,-1 4-8 15,1 8-2-15,0 4 0 0,0 4-23 0,-1 8-5 16,6 8-1-16,-5 4 0 0,-1 8 3 0,1 5 1 15,-5 7 0-15,10 5 0 0,-6-5 5 0,1 9 1 16,4-1 0-16,-4 5 0 0,5-4-16 0,3 3-3 16,-3-3-1-16,-6-1 0 0,1 1-11 0,0-5 8 0,0 1-8 0,-5-4 8 0,0-5-8 0,-4 4 0 15,-1-3 0-15,1-1 0 32,-5-3-52-32,-4-1-16 0,-1 0-4 0,1-3-716 15,-5 3-143-15</inkml:trace>
          <inkml:trace contextRef="#ctx0" brushRef="#br0" timeOffset="70739.2986">2190 8895 1785 0,'-9'-4'159'0,"4"0"-127"15,-4 0-32-15,5 0 0 16,-6 4 28-16,6 4-1 0,-10 4 0 0,5 4 0 0,-5 4 12 0,-8 8 2 15,4 5 1-15,-10 7 0 0,5 5 6 0,-4 7 2 0,0 1 0 0,-1 8 0 16,1-5 1-16,4 5 0 0,1-5 0 0,-1 1 0 16,0-4-7-16,0-1 0 0,5-3-1 0,0-5 0 0,-5 5-23 0,0-5-5 31,5-3-1-31,0 3 0 0,0-7-14 0,4 3 0 16,-9-4 0-16,10 1-10 15,4-5-91-15,-1-4-19 0,6-3-3 0,-1-1-569 0,5 0-115 0</inkml:trace>
          <inkml:trace contextRef="#ctx0" brushRef="#br0" timeOffset="70887.9377">2336 9887 2361 0,'0'0'210'0,"-5"-8"-168"0,0 3-34 0,5 5-8 0,0 0 69 0,0 0 12 16,0 0 3-16,0 0 0 0,0 0-56 0,0 0-10 0,0 0-2 0,0 0-1 16,0 0-24-16,0 13-5 15,0-13-1-15,5 12 0 16,-5 0-121-16,0 0-24 0,0-4-4 0</inkml:trace>
        </inkml:traceGroup>
        <inkml:traceGroup>
          <inkml:annotationXML>
            <emma:emma xmlns:emma="http://www.w3.org/2003/04/emma" version="1.0">
              <emma:interpretation id="{3FBF3B03-9F61-4DD4-AA9E-B589FAD6772C}" emma:medium="tactile" emma:mode="ink">
                <msink:context xmlns:msink="http://schemas.microsoft.com/ink/2010/main" type="inkWord" rotatedBoundingBox="6228,9914 8950,9878 8967,11144 6244,11180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72208.8007">4453 9534 1382 0,'-5'-12'123'0,"-4"0"-99"0,0-4-24 0,4 0 0 16,1-4 59-16,4-1 6 0,4 1 2 0,5-4 0 16,1-1-11-16,3 5-1 15,5-4-1-15,5 4 0 0,0-1-14 0,4 9-2 0,1 4-1 0,-6 4 0 16,1 8 7-16,0 8 0 0,-5 9 1 0,5 11 0 15,-5 4 4-15,-4 13 1 0,-5 4 0 0,-5 15 0 16,-4 5 16-16,-9 4 3 0,0 0 1 0,-4 4 0 16,3-4-13-16,-3 0-2 0,-1-8-1 0,0-5 0 15,1-7-32-15,-1-4-6 0,5-9-2 0,0-3 0 16,0-5-5-16,0-7-1 0,4-9 0 0,5-4 0 16,-4-8-8-16,4-8 0 0,0 0 0 0,0 0 0 15,0 0 23-15,4-12-1 0,-4-12 0 0,9-5 0 16,5-3-7-16,-5-9-2 0,5-7 0 0,-1-9 0 15,6-8-13-15,8-7 0 0,-4-9 0 0,8 0 0 16,6-4 0-16,-1 0 0 0,1 4 0 0,4 0 0 0,0 4-11 0,0 8-5 16,0 0 0-16,-5 13-1 0,-4 11 17 0,4 9-8 15,-13 7 8-15,4 17 0 0,-4 4-9 0,-5 12 9 16,5 4 0-16,-9 16-9 0,-5 9 9 0,0 11 0 16,0 9 0-16,-4 8 0 0,-5-1 8 0,-5 1 1 15,5 4 0-15,-4-4 0 0,4-1-9 0,0-3 0 16,0 0 0-16,-5-1 0 0,5-3 0 0,0-4 0 15,-4-1 0-15,4-3 0 16,-5-5-139-16,0-3-33 0,1-1-6 0</inkml:trace>
          <inkml:trace contextRef="#ctx0" brushRef="#br0" timeOffset="72449.4481">6051 9478 2253 0,'0'0'49'0,"0"0"11"0,0 0 1 0,22 0 3 0,1 0-51 0,9 4-13 0,9-4 0 0,0 4 0 15,5-4 34-15,-1 0 4 0,5-4 1 0,5 0 0 16,4-4-12-16,-4 4-3 0,8-4 0 0,-3-5 0 16,3 5-11-16,-4 0-2 0,-4 0-1 0,-5 4 0 15,-4-4-10-15,-5 0 0 0,0 4 0 0,-9-4 0 16,-1 4-20-16,-3 0-7 15,-5 0-1-15,-5 4-700 0,-5-4-141 0</inkml:trace>
          <inkml:trace contextRef="#ctx0" brushRef="#br0" timeOffset="72694.7771">6319 9866 1958 0,'0'0'174'0,"0"0"-139"15,0 0-35-15,14 4 0 0,4 0 66 0,5-4 6 16,4 0 2-16,5 0 0 0,5 0 4 0,8-8 1 16,5 4 0-16,9-4 0 0,-4-4-44 0,0 4-9 0,-1 0-2 0,1 0 0 15,-5 4-84-15,0 0-18 0,-4 0-3 0,-1 4-639 16,-4 0-127-16</inkml:trace>
        </inkml:traceGroup>
        <inkml:traceGroup>
          <inkml:annotationXML>
            <emma:emma xmlns:emma="http://www.w3.org/2003/04/emma" version="1.0">
              <emma:interpretation id="{DB22A73E-3BB8-4053-A36D-DBFDB1AE55B6}" emma:medium="tactile" emma:mode="ink">
                <msink:context xmlns:msink="http://schemas.microsoft.com/ink/2010/main" type="inkWord" rotatedBoundingBox="10344,9380 11160,9369 11175,10489 10359,10500"/>
              </emma:interpretation>
              <emma:one-of disjunction-type="recognition" id="oneOf14">
                <emma:interpretation id="interp18" emma:lang="" emma:confidence="1">
                  <emma:literal>2</emma:literal>
                </emma:interpretation>
                <emma:interpretation id="interp19" emma:lang="" emma:confidence="0">
                  <emma:literal>Z</emma:literal>
                </emma:interpretation>
                <emma:interpretation id="interp20" emma:lang="" emma:confidence="0">
                  <emma:literal>z</emma:literal>
                </emma:interpretation>
                <emma:interpretation id="interp21" emma:lang="" emma:confidence="0">
                  <emma:literal>?</emma:literal>
                </emma:interpretation>
                <emma:interpretation id="interp22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73128.4993">8537 8871 1036 0,'22'-33'92'0,"-13"21"-73"0,5-4-19 0,4 0 0 0,5 0 123 0,0-5 21 16,4 1 4-16,10 0 0 0,-1 0-33 15,5-1-7-15,0 1-2 0,4 8 0 0,1 4-18 0,0 4-4 16,-6 0-1-16,1 4 0 0,0 4-40 0,-4 0-8 16,-5 0-2-16,-5 4 0 0,0-4 15 0,-4 4 4 15,4 0 0-15,-4 0 0 0,-5 4-7 0,1 1-1 16,-6-1 0-16,1 4 0 0,-10 4-19 0,-4 4-4 15,-4 1-1-15,-5 3 0 0,-9 4-6 0,-1 5-2 0,-8-5 0 0,-5 9 0 0,-4-1 16 0,-1 1 4 32,-4-1 0-32,-4 5 0 0,-5-5-20 0,9 5-3 15,0-1-1-15,0 1 0 0,4-1-8 0,1-3 0 16,0-5-10-16,8 1 10 0,1-9 0 0,0 4 0 16,4-3 11-16,5-5-3 0,-1 0 4 0,10-8 0 0,0 1 1 0,0-1 0 15,5-4 1-15,4 0 0 0,9-4 0 0,0 4 0 16,9 1-2-16,5-5 0 15,9-4 0-15,0 4 0 0,9-4-3 0,-1-4-1 0,6 0 0 0,0-4 0 16,-1 4-8-16,1-4 12 0,-5 4-12 0,-5 0 12 16,0 0-104-16,1 0-20 0,-5 4-4 0,0 4 0 15,-5-4-104-15,0 0-20 0</inkml:trace>
        </inkml:traceGroup>
      </inkml:traceGroup>
    </inkml:traceGroup>
    <inkml:traceGroup>
      <inkml:annotationXML>
        <emma:emma xmlns:emma="http://www.w3.org/2003/04/emma" version="1.0">
          <emma:interpretation id="{2F45B4BE-1BAD-4353-B53C-FEA9A3B695B2}" emma:medium="tactile" emma:mode="ink">
            <msink:context xmlns:msink="http://schemas.microsoft.com/ink/2010/main" type="paragraph" rotatedBoundingBox="2321,12668 14448,12104 14534,13953 2407,145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EA1BE5-859C-4C4D-A872-D870E9A2DC18}" emma:medium="tactile" emma:mode="ink">
              <msink:context xmlns:msink="http://schemas.microsoft.com/ink/2010/main" type="line" rotatedBoundingBox="2321,12668 14448,12104 14534,13953 2407,14517"/>
            </emma:interpretation>
          </emma:emma>
        </inkml:annotationXML>
        <inkml:traceGroup>
          <inkml:annotationXML>
            <emma:emma xmlns:emma="http://www.w3.org/2003/04/emma" version="1.0">
              <emma:interpretation id="{BA6CB246-BEB4-46B2-9C6D-D0A2DD5DCB28}" emma:medium="tactile" emma:mode="ink">
                <msink:context xmlns:msink="http://schemas.microsoft.com/ink/2010/main" type="inkWord" rotatedBoundingBox="2338,13039 4164,12954 4220,14139 2393,14224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2276.449">651 12688 1152 0,'-18'-29'51'0,"9"13"10"16,0-4-49-16,-5-4-12 0,0-1 0 0,5-3 0 0,-4 0 49 0,3-1 7 15,1 5 2-15,0 0 0 0,5-5 6 0,4 9 0 16,0-4 1-16,4 8 0 0,5-4-21 0,0 3-4 0,-9 5 0 0,10 4-1 16,-1 4 10-16,0 4 3 0,4 4 0 0,6 12 0 15,3 5-32-15,1 11-5 0,4 12-2 16,-4 9 0-16,5 16 8 0,-1 0 2 15,-4 8 0-15,4-1 0 0,-9-3-3 0,5 0-1 0,-9 0 0 0,4-8 0 16,-5 0-7-16,-3-5-2 0,-1-7 0 0,4-4 0 16,-8-5 12-16,4-3 2 0,-4-9 1 0,-1-8 0 15,-4-4-16-15,5-3-9 0,-5-5 10 0,0-12-10 16,0 0 24-16,0 0-2 0,0 0 0 0,0 0 0 16,0 0-6-16,-5-12 0 0,1-5-1 0,4-7 0 15,4-4-15-15,-4-5 8 0,5-7-8 0,-1-5 0 16,1 1 0-16,-5-9 0 0,4 5 0 0,5-1 0 0,-4-4-11 15,4 1 2-15,5 7 0 0,-1 5 0 0,6 3 9 0,-6 13-12 16,1 0 12-16,4 16-12 0,0 8 12 0,5 8-10 16,0 8 10-16,0 4-10 0,8 9 10 0,-8 3 0 15,0 4 0-15,0 5 0 0,0-1 0 0,-1 5 0 16,1 4 0-16,-5-5 0 0,0-8 0 0,1 1 0 16,-6-1 0-16,-4-3 0 0,10-5 0 0,-15-4 0 15,5-7 0-15,-4-5 8 0,-5-12 4 0,0 0 0 16,0 0 1-16,0 0 0 0,9-8 25 0,0-5 5 0,-4-7 1 0,-1 0 0 15,5-4-12-15,0-5-1 16,5-3-1-16,-14-4 0 0,14-5-13 0,-5 1-2 16,0-9-1-16,0 0 0 0,-4-3-14 0,4-5 9 15,4 0-9-15,1-3 8 0,0-1-8 0,4 0-11 16,5 1 3-16,-5 7 0 16,9 4-110-16,1 9-22 0,-6 8-4 0,10 3-904 0</inkml:trace>
          <inkml:trace contextRef="#ctx0" brushRef="#br0" timeOffset="82615.5271">2090 13137 1792 0,'0'0'40'0,"0"0"8"0,0 0 1 0,9 8 1 0,4 0-40 0,1 0-10 0,4-4 0 0,1-4 0 16,-1-4 33-16,5 0 5 0,-5-4 1 0,5-4 0 15,-1 0-4-15,1-4-1 0,0-5 0 0,-5 5 0 16,-4-4-34-16,-1-4 0 0,-4 3 0 0,1-3 0 0,-6-4 12 16,-4 4 0-16,5-9-1 0,-10 5 0 0,1-9 25 0,-6 5 6 15,1 0 1-15,0 3 0 0,-4 1-35 0,-1 8-8 16,0 0 0-16,-4 7 0 0,4 5 24 0,1 4 7 16,-10 0 1-16,0 12 0 0,0 4-2 0,-4 9 0 15,0 3 0-15,-1 12 0 0,1 1-10 0,0 7-1 16,4 1-1-16,0-5 0 0,10 9-9 0,4-9-1 15,-1 5-8-15,15-1 12 0,4-3-12 0,9-1 0 16,5 1 8-16,0-5-8 0,9 1-16 0,4-1-5 16,1-7-2-16,8-1-722 0,10-4-145 0</inkml:trace>
        </inkml:traceGroup>
        <inkml:traceGroup>
          <inkml:annotationXML>
            <emma:emma xmlns:emma="http://www.w3.org/2003/04/emma" version="1.0">
              <emma:interpretation id="{3363C426-E64F-488B-A0C3-C2919002DB63}" emma:medium="tactile" emma:mode="ink">
                <msink:context xmlns:msink="http://schemas.microsoft.com/ink/2010/main" type="inkWord" rotatedBoundingBox="6451,12943 8504,12848 8568,14230 6516,14326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3071.4631">5327 12542 921 0,'0'-28'40'0,"0"16"10"0,0-9-40 0,0 1-10 16,0-4 0-16,9-1 0 0,-9 1 174 0,4 0 33 15,-4-4 6-15,-4 3 2 0,-1-3-115 0,-4 0-24 16,0 3-4-16,0 5 0 0,-5 0-35 0,-4 8-6 15,0 4-2-15,0 8 0 0,-5 4 3 0,-4 8 0 16,-5 4 0-16,-5 8 0 0,-4 5 24 0,-4 7 4 16,-1 9 2-16,1 7 0 0,-5 9-19 0,4 8-4 15,5 4-1-15,5-1 0 0,4 9-23 0,9-4-5 16,5-4-1-16,9 4 0 0,4-8-9 0,10 0 0 16,-1 0 0-16,10-9 0 0,4-3-12 0,5-4-8 15,0-1-2-15,4-11 0 16,-4-5-57-16,9-4-11 0,0-11-2 0,-1-1-921 0</inkml:trace>
          <inkml:trace contextRef="#ctx0" brushRef="#br0" timeOffset="83392.1155">5946 12890 1497 0,'9'-20'66'0,"-9"8"14"0,-9 4-64 0,4-5-16 0,1 5 0 0,-1 0 0 15,-8 4 154-15,4 0 27 0,-10 8 6 0,1 4 1 16,-5 4-108-16,-4 5-22 0,-5 7-4 0,0 0-1 0,-9 13-27 0,0-1-6 15,-4 9 0-15,-5 3-1 16,4 5 3-16,5-1 1 0,0 1 0 0,5 0 0 0,4-5-23 0,9-3 8 16,5-5-8-16,4-3 0 15,5-9 0-15,5-4 8 0,4-3-8 0,9-5 0 0,-5-8 0 0,5-4 0 16,5-4 0-16,4-4 0 0,5-4 0 0,0-12 8 16,0-1-8-16,4-7 0 0,0-4 0 0,1-9 0 15,-1-3 0-15,0-5 8 0,1-4-8 0,3 1 0 16,-3-1 0-16,-1 1 0 0,-4 3 12 0,0 4-1 15,-1 9-1-15,-3 8 0 0,-6 3 27 0,1 9 6 16,-5 4 1-16,0 4 0 0,-9 8-22 0,0 0-4 16,0 16-1-16,5 4 0 0,-5 5-17 0,-5 7 0 15,1 0 0-15,-1 9 0 0,0-1-12 0,1 1-4 16,-1 3 0-16,-4 9-803 16,5-4-161-16</inkml:trace>
          <inkml:trace contextRef="#ctx0" brushRef="#br0" timeOffset="83732.7785">6160 12968 2404 0,'14'-16'53'0,"-1"0"11"0,5 4 3 0,1-5 0 0,-1 5-54 0,5 4-13 0,-5 4 0 0,0 4 0 15,-4 0 55-15,4 8 8 0,-4 0 1 0,-1 9 1 16,-4-5-34-16,0 8-7 0,1 0-2 0,-6 4 0 15,1 1-22-15,-5-1 0 0,0 0 0 0,-5 1 0 16,1-1 11-16,-1 0-3 0,0-4 0 0,5 1 0 0,-4-5-8 16,4 0 8-16,0-4-8 0,0-12 8 0,0 0-8 0,0 0 0 15,0 0 0-15,9-8-11 0,5 0 11 0,-1-4 0 16,6-8 0-16,-1-9-8 0,5 1 8 0,-5 0 0 16,9-1 0-16,-9 1 0 0,10 4 0 0,-10-1 8 0,0 9-8 15,-4 0 8-15,-1 4 22 0,-4 8 5 0,1 0 1 0,-6 0 0 16,5 8-19-16,-9-4-3 15,9 8-1-15,-4 4 0 0,9 4-13 0,-10 0 0 16,1 5 0-16,4-1 0 16,-5 4-21-16,5 4-7 0,1 5-2 0,-1-1-822 0,0 1-164 0</inkml:trace>
        </inkml:traceGroup>
        <inkml:traceGroup>
          <inkml:annotationXML>
            <emma:emma xmlns:emma="http://www.w3.org/2003/04/emma" version="1.0">
              <emma:interpretation id="{65D51539-0812-4199-867E-92330F6064EF}" emma:medium="tactile" emma:mode="ink">
                <msink:context xmlns:msink="http://schemas.microsoft.com/ink/2010/main" type="inkWord" rotatedBoundingBox="10349,12295 14448,12104 14524,13748 10426,13938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4295.5019">8978 12373 1922 0,'0'0'42'0,"5"-8"9"0,-1 0 1 0,1 0 3 0,-1 4-44 0,1-4-11 16,-5 8 0-16,0 0 0 0,0 0 24 0,-5-8 4 15,-4 4 0-15,0 4 0 0,-4 0-16 0,-1 4-4 16,-9-4 0-16,0 8 0 0,-4 4 8 0,4 0 0 16,-4 4 1-16,0 1 0 0,8-1 16 0,1 4 3 0,0 4 1 0,9 1 0 15,0-5-21-15,0 4-5 16,4 0-1-16,5-3 0 0,-4 3-10 0,4 0 0 15,0-4 0-15,0 5 0 0,4-1 0 0,1-4-11 0,-5 4 11 0,0-3-8 16,0-1 8-16,0-4 0 0,4 4 8 0,-4 1-8 16,0-5 20-16,5 0 0 0,-1 0 0 0,-4 4 0 15,5 1 22-15,-5-5 4 0,0 4 1 0,0-4 0 0,-5 4-17 0,-4-3-3 0,5 3-1 0,-5-4 0 16,-1 4-17-16,-3-4-9 0,-1 5 10 0,0-1-10 31,1-4-104-31,-1 0-26 0,-4 0-6 0</inkml:trace>
          <inkml:trace contextRef="#ctx0" brushRef="#br0" timeOffset="84715.3818">9688 11621 2055 0,'19'-41'91'0,"-10"21"19"0,4 4-88 0,1-5-22 16,4 9 0-16,-4 0 0 0,0 4 48 0,-14 8 6 15,13 4 1-15,-4 12 0 0,0 0-21 0,-9 17-4 16,0 7-1-16,0 9 0 0,-4 16 15 0,-5 12 4 16,-9 3 0-16,-1 14 0 0,-3-5 3 0,-6 4 1 15,1 4 0-15,-5 8 0 0,0-12-28 0,5 0-4 0,0-8-2 0,4 0 0 16,0-4-6-16,9-16-2 15,1-4 0-15,-1-9 0 0,5-3-10 0,4-9 12 16,-4-7-12-16,5-9 12 0,-5-4-2 0,9-4 0 0,-5-8 0 0,5-8 0 16,0 0 3-16,0 0 1 0,0-20 0 0,5-4 0 0,4-4-1 0,-5-9 0 15,5 1 0-15,5-9 0 0,9-3-13 0,0-1 0 16,4 0 0-16,0 1-10 16,5 3 10-16,0 5 0 0,4 12 8 0,-4 3-8 15,-4 5 0-15,-1 8 0 0,-9 8-12 0,5 4 4 16,-5 4 8-16,-4 4 0 0,-1 4 0 0,1 8 0 15,-5 1-28-15,0 3-3 0,-4 8-1 0,-5 5 0 16,4-1-164-16,-8 5-34 0</inkml:trace>
          <inkml:trace contextRef="#ctx0" brushRef="#br0" timeOffset="85015.4678">10544 12511 1555 0,'0'0'68'0,"0"0"16"0,0 0-68 0,0 0-16 16,0 0 0-16,5 8 0 0,-5 8 186 0,0 0 34 16,-5 9 6-16,5-1 2 0,-9 0-167 0,5 5-33 0,-1 3-6 0,1-4-2 15,4 1-12-15,0-5-8 0,0-4 10 0,0-4-10 16,4-4 0-16,1 1 8 16,-5-13-8-16,13 4 0 0,-4-4 0 0,5 0 11 0,0-4-11 0,-1-9 10 15,1-3 7-15,4 0 2 16,-4 0 0-16,4-8 0 0,-4-1 6 0,-1-3 2 15,6 4 0-15,-6-5 0 0,-4 5-5 0,1 0-1 0,-6 4 0 0,1-1 0 16,-5 1 5-16,0 0 1 16,-9 0 0-16,-1 7 0 0,1 5-13 0,-4 0-2 0,-6 0-1 0,6 4 0 15,-5 4-21-15,-1 0-4 0,-3 8-1 0,8 0 0 32,-4 4-172-32,0 5-34 0</inkml:trace>
          <inkml:trace contextRef="#ctx0" brushRef="#br0" timeOffset="85481.0754">11587 12078 2484 0,'0'0'55'0,"0"0"11"0,9 12 2 0,-4 0 1 0,-5 8-55 0,0 9-14 0,-5 3 0 0,0 5 0 15,-8 3 18-15,4 4 1 0,-5-3 0 0,5 3 0 16,0-3-7-16,4 3-2 16,-4-7 0-16,9-1 0 0,0-7-10 0,0-5 8 15,0 0-8-15,5-8 8 0,4 1-8 0,0-9 0 16,5-4 0-16,-5-4 0 0,0-8 28 0,4 0 3 0,10-5 1 0,0-3 0 16,4-4-32-16,1-8 0 0,-1-1 0 0,5-3 0 15,0-4 12-15,-5 3-3 16,0-7-1-16,5 7 0 0,-4-3-8 0,-6 12 0 15,-3-1 0-15,3 13 0 0,-8 4 10 0,-5 8 0 0,0 0 0 0,0 8 0 16,-4 8-10-16,-5 9 0 0,4-1 0 0,-4 8 8 16,-4 5 7-16,4-1 1 0,4-3 0 0,-4 3 0 15,5-8-16-15,-1 1 9 0,1-5-9 0,4-4 8 16,-4 0-8-16,8-8 12 0,-4-3-12 0,10-1 12 16,-6-12 10-16,10 0 2 0,4-5 1 0,1-7 0 15,-6 0 7-15,10-4 2 0,0-4 0 0,0-1 0 16,0-3-11-16,4 0-3 0,-4-1 0 0,0-3 0 15,0 0-20-15,-5 3 0 0,5-3 0 0,-5 4 8 16,-4-5-51-16,0 5-9 0,0-5-3 16,-5 1 0-16,-4 0-153 0,4-1-32 0,-4-3-5 0</inkml:trace>
        </inkml:traceGroup>
      </inkml:traceGroup>
    </inkml:traceGroup>
    <inkml:traceGroup>
      <inkml:annotationXML>
        <emma:emma xmlns:emma="http://www.w3.org/2003/04/emma" version="1.0">
          <emma:interpretation id="{0C51B646-57E6-4FCD-925E-9F3E01E7F621}" emma:medium="tactile" emma:mode="ink">
            <msink:context xmlns:msink="http://schemas.microsoft.com/ink/2010/main" type="paragraph" rotatedBoundingBox="2026,15374 33113,13016 33324,15797 2237,181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BE54D5-F7CC-4CA9-8118-C858F67ACDF5}" emma:medium="tactile" emma:mode="ink">
              <msink:context xmlns:msink="http://schemas.microsoft.com/ink/2010/main" type="line" rotatedBoundingBox="2026,15374 33113,13016 33324,15797 2237,18154"/>
            </emma:interpretation>
          </emma:emma>
        </inkml:annotationXML>
        <inkml:traceGroup>
          <inkml:annotationXML>
            <emma:emma xmlns:emma="http://www.w3.org/2003/04/emma" version="1.0">
              <emma:interpretation id="{1DDE4852-AD65-4E5A-A726-A73A6448AE31}" emma:medium="tactile" emma:mode="ink">
                <msink:context xmlns:msink="http://schemas.microsoft.com/ink/2010/main" type="inkWord" rotatedBoundingBox="2040,15564 6469,15228 6636,17424 2207,17759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93205.3477">774 15777 1612 0,'-14'-4'144'0,"14"4"-116"0,0 0-28 0,0 0 0 16,0 0 0-16,0 0 0 0,9 4-11 0,1 0 11 15,3 4-11-15,1-4 11 0,-1 4-8 0,1 0 8 16,4 4 0-16,-4-8 0 0,0 0 9 0,4 4-9 16,-4-8 15-16,4 0-4 0,-5-4-1 0,6 0 0 15,-10-4 34-15,9-4 6 0,-4 0 2 0,8-4 0 16,1 0 4-16,-5-5 2 0,5 1 0 0,-5 0 0 0,5-4-37 0,0-5-7 15,0 1-2-15,-1 4 0 0,1-1 0 0,-5 1 0 16,-4-4 0-16,0 4 0 0,4-5-12 16,-14 9 9-16,1 0-9 0,0 0 8 0,-5-5-8 0,0 1 0 15,-5 4 0-15,-4-1 0 0,0 1 0 0,0-4 0 16,4 4 0-16,-4-1-11 0,0 1 11 0,-5 4 0 16,1 0 0-16,3-4 0 0,1 3 0 0,0 5 0 0,-4-4 0 0,4 8 0 0,-1 0 0 0,6 0 0 31,-10 0 0-31,5 4 0 0,-9 0 0 0,9 0 0 15,0 0 0-15,0 4 0 0,-1 0 0 0,-3 0-8 16,-1 4 8-16,0-4-8 0,5 0 8 0,0 0 0 16,9 0 0-16,0 0 0 0,0 0 0 0,-9 4 0 15,0-4 0-15,9 0 0 0,0 0 0 0,0 0 0 16,-9 4 0-16,9-4 0 0,0 0 0 0,-5 12 0 0,-4 0 0 0,9 0 0 16,-4 0 0-16,4 0 0 15,0 5 0-15,0-1 11 0,0 0 0 0,-5 4 0 0,5 4 0 0,0 5 0 16,0-1 14-16,-4 13 3 0,4-1 1 0,-5 9 0 15,5-1-7-15,0 9-2 0,0 4 0 0,0-5 0 16,0 5 18-16,0 0 3 0,5 3 1 0,-1 1 0 16,-8 0-6-16,4 0-2 0,0-5 0 0,0-3 0 0,-5 0-6 0,5-5 0 15,0-3-1-15,0-1 0 16,-4-3-4-16,-6-5-1 0,10 1 0 0,-4-5 0 16,-1 1-10-16,-4-5-1 0,5 5-1 0,-5-1 0 15,-1-4-10-15,1 5 10 0,5-5-10 0,-5 0 10 16,-5 1-10-16,5-5 0 0,-5 1-12 0,1-5 12 15,-6 0-125-15,1 0-18 0,0-3-3 0,-5-1-957 0</inkml:trace>
          <inkml:trace contextRef="#ctx0" brushRef="#br0" timeOffset="93400.0348">369 16606 1602 0,'-5'-16'71'0,"5"8"14"0,0-4-68 0,5-4-17 0,-1 0 0 0,10-5 0 16,0 1 77-16,4 0 12 16,5-4 3-16,4-1 0 0,5 1-44 0,0 4-9 15,4 4-2-15,5-1 0 0,5 5-48 0,-10 4-9 16,5 4-3-16,-5 0 0 16,1 4-162-16,-1 4-33 0,28-8-6 0,-18 0-2 0</inkml:trace>
          <inkml:trace contextRef="#ctx0" brushRef="#br0" timeOffset="93648.5542">1958 14692 1670 0,'0'0'74'0,"0"0"15"0,0 0-71 0,0 0-18 15,-9-4 0-15,9 4 0 0,0 0 87 0,-10 4 13 16,1 4 4-16,-4 8 0 0,8 5-53 0,-8 3-11 16,-1 8-1-16,-4 5-1 0,4-1-15 0,-4 5-3 15,-5 3-1-15,0 1 0 16,0 3-39-16,1 9-8 0,-1 0-2 0,-4 3 0 16,-1 1-104-16,1 0-21 0,4-1-4 0</inkml:trace>
          <inkml:trace contextRef="#ctx0" brushRef="#br0" timeOffset="93887.5215">2572 14915 1440 0,'0'0'64'0,"-9"-4"12"0,-4 0-60 0,-1 4-16 0,14 0 0 0,-5 16 0 16,-4 8 168-16,0 13 32 0,-5-1 5 0,1 17 2 15,-5-1-100-15,4 13-20 0,-4 8-4 0,9 4-1 16,-5 4-39-16,5 0-8 0,0 4-2 0,0-4 0 16,0-1-1-16,4 1-1 0,0-4 0 0,15 0 0 15,-6-4-39-15,5-4-8 0,-9-4-2 0,5-9 0 16,18-7-126-16,-10-9-24 16,-4-7-6-16</inkml:trace>
          <inkml:trace contextRef="#ctx0" brushRef="#br0" timeOffset="94323.6178">3738 15044 1555 0,'0'0'138'0,"-5"8"-110"0,1 5-28 0,-5 7 0 16,4 4 128-16,-4 8 21 0,-9 9 4 0,0 7 1 16,-5 9-22-16,-5 0-5 0,-3-1-1 0,-1 1 0 15,-9 0-61-15,9-1-12 0,-5 5-2 0,-3-4-1 16,-6 3-36-16,5 1-14 0,9-4 11 0,0 4-11 15,-4-1-22 1,-1 1-10-16,6 0-3 0,3-9-762 0,-4 1-153 0</inkml:trace>
          <inkml:trace contextRef="#ctx0" brushRef="#br0" timeOffset="94142.299">2937 15291 2023 0,'31'-32'89'0,"-21"16"19"0,-10-5-86 0,0 1-22 0,4 0 0 0,1 4 0 16,8 4 88-16,-4-1 12 16,5 1 4-16,4 4 0 0,5 8-53 0,0 8-11 15,-5 4-1-15,9 9-1 0,14 7-20 0,-13 4-4 16,-15 5-1-16,5 7 0 0,14 5 20 0,0-1 4 15,-9 5 1-15,0-4 0 0,-5-1-22 0,5 1-4 16,0-1 0-16,-1-3-1 0,-8-5-11 0,4 1 8 16,0-5-8-16,1 5 8 0,-1-5-18 0,0-4-4 15,-9 1-1-15,9-5 0 16,1 0-117-16,-6-3-24 0,-4-9-5 0,-4 4-1 16,4-4-62-16,0-8-13 0</inkml:trace>
          <inkml:trace contextRef="#ctx0" brushRef="#br0" timeOffset="94699.078">4143 15935 2131 0,'0'0'94'0,"0"0"20"0,-9 4-91 0,0 0-23 16,0 4 0-16,4 4 0 0,-4-4 33 0,5 8 3 15,-6-4 0-15,6 9 0 0,-1-5-25 0,1 4-11 16,-1 4 10-16,1-3-10 0,4-1 0 0,0-4 0 0,0 0 0 0,0-4 0 16,0-12 9-16,4 8-9 0,-4-8 8 0,9 4-8 15,0-8 9-15,5 0-9 0,0-4 10 0,-1-4-10 16,1-4 23-16,0-4-2 0,-1-5 0 0,1 1 0 15,0-4 2-15,-1 4 0 0,-4-5 0 0,-4 5 0 16,4-4-5-16,-4 3-1 0,-5 1 0 16,0 4 0-16,0-5 7 0,-9 5 0 0,-1 4 1 0,-3 0 0 15,-1 4 2-15,-4 4 0 0,-5 4 0 0,0 4 0 32,-4 4-47-32,0 4-10 0,-1 4-2 0,-3 4 0 0,-6 0-125 0,5 0-26 0</inkml:trace>
          <inkml:trace contextRef="#ctx0" brushRef="#br0" timeOffset="94917.0825">4380 14935 2091 0,'27'-8'92'0,"-13"4"20"0,4 8-89 0,9 8-23 16,5 0 0-16,0 12 0 0,0 9 66 0,0 7 9 15,0 5 1-15,0 12 1 0,-10-1 26 0,1 9 5 16,-9 8 0-16,-1 4 1 0,-8-5-30 0,-5 5-7 0,-5-4 0 0,5 4-1 16,-4-8-21-16,-1 4-4 15,-4-4-1-15,5 3 0 0,-5-3-45 0,-1 0 0 16,6-4 0-16,-10 0 0 16,5-9-52-16,-9 1-9 0,0-5-3 0,-5-3 0 15,0-4-111-15,-4-5-22 0,-1-8-5 0</inkml:trace>
        </inkml:traceGroup>
        <inkml:traceGroup>
          <inkml:annotationXML>
            <emma:emma xmlns:emma="http://www.w3.org/2003/04/emma" version="1.0">
              <emma:interpretation id="{94E94E13-7CE6-4886-BFCC-80650E61CCAF}" emma:medium="tactile" emma:mode="ink">
                <msink:context xmlns:msink="http://schemas.microsoft.com/ink/2010/main" type="inkWord" rotatedBoundingBox="8334,16036 9129,15976 9202,16935 8407,16996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96694.7341">7234 15352 1152 0,'-4'-24'51'0,"4"15"10"0,4-3-49 0,-4-4-12 0,10 8 0 0,-10-4 0 16,0 12 69-16,4-8 11 15,5 0 3-15,-4 0 0 0,-1 0-27 0,-4 8-4 0,0 0-2 0,0 0 0 16,9-5-4-16,-9 5-1 16,5 9 0-16,0 7 0 0,-1-4-45 0,-4 8 0 15,-4 8 0-15,-6 1 0 0,1 3 24 0,0 1 4 16,-9-5 2-16,4 4 0 0,1 1 5 0,-1-5 1 16,-4 0 0-16,4-7 0 0,-4 3-11 0,4 0-1 15,-8-8-1-15,8 5 0 0,-4-5-7 0,4 0 0 16,-4-4-1-16,4 0 0 0,5-4-5 0,-5 0-1 15,1-4 0-15,4 0 0 0,-1 1-9 0,1-5 10 16,0 0-10-16,5 0 10 0,-5 4-10 0,9-4 0 0,0 0 9 0,0 0-9 16,-10-9 8-16,6 5-8 0,-1-4 8 0,1 0-8 15,-1 0 0-15,5 4 0 0,-4-4 0 0,4-4 0 16,0 4 0-16,-5-4 0 0,1-1 0 0,-1 1 0 16,1 4 0-16,-1-4 0 0,0 0-9 0,5 0 9 15,-9 0 0-15,5 0 0 0,-1-1-9 0,1 1 9 0,-1-4 0 0,1 4 0 16,-1 0-8-16,0-4 8 15,1-1 0-15,-1 1 0 0,-4 0 0 0,0 4 0 16,5-4 9-16,-6 0 6 0,1 3 1 0,0-3 0 16,0 4-16-16,0 0 0 0,0 4 0 0,0 0 0 15,4 4 0-15,-4 0 0 0,-4 0 0 0,3 4 0 16,10 0 0-16,-13 4 0 0,-1 4 0 0,0 4 0 16,-4 0-18-16,0 0 0 0,4 4 0 0,1 1 0 15,-6-1 28-15,6 0 6 0,8-4 0 0,-4 0 1 0,0 4-29 0,5 1-7 16,-1-1-1-16,5 0 0 15,0 4-61-15,0 0-13 0,0 5-2 0</inkml:trace>
          <inkml:trace contextRef="#ctx0" brushRef="#br0" timeOffset="97170.601">7307 15821 1645 0,'0'0'72'0,"5"-8"16"0,4 4-70 0,-9 4-18 0,0 0 0 0,0 0 0 15,9 0 36-15,5 8 4 0,-5 0 1 0,0 4 0 16,-5 5-9-16,-4-1-3 0,0 8 0 0,0 0 0 16,-9-3-10-16,5 7-3 0,-10-4 0 0,0 5 0 0,-4-1 9 0,0-4 2 15,0 5 0-15,-5-9 0 0,5 0-9 0,-9 0-2 16,4-4 0-16,-5-3 0 16,1-5-5-16,4 0-2 0,-4-4 0 0,0 0 0 0,-1 0 19 15,6-8 4-15,-10-8 1 0,0 4 0 16,5-5-1-16,-5 1-1 0,4 0 0 0,1-4 0 0,-5 0 7 0,9 0 2 15,-4-5 0-15,9 9 0 0,0 0-29 0,4 4-11 16,0 0 8-16,5 8-8 0,0-4 0 0,0 8 0 16,0 0 0-16,4 4 0 0,1 4-12 0,-1 0 3 0,1 9 0 0,4-1 0 31,4 0-119-31,1 4-24 0,-1 5-5 0,1-5-1 0</inkml:trace>
        </inkml:traceGroup>
        <inkml:traceGroup>
          <inkml:annotationXML>
            <emma:emma xmlns:emma="http://www.w3.org/2003/04/emma" version="1.0">
              <emma:interpretation id="{1FC617D0-43D6-4A29-AA62-0137EA2E72BC}" emma:medium="tactile" emma:mode="ink">
                <msink:context xmlns:msink="http://schemas.microsoft.com/ink/2010/main" type="inkWord" rotatedBoundingBox="10286,14747 12442,14584 12633,17103 10477,17266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8885.8439">9565 14259 680 0,'0'-24'30'0,"0"16"6"0,-4-4-28 0,8-5-8 16,1 1 0-16,4-4 0 0,-4 0 70 0,-1 0 13 15,5-5 2-15,5 1 1 0,0 4-24 0,-1-5-5 16,1 1-1-16,0 4 0 0,-1 4-3 0,1 0-1 16,-5 3 0-16,0 1 0 0,0 0 7 0,-9 12 1 15,5-8 0-15,-5 8 0 0,0 0-4 0,0 0 0 0,0 0 0 0,0 0 0 16,0 0-15-16,0 0-3 0,0 0-1 0,0 0 0 16,0 0-8-16,0 16-1 0,4 5-1 0,-4 3 0 15,5 4 6-15,-1 9 2 0,-4-5 0 0,5 8 0 16,-5-3 7-16,0 7 2 0,0-3 0 0,0 3 0 0,0-3 4 0,-5-1 0 15,5-3 1-15,-4 3 0 16,4 5-33-16,-5-5-6 0,5-7-2 16,0 3 0-16,-4-4-8 0,4 1 0 0,0-5 0 0,0 4 0 15,0-7 0-15,0 3-11 0,0-8 3 0,0 5 0 16,0-1-119 0,-5-4-23-16,5 0-5 0,-4-4-1 0</inkml:trace>
          <inkml:trace contextRef="#ctx0" brushRef="#br0" timeOffset="99292.4177">8614 15101 1389 0,'-14'0'61'0,"14"0"14"0,-9 0-60 0,0 0-15 0,5-4 0 0,-6 4 0 16,1 4 63-16,9-4 9 15,0 0 3-15,0 0 0 0,0 0-28 0,0 0-6 16,0 0-1-16,0 0 0 0,0 0-12 0,9-4-4 0,10 4 0 16,-1 0 0-16,5 0 15 0,8 0 2 0,6 0 1 0,8 0 0 15,10 0 5-15,4 0 1 0,10 0 0 0,3-4 0 16,6 4 2-16,-1-4 1 0,14-4 0 0,5 4 0 15,-10-4-11-15,5-1-3 0,0 5 0 0,1-4 0 16,-6 0-26-16,-4 0-11 0,0 0 8 0,0-4-8 16,-5 4 8-16,-4 0-8 0,0 0 0 0,-9 4 8 15,-5-5-8-15,-4 1 0 0,-10 0 0 0,1 4 8 16,-5 0-8-16,-10 4 0 0,1 0 0 0,-4 0 0 16,-10 0-24-16,-5 4-6 0,6-4-2 0,-10 8 0 15,-5 0-131-15,-4 1-26 0,-4 3-6 0</inkml:trace>
          <inkml:trace contextRef="#ctx0" brushRef="#br0" timeOffset="99744.4895">9074 15777 1638 0,'0'0'36'0,"-9"0"7"0,0-4 1 0,9 4 3 0,0 0-38 0,0 0-9 0,0 0 0 0,0 0 0 15,0 0 36-15,0 0 6 0,0 0 1 0,9 0 0 16,9 4-7-16,0 0 0 0,0-4-1 0,1 4 0 15,8-4 5-15,-4 0 0 0,4 0 1 0,0 4 0 16,5-4-16-16,-5 8-3 0,1-4-1 0,-6 4 0 16,-3 0-7-16,-1-4-2 0,0 4 0 0,-4 0 0 15,-1 1-12-15,-8-1 0 0,0 4 0 0,-10 4 0 16,0-4 9-16,-8 4 3 0,4 1 0 0,-10 3 0 0,-3 4 8 0,-1 4 3 16,-4 1 0-16,-1 3 0 15,1 4 3-15,0-3 1 0,-1-1 0 0,1 1 0 0,4-5 3 0,1 0 1 16,3 1 0-16,1-5 0 0,4-4-22 0,1 0-9 0,4 1 8 0,4-5-8 15,-4-4 0-15,9-4 0 0,0-8 0 0,5 12 0 16,4-8 0-16,9 0 0 0,0-4 0 0,5 0 0 31,9-4-80-31,4-4-22 0,1 0-4 0</inkml:trace>
          <inkml:trace contextRef="#ctx0" brushRef="#br0" timeOffset="100167.7602">10203 15530 1094 0,'0'0'97'0,"4"-16"-77"0,1 4-20 0,0-5 0 16,-1 1 177-16,-4 4 32 0,0 4 7 0,0 0 0 15,0 0-100-15,0 8-21 0,0 0-4 0,0 0-1 0,0 0-44 0,9 16-9 16,-4 4-1-16,-1 13-1 15,-4-1 8-15,0 4 1 0,0 9 1 0,0 3 0 16,0 5 14-16,-4 4 2 0,-1-1 1 0,1 5 0 16,4 0-36-16,-5 4-7 0,5-9-2 0,-4-3 0 15,4-5 0-15,0-3 0 0,0-9 0 0,0 1 0 0,0-9 11 0,0-4 1 16,0-3 1-16,0-5 0 16,0-8-22-16,0 4-8 0,0-12 0 0,0 0 0 15,-10 4 12-15,10-4-4 0,0 0-8 0,10-12 12 16,-1-4-12-16,4-5 0 0,1-7 0 0,4-8 0 15,9-1 0-15,1-7 0 0,-5-1 0 0,8 5 0 0,-3-1 0 0,4 5-8 16,-5 8 8-16,5 7-13 0,-9 1 13 0,-1 12 0 0,-3 4 0 0,-1 4 0 16,-5 4 0-16,1 4 0 15,0 4 0-15,-5 0 0 0,0 9-12 0,-4 3 1 0,-1 0 0 0,1 5 0 16,-1 3 11-16,-4-4-8 0,0 1 8 0,0-1-8 31,0 0-124-31,0 1-24 0,-4-5-4 0,4-4-964 16</inkml:trace>
        </inkml:traceGroup>
        <inkml:traceGroup>
          <inkml:annotationXML>
            <emma:emma xmlns:emma="http://www.w3.org/2003/04/emma" version="1.0">
              <emma:interpretation id="{964C318B-1CC0-4219-8BB4-412472441828}" emma:medium="tactile" emma:mode="ink">
                <msink:context xmlns:msink="http://schemas.microsoft.com/ink/2010/main" type="inkWord" rotatedBoundingBox="13259,16856 13532,14667 14047,14731 13774,16920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01462.8924">12120 14109 403 0,'13'-16'36'0,"-4"8"-36"0,-4-4 0 0,4 0 0 16,5 0 148-16,-5-4 22 15,4 3 5-15,1 1 1 0,-9 4-68 0,4 0-14 16,-5 0-2-16,-4 8-1 0,0 0-28 0,0 0-6 15,0 0-1-15,0 0 0 0,-9 0-44 0,-4 0-12 0,-1 8 0 0,-4 0 0 16,-5 0 0-16,0 4 12 0,-4-4-12 0,0 5 12 16,-5-1-12-16,4 0 0 15,-4-4-12-15,5 0 12 0,0 0 0 0,0-4 12 0,-1 4 0 0,5-4 0 16,1 4-12-16,3-3 0 0,1-1 0 0,0 0 0 16,4 0 0-16,-4 0 0 0,9-4 0 0,0 0 0 15,9 0 0-15,0 0 0 0,-9 8 0 0,4-4 8 16,5-4-8-16,-4 12 8 0,-1 0-8 0,1 0 8 15,4 9 30-15,-5-1 6 0,1 4 0 0,-1 8 1 16,0 1-20-16,5-1-4 0,0 9-1 0,0 7 0 16,-9-3 19-16,9 3 3 0,0 5 1 0,0 4 0 15,0-5-17-15,5 1-3 0,-1 3-1 0,1 1 0 0,4-8 22 0,-4 7 5 16,4-3 1-16,0 8 0 0,-5-5-14 0,6 5-2 16,-6 0-1-16,-4-1 0 0,0-3-1 0,0 0-1 15,0-1 0-15,-4 1 0 0,-1-4-15 0,-4-5-2 16,4 5-1-16,-4-5 0 0,0-3 0 0,0-1 0 15,4-3 0-15,-4-9 0 0,5 5 15 0,-1-5 4 16,-4-8 0-16,5 1 0 0,4-5-17 0,0-4-3 16,-5-4-1-16,5 0 0 0,0-4-3 0,0 5 0 15,0-13 0-15,0 0 0 0,0 0-8 0,0 8 10 16,0-8-10-16,0 0 10 0,0 0 5 0,9 8 1 0,-9-8 0 0,9 8 0 16,5-4 6-16,-5 4 2 15,5-4 0-15,-1-4 0 0,1 0-24 0,0 4 0 16,-1-4 0-16,5 4 0 0,5-4 0 0,0 0 0 15,4 0 0-15,1-4 0 16,4 4-168-16,-1-4-39 0,10-8-7 0</inkml:trace>
        </inkml:traceGroup>
        <inkml:traceGroup>
          <inkml:annotationXML>
            <emma:emma xmlns:emma="http://www.w3.org/2003/04/emma" version="1.0">
              <emma:interpretation id="{66EAFF1B-5430-4563-8618-63FF84DAA6F1}" emma:medium="tactile" emma:mode="ink">
                <msink:context xmlns:msink="http://schemas.microsoft.com/ink/2010/main" type="inkWord" rotatedBoundingBox="13648,15914 14141,15876 14148,15965 13655,16002"/>
              </emma:interpretation>
              <emma:one-of disjunction-type="recognition" id="oneOf22">
                <emma:interpretation id="interp30" emma:lang="" emma:confidence="0">
                  <emma:literal>FT</emma:literal>
                </emma:interpretation>
                <emma:interpretation id="interp31" emma:lang="" emma:confidence="0">
                  <emma:literal>GT</emma:literal>
                </emma:interpretation>
                <emma:interpretation id="interp32" emma:lang="" emma:confidence="0">
                  <emma:literal>so</emma:literal>
                </emma:interpretation>
                <emma:interpretation id="interp33" emma:lang="" emma:confidence="0">
                  <emma:literal>T</emma:literal>
                </emma:interpretation>
                <emma:interpretation id="interp34" emma:lang="" emma:confidence="0">
                  <emma:literal>F</emma:literal>
                </emma:interpretation>
              </emma:one-of>
            </emma:emma>
          </inkml:annotationXML>
          <inkml:trace contextRef="#ctx0" brushRef="#br0" timeOffset="122438.5552">12165 15226 842 0,'0'0'37'0,"0"0"8"0,0 0-36 0,0 0-9 15,0 0 0-15,0 0 0 0,0-4 60 0,0 4 11 16,0 0 1-16,9-8 1 0,0 4-40 0,0-4-8 16,-9 8-1-16,10-4-1 0,-1 0 21 0,0 0 4 15,-9 4 0-15,9 0 1 0,-9 0 4 0,9-4 1 16,-9 4 0-16,9-4 0 0,-9 4-19 0,0 0-4 0,0 0-1 0,0 0 0 16,0 0-19-16,0 0-11 0,0 0 12 0,9-4-12 15,5 4 0-15,-14 0 0 0,0 0 0 0,0 0 0 16,0 0 8-16,0 0-8 0,0 0 0 0,9 4 0 15,-9-4 0-15,9 0 0 0,-9 0 0 0,0 0 0 16,0 0 0-16,0 0 0 0,0 0 0 0,0 0 0 16,0 0 8-16,0 0-8 0,0 0 0 0,0 0 0 15,0 0 8-15,0 0-8 0,0 0 12 0,0 0-12 16,0 0 28-16,0 0 0 0,-4 0-1 0,4 0 0 16,0 0-17-16,0 0-10 0,-10 0 12 0,1 0-12 0,0 4 0 0,9-4 0 15,0 0 0-15,0 0 0 16,-4 4 0-16,-1-4 0 0,-4 0 0 0,4 0 0 15,5 0 0-15,0 0 0 0,-9 0 8 0,9 0-8 16,-9-4 0-16,0 0 0 0,-5 4 8 0,10-4-8 0,-5 4 0 16,4-4 0-16,-4 0 8 0,0 4-8 0,9 0 0 15,-9 0 10-15,9 0-10 0,-5 0 8 0,-8 0 0 0,4 0-8 16,0-4 12-16,-1 4-4 0,6-4-8 0,-5 4 0 16,4 0-12-16,5 0 12 0,-4-4 0 0,4 4 0 15,-9-4 0-15,9 4 0 0,0 0 0 0,0 0 0 16,0 0 0-16,0 0 0 0,0 0 0 0,0 0 0 15,0 0 0-15,0 0 0 0,0 0-12 0,0 0 12 16,0 0-10-16,9-4 10 0,-9 4-9 0,0 0 9 16,9 0-8-16,-9 0 8 0,0 0 0 0,13 0-10 15,-3 4 10-15,3-4 0 0,-4 4 0 0,5 0 0 16,-5 0 0-16,0 0 0 0,0 0 0 0,5 0 0 0,-5 0 0 0,0-4 0 16,5 8 0-16,-5-8 0 0,0 0 0 15,5-4 0-15,-14 4 0 0,13 0 0 0,1 0 0 0,-5-4 0 16,5 4 0-16,-1 0 0 0,-4-8 0 0,-9 8 0 15,10 0 0-15,-10 0 0 0,0 0 0 16,0 0 0-16,0 0 0 0,0 0 0 0,0 0 0 0,0 0 9 16,0 0-9-16,0 0 8 0,-10 0-8 0,-3 0 8 15,-1 4-8-15,5 0 0 0,9-4 0 0,-9 4 0 16,-5 0 0-16,1 4 0 0,4-4 0 0,-5-4 8 16,0 4-8-16,1 0 0 0,-1-4 0 0,5 0 0 15,-5 0 0-15,5 4 0 0,-5 0 0 0,5-4 0 16,0 4 12-16,0-4-4 0,0-4 0 0,0 4 0 15,0 0-8-15,4 0 0 0,-4 0 0 0,5 0 8 16,-6 0-8-16,6 0 0 0,-5 4 0 0,4-4 0 0,-4 0 0 0,0 0 0 16,0 0 0-16,9 0 0 15,-9 0 0-15,4 0 0 0,-4 0 0 0,5 0 0 0,-6 0 0 0,10 0 0 16,-4 0 0-16,4 0 0 0,-9 0 0 0,9 0 0 16,0 0 0-16,0 0 0 0,0 0 0 0,0 0 0 15,0 0 0-15,0 0 0 0,0 0 0 0,0 0 0 16,0 0 0-16,0 0 0 0,0 0 0 0,13-4 0 15,1-4 0-15,4 8 0 0,1-4 0 0,3 4 0 16,-3 0 0-16,-1 0 0 0,0 0-20 0,0 0 1 16,0-4 0-16,1 4 0 0,-1 4 19 0,-5-4-12 15,1 0 12-15,0 0-10 0,-5 0 10 0,-9 0 0 16,0 0 0-16,0 0 0 0,0 0 0 0,9-4 0 16,-9 4 0-16,0 0 0 0,0 0 0 0,0 0 0 15,0 0 0-15,0 0 0 0,0 0 0 0,0 0 0 0,0 0 8 16,0 0-8-16,0 0 0 0,0 0 0 0,0 0 0 0,0 0 0 15,0 0 0-15,0 0 0 0,0 0 0 0,0 0 8 16,0 0-8-16,0 0 11 0,0 0-11 0,0 0 12 16,-14 4-12-16,5-4 0 0,-4 0 0 0,3 0 0 15,-3 0 0-15,4 0 0 0,-5-4 0 0,0 4 8 16,1 0-8-16,-5 0 0 0,4 0 0 0,-4 0 8 16,-1 0 0-16,1 0-8 0,0 4 12 0,0-4-4 0,0-4 4 0,-1 4 1 15,1 4 0-15,5-4 0 16,-10 4-13-16,9-4 11 0,0 4-11 0,1 0 10 15,4 0-10-15,-5-4 0 0,9 4 0 0,1-4 0 16,4 0 0-16,0 0 0 0,0 0 0 0,0 0 0 16,0 0-8-16,0 0 8 0,9 4-10 0,5 5 10 0,4-5-20 15,-4-4 3-15,4 0 0 0,5 4 0 0,-10-4 1 16,5 0 0-16,-4-4 0 0,0 0 0 0,-1 4 8 0,-4-5 8 16,1 1-12-16,-10 4 12 0,0 0 0 0,0 0 0 15,0 0 0-15,0 0 0 0,0 0 0 0,0 0 0 16,0 0 12-16,0 0-548 15,0 0-109-15</inkml:trace>
        </inkml:traceGroup>
        <inkml:traceGroup>
          <inkml:annotationXML>
            <emma:emma xmlns:emma="http://www.w3.org/2003/04/emma" version="1.0">
              <emma:interpretation id="{5CEE714C-DC17-4111-A0AA-3E78D70FABF4}" emma:medium="tactile" emma:mode="ink">
                <msink:context xmlns:msink="http://schemas.microsoft.com/ink/2010/main" type="inkWord" rotatedBoundingBox="14297,14857 16144,14717 16269,16370 14422,16510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2351.3677">12625 14818 1094 0,'-14'-17'97'0,"10"9"-77"0,-5-4-20 0,4-4 0 0,5 0 76 0,-4 0 12 0,4 4 3 0,4-5 0 0,5 5-30 0,0 0-5 16,5 0-2-16,4 4 0 16,5-8-32-16,4 8-6 0,1-5-2 0,3 5 0 0,1 4 22 0,5-4 5 15,-1 4 1-15,1 0 0 0,-6 4 9 0,1 4 1 16,-4 0 1-16,4 0 0 0,-10 0-9 0,1 4-3 15,0 0 0-15,0 5 0 0,-10-1-10 0,-4 8-3 16,0-4 0-16,1 4 0 0,-10 1-17 0,-5-1-11 16,-4 4 12-16,-5-4-12 0,1 1 11 0,-6-1-11 15,-8-4 10-15,0 4-10 0,-1-4 12 0,1 1-3 16,4-1-1-16,1-4 0 0,-6-4-8 0,10 0 0 16,4 0 0-16,1 0 0 0,4-4 0 0,9-4 0 15,0 0 0-15,0 0 0 0,0 0 0 0,0 0 0 16,0 0-9-16,0 0 9 0,0 0-16 0,0 0 3 15,0 0 1-15,4 4 0 0,5 5 3 0,5-1 1 0,-5 4 0 0,9 0 0 16,0-4 8-16,1 8 0 16,-1 0 0-16,5 1 0 0,-10 3 0 0,6-4 0 0,-1 0 9 0,0 4-9 15,0-3 0-15,0-1 0 0,-13 0 0 16,9-4 0-16,-10 0 0 0,1 0 0 0,-5 1 0 0,0-1 0 16,-9 0 19-16,-1-4 3 0,-3 4 1 0,-5 0 0 15,-1 0 16-15,-3 0 3 0,-6 1 1 0,1 3 0 16,-5-4-35-16,5 8-8 0,-1-4 0 0,-3 5 0 0,-1-5-13 0,-5 0-5 15,5 0-1-15,1-4 0 16,-6 0-64 0,5 1-13-16,0-1-2 0,5-4-877 0</inkml:trace>
          <inkml:trace contextRef="#ctx0" brushRef="#br0" timeOffset="103007.753">13695 15291 2052 0,'0'0'91'0,"4"-12"18"0,1 0-87 0,4 4-22 0,0 0 0 0,5 0 0 16,4-1 69-16,5 5 10 16,-5-4 1-16,9 4 1 0,-4 0-33 0,4 0-6 15,1 0-2-15,4 0 0 16,-5 4-98-16,5 0-20 0,0 0-4 0,0-4-941 0</inkml:trace>
          <inkml:trace contextRef="#ctx0" brushRef="#br0" timeOffset="102844.8425">13804 14704 864 0,'0'0'76'0,"0"0"-60"0,0 0-16 0,9-8 0 0,0 4 186 0,0 0 34 31,5 0 8-31,4 0 0 0,1 0-124 0,3 0-24 15,1-4-6-15,9 0-1 0,-5-4-23 0,5-1-5 16,-5 1-1-16,5-4 0 0,-4-4-15 0,-1 0-3 0,5 4-1 0,-5-1 0 16,-4-7-7-16,0 4-2 15,-5-4 0-15,0 3 0 0,-4-3 0 0,-1 0-1 16,-3-1 0-16,-1 1 0 0,0-8 2 0,-5 3 1 0,1 1 0 16,-1-4 0-16,-4 3-18 0,0-7 0 15,0 4 0-15,0 3 0 0,0 5 0 0,-4 0 13 0,-1 3-2 0,1 5-1 16,-1 0-10-16,-4 4 0 0,5 4 0 0,-10 8 0 15,5 0-12-15,0 0 12 0,-5 4-10 0,0 4 10 16,1 4 0-16,-6 8 0 0,6 1 0 0,-5 11 0 16,4 0 0-16,0 5 0 0,1 3 0 0,4 13 0 0,-5-5 0 0,5 1 8 0,4 8 1 0,1 7 0 31,-1-3 20-31,5 4 4 0,5 0 1 0,-1 3 0 16,-4-7 14-16,5 4 4 0,-1-4 0 0,1-1 0 0,-1-3-26 15,1 0-5-15,-5-1-1 0,0-3 0 16,0 4-6-16,0-5-2 0,0-3 0 0,-5-5 0 0,1-3-12 0,-5-1 0 15,-5-3 0-15,0 3 0 16,1-12-97-16,-10 5-23 0,5-5-4 0,-10 0-1010 16</inkml:trace>
        </inkml:traceGroup>
        <inkml:traceGroup>
          <inkml:annotationXML>
            <emma:emma xmlns:emma="http://www.w3.org/2003/04/emma" version="1.0">
              <emma:interpretation id="{DD30B89D-0658-42F3-BC36-88CB9C2437E0}" emma:medium="tactile" emma:mode="ink">
                <msink:context xmlns:msink="http://schemas.microsoft.com/ink/2010/main" type="inkWord" rotatedBoundingBox="16720,14829 20973,14506 21089,16033 16836,16355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3255.2373">15261 14057 2098 0,'0'0'46'0,"-4"0"10"0,-10 4 1 0,5 0 3 15,-9 4-48-15,-1 8-12 0,1 4 0 0,0 5 0 0,-5 3 60 0,0 4 9 16,-4 9 3-16,4-1 0 0,1 9-16 0,3 4-4 15,1 3 0-15,4 5 0 0,5 4-17 0,5-1-4 16,-5 1-1-16,9 0 0 0,0 0-11 0,0-5-3 16,9-3 0-16,0 8 0 0,0-9-16 0,5 1 0 15,-1-4 0-15,1-1 0 16,0-7-231-16,-1-5-46 0</inkml:trace>
          <inkml:trace contextRef="#ctx0" brushRef="#br0" timeOffset="103507.2924">15552 14611 403 0,'14'-28'17'0,"-9"8"5"0,4-1-22 0,4-7 0 16,6 4 0-16,-1-4 0 0,5-5 375 0,4 5 70 0,5-5 15 0,-5 1 2 16,0 4-313-16,5-1-62 0,0 5-13 0,0 4-2 15,0 8-22-15,-5 0-4 0,1 8-1 0,-1 8 0 16,-4 8-20-16,-1 4-4 0,1 4-1 0,0 9 0 0,-5 3-6 0,5 4-2 15,-9 9 0-15,-1 3 0 16,1 5 16-16,-5 0 4 0,5-5 0 0,-10 9 0 16,5-9-32-16,0 1 0 0,1-9 0 0,-6 1 0 15,1-9 0-15,4-3 0 0,-5-5 0 0,1-4 0 16,-1-4-148-16,-4 0-35 0,0-7-7 0,5 3-826 0</inkml:trace>
          <inkml:trace contextRef="#ctx0" brushRef="#br0" timeOffset="103730.379">16572 14142 2253 0,'0'0'49'0,"-9"-8"11"0,9 8 1 0,-13 0 3 0,-1 0-51 0,-4 4-13 16,4 8 0-16,-9 8 0 0,0 4 55 0,-4 9 8 15,0 3 1-15,-5 9 1 0,0-1-26 0,0 9-6 0,-4-1-1 0,-1 9 0 0,-4 0 0 0,5 4 0 16,0-5 0-16,-1 1 0 15,1-4-19-15,4-5-4 0,0 1-1 16,5-5 0 0,4-3-90-16,0 0-18 0,0-5-4 0,5-4-1012 0</inkml:trace>
          <inkml:trace contextRef="#ctx0" brushRef="#br0" timeOffset="104098.1552">16777 14895 2253 0,'0'0'49'0,"0"0"11"0,0 0 1 0,0 0 3 0,0 0-51 0,0 0-13 0,0 0 0 0,0 0 0 31,0 0 13-31,5 12 0 0,-1 0 0 0,1 0 0 16,-5 8-4-16,0 0-1 0,0-3 0 0,0 3 0 0,4 4-8 0,-4-8 0 15,5 1 0-15,-1-1 0 0,-4-4 0 0,5 0 8 16,0 0-8-16,-1-4 8 0,-4-8 26 0,0 0 5 16,0 0 1-16,9 0 0 0,0 4-7 0,-9-4-1 15,9-8 0-15,5-4 0 0,0 0 15 0,-5 0 2 16,0-4 1-16,5-5 0 0,-1 5-22 0,1-4-5 16,-5-4-1-16,0 3 0 0,-4 1 2 0,-1 0 0 0,1 4 0 0,-1-5 0 15,-8 9-24-15,-1 0 0 0,1 0 0 0,-1 8 0 16,-8 0 0-16,-1 4 0 15,0 0 0-15,-4 4 0 16,-5 4-31-16,-4 4-10 0,-5 4-3 0,0 5-803 16,-4-1-161-16</inkml:trace>
          <inkml:trace contextRef="#ctx0" brushRef="#br0" timeOffset="104434.8175">17501 13915 2300 0,'9'-8'51'0,"5"0"10"0,-1 4 3 0,6 0 0 0,-6 12-52 0,10 4-12 0,9 4 0 0,-5 13 0 16,-4 3 44-16,0 8 7 0,4 5 1 0,0 4 0 0,-8 3-17 0,-10 5-3 15,0 0-1-15,0 11 0 16,-4-3 27-16,-10 4 6 0,-9 4 0 0,1 4 1 16,-1-5-10-16,-4-3-3 0,-10-4 0 0,1 0 0 0,0-5-27 0,0-3-5 15,-1 4-2-15,-4-5 0 0,-4 1-26 0,4-8-6 16,0 3-1-16,-4-3 0 16,-5-9-147-16,4 1-30 0</inkml:trace>
          <inkml:trace contextRef="#ctx0" brushRef="#br0" timeOffset="105227.3721">18480 14636 1152 0,'-14'-13'51'0,"5"13"10"0,0-8-49 0,0 4-12 0,9 4 0 0,-9-4 0 16,-5 0 146-16,10 4 26 16,4 0 6-16,0 0 1 0,-9-8-87 0,9 8-16 15,0 0-4-15,0 0-1 0,0 0-12 0,0 0-3 16,0 0 0-16,9-4 0 0,-9 4-32 0,13-4-6 16,10 0-2-16,9 4 0 0,0-4-1 0,0 0-1 15,4 0 0-15,10 0 0 0,-1 4 17 0,5-4 3 16,-4 0 1-16,8 4 0 0,-8 0-35 0,-1-4 0 15,1 4 0-15,-1-4 0 0,-4 4 0 0,-9-4 0 0,0-1-15 0,0 5 5 32,-5 0-79-32,1 0-16 0,-15 0-3 0,1 0-875 0</inkml:trace>
          <inkml:trace contextRef="#ctx0" brushRef="#br0" timeOffset="105458.5007">18912 14158 1911 0,'0'0'84'0,"0"0"19"0,0 0-83 0,0 0-20 0,0 0 0 0,10 8 0 0,-1 8 59 0,-5 0 7 15,5 5 2-15,-4-1 0 16,-5 4-9-16,0 5-2 0,-5 3 0 0,5 0 0 16,-9 5 2-16,5 3 0 0,-5 1 0 0,4 3 0 15,0-3-41-15,-4 3-8 0,5 5-2 0,-1-1 0 16,-4-3-8-16,0-1-11 0,4 1 3 0,-4-1 0 15,0-3-192-15,0-5-39 0,-14 33-7 0,10-28-2 0</inkml:trace>
        </inkml:traceGroup>
        <inkml:traceGroup>
          <inkml:annotationXML>
            <emma:emma xmlns:emma="http://www.w3.org/2003/04/emma" version="1.0">
              <emma:interpretation id="{409C8781-0F6A-4D6C-8BF6-7B81E2FC517E}" emma:medium="tactile" emma:mode="ink">
                <msink:context xmlns:msink="http://schemas.microsoft.com/ink/2010/main" type="inkWord" rotatedBoundingBox="21903,14294 26900,13915 27026,15570 22029,15949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05809.4851">20256 13859 2257 0,'9'-13'49'0,"0"1"11"0,0 0 1 0,0 0 3 0,-4 4-51 0,4 0-13 0,0 4 0 0,-9 4 0 16,9 4 19-16,-5 8 1 0,1 4 0 0,-5 0 0 0,-5 9 4 0,1 7 0 15,-5 8 1-15,0 5 0 0,-5-1-25 0,-4 5-16 16,0 0 3-16,-1 3 0 15,6-3 36-15,-1-9 7 0,5 5 2 0,-5-9 0 16,10 1-11-16,-5-9-1 0,4-4-1 16,0 0 0-16,5-7-5 0,0-1-1 0,5-4 0 0,0-4 0 15,-1-4 22-15,5 4 4 0,9-8 1 0,1-4 0 16,8 0-23-16,0-4-4 0,10 0-1 0,-1 0 0 16,5 0-12-16,5-4 0 0,-1 4 0 0,5-5 0 15,0 5-13-15,0-4-6 0,0 0-1 0,1 0 0 16,-10 0-217-16,4 0-44 0</inkml:trace>
          <inkml:trace contextRef="#ctx0" brushRef="#br0" timeOffset="106051.1325">20884 13923 1890 0,'0'0'84'0,"0"0"16"0,4-4-80 0,-4 4-20 0,0 0 0 0,0 0 0 16,5 12 92-16,-1 1 13 16,-4 7 3-16,0 4 1 0,-4 4-27 0,-5 5-6 15,0 3 0-15,0 5-1 0,-1-5-39 0,-8 5-7 16,5 7-1-16,-6 1-1 0,1 3 9 0,-5 1 3 0,1-5 0 0,-1 9 0 16,9-4-39-16,-4-1 0 0,9 5 0 0,-5-4-12 15,1-5-149-15,-1-3-31 0,9-5-5 0</inkml:trace>
          <inkml:trace contextRef="#ctx0" brushRef="#br0" timeOffset="106493.9165">21494 14053 2246 0,'0'0'49'0,"9"-16"11"0,5 3 1 0,-1-7 3 16,6 4-52-16,3 0-12 0,10 0 0 0,0 4 0 31,4-5 24-31,1 1 1 0,4-4 1 0,0 0 0 0,4 3-18 0,1-3-8 16,-5-4 8-16,4 0-8 0,1-1 20 0,-5 1-2 16,-5 0 0-16,-4 0 0 0,-9-1-33 0,4-3-6 15,-9 4-2-15,-8-5 0 0,-6 5 23 0,1 0 0 16,-1-1 0-16,-8 1 0 0,-1 4 0 0,1 4 0 15,-6 0 0-15,-3 7 0 0,-1-3 8 0,-4 4 4 0,0 4 0 0,-5 0 0 16,5 4-12-16,-5 4 0 16,0 0 0-16,0 4-11 0,5 4 11 0,-5-3 0 15,1 7 0-15,4 4 0 0,-5 0 0 0,0 9 0 0,9 3 8 0,-4 8-8 16,-5 5 12-16,5 8-1 16,4 7-1-16,5 5 0 0,-4 0 43 0,-1 0 9 15,5 3 2-15,0-3 0 0,4-4-18 0,-4-5-3 16,0 1-1-16,5 0 0 0,-6-5-17 0,1 1-3 15,-4 0-1-15,4-1 0 0,-1 1-1 0,1-1 0 0,-4-3 0 0,-1 4 0 16,-4-9-20-16,4 1 0 0,-4-5 0 0,-5 1 0 31,-4-1-38-31,0-4-12 0,-5 1-2 0,0-1-790 0,0-3-158 0</inkml:trace>
          <inkml:trace contextRef="#ctx0" brushRef="#br0" timeOffset="106670.936">21239 14514 2152 0,'4'-20'48'0,"6"16"9"0,-6-8 3 0,10 4 0 0,-1 0-48 0,6-1-12 0,-6 5 0 0,15 0 0 15,-1 0 52-15,0 4 8 16,5 0 1-16,5 4 1 0,-1 0-47 0,0 0-15 16,-4 5 8-16,9-5-8 15,-9 0-118-15,5 4-27 0,-1-4-6 0,-9-4-1 0</inkml:trace>
          <inkml:trace contextRef="#ctx0" brushRef="#br0" timeOffset="106906.2994">22969 13506 1958 0,'0'0'174'0,"0"0"-139"16,0 0-35-16,0 0 0 0,0 0 58 0,0 0 5 15,-9 13 1-15,4-1 0 0,1 0 3 0,-1 8 1 0,-4 0 0 0,0 9 0 16,-5 3-30-16,5 9-6 0,5 3 0 0,-5 5-1 16,4 3-2-16,1 1 0 0,-10 3 0 0,0 5 0 15,10 0-29-15,-1-4 0 0,-4-1 0 0,-5 1 0 16,10-5 0-16,-5 1 0 0,4 8 0 0,-9-5 0 16,-4-3-132-16,0 0-33 0,4-5-7 15,-4-3 0-15</inkml:trace>
          <inkml:trace contextRef="#ctx0" brushRef="#br0" timeOffset="107244.6554">23233 13891 1890 0,'9'-41'84'0,"0"25"16"0,0-4-80 0,14-4-20 0,-5-1 0 0,10-3 0 15,-6 8 88-15,10 0 14 16,9-1 2-16,-4 5 1 0,-5 0-50 0,-1 4-11 15,1 4-1-15,0 8-1 0,-4 0-1 0,-1 4 0 0,0 8 0 0,-4 4 0 16,0 4-17-16,-1 9-3 16,-3 3-1-16,-6 13 0 0,6-1 7 0,-6 13 1 15,-4-1 0-15,0 5 0 0,0-4-8 0,-4-1-2 16,4 1 0-16,-4-4 0 0,-1-5-18 0,1 1 10 0,-1-1-10 0,-4-3 8 31,-4-1-95-31,-5 1-19 0,4-5-4 0,-4-7-1 0,0-5-109 0,0-4-21 0,-5 13-5 0,10-21-1 0</inkml:trace>
          <inkml:trace contextRef="#ctx0" brushRef="#br0" timeOffset="107439.7166">24089 13644 1756 0,'-46'-8'78'0,"37"8"16"0,9 0-75 0,0 0-19 15,-13 8 0-15,4 4 0 0,-5 4 72 0,0 9 10 16,-4 3 2-16,-5 4 1 15,-4 9-2-15,4-1-1 0,0 5 0 0,-4 3 0 0,-5 1-22 0,5-5-4 16,4 5 0-16,-4 0-1 16,-5-5-23-16,-4 5-5 0,-5-5-1 0,4 1 0 0,1 3-26 0,4-7-20 15,-9-1 3-15,5 1 1 0,13-5-114 0,0-4-22 0,9 1-5 0,1-13-1 16</inkml:trace>
          <inkml:trace contextRef="#ctx0" brushRef="#br0" timeOffset="107588.0945">24094 14166 2131 0,'-5'-8'189'0,"5"4"-151"0,9-4-30 0,5 8-8 16,-1 8 65-16,1 0 12 16,0 8 3-16,-1 4 0 0,-8 1-64 0,9 7-16 0,-1 4 0 0,-4 5 0 15,10 3 53-15,-10 1 8 16,-5 7 2-16,1-3 0 0,-1-1-50 0,1-3-13 15,-5-5 0-15,-5 5 0 0,1-9 0 0,-1 0-9 0,5-7 0 0,-4-1-771 16,-10-4-153-16</inkml:trace>
          <inkml:trace contextRef="#ctx0" brushRef="#br0" timeOffset="107920.1724">24909 13312 1782 0,'36'-4'79'0,"-22"12"16"0,-1 0-76 0,5 9-19 0,-4 3 0 0,9 8 0 0,0 8 79 0,-5 5 12 15,-4 3 2-15,4 5 1 0,-5 4-9 0,-3 3-1 16,-1 5-1-16,-5 12 0 16,-4-4 9-16,0 4 1 0,0-9 1 0,-4 9 0 0,-5-12-27 15,-1 4-6-15,-3-9-1 0,4 9 0 0,-5-8-22 16,5-1-5-16,0-11-1 0,-5 3 0 0,-4-3-20 0,-5-5-4 15,0-3 0-15,-9-1-8 0,-8-3-11 0,3-1-9 16,5-8-1-16,-4 1-1 0,-1-5-182 0,-4-4-37 0,5 0-7 0,9-8-2 16</inkml:trace>
        </inkml:traceGroup>
        <inkml:traceGroup>
          <inkml:annotationXML>
            <emma:emma xmlns:emma="http://www.w3.org/2003/04/emma" version="1.0">
              <emma:interpretation id="{0FACDB1E-3B23-42B4-95EC-3F1D977232E7}" emma:medium="tactile" emma:mode="ink">
                <msink:context xmlns:msink="http://schemas.microsoft.com/ink/2010/main" type="inkWord" rotatedBoundingBox="27434,13903 33148,13469 33324,15797 27611,16230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09790.2423">28551 13280 1670 0,'-9'-24'74'0,"9"24"15"15,0 0-71-15,0 0-18 0,0 0 0 0,0 0 0 0,-9 8 154 0,-5 8 27 0,-4 4 6 0,9 8 1 16,9 9-103-16,-10 3-20 16,-8 5-4-16,-4 3-1 0,-6 1-28 0,1 4-7 15,4 3-1-15,5 1 0 0,0 4-24 0,-1-1 0 16,10 1 0-16,0 8 0 0,9-9 0 0,0 1 0 16,0 0 0-16,5 0 0 15,8-9-200-15,-3-3-44 0</inkml:trace>
          <inkml:trace contextRef="#ctx0" brushRef="#br0" timeOffset="109570.7681">26748 14142 2026 0,'9'-8'44'0,"0"0"10"0,0-5 2 0,9 5 1 0,10 0-45 0,-6 0-12 16,10 4 0-16,0-4 0 0,9 4 38 0,0 4 6 15,5-4 0-15,4 4 1 16,0 4-45-16,4 0 0 0,1 0-12 15,4 0-953-15</inkml:trace>
          <inkml:trace contextRef="#ctx0" brushRef="#br0" timeOffset="109401.1128">26857 13628 1785 0,'0'0'79'0,"0"0"17"0,5 0-77 0,4-4-19 0,9 4 0 0,0 0 0 16,0 4 11-16,10-4-2 0,4 4 0 0,4-4 0 16,14 0 21-16,0 0 4 15,-4 0 1-15,4-4 0 0,-5-4-25 0,5 0-10 16,-4 0 8-16,-1-1-8 0,-8-3 43 0,-1 0 3 0,5 0 1 0,-9 0 0 16,-5-4-24-16,-4 0-5 15,0-5-1-15,0 1 0 0,0-4-8 0,-10-1-1 0,-4 1-8 0,5-4 12 16,0 0-12-16,-5 3 8 0,-14-3-8 0,5 8 0 15,-4-5 0-15,-5 1 0 0,-1-4 0 0,6 4 0 16,-1-1 0-16,-4 5 0 0,5-4 0 0,-1 4 0 16,-4 3 0-16,4 1-10 0,1 4 0 0,4 0 0 15,-5 0 10-15,-4 4 0 0,9 8 0 0,0 0 0 16,0 0 0-16,-9 0 0 0,-5 4 0 0,-4 4 0 0,5 0 0 0,-1 4 0 16,-9-4 0-16,0 8 0 15,1 0 25-15,-1 5 7 0,-4 3 2 0,4 4 0 0,0 5-8 0,0 3-2 16,0 5 0-16,5 7 0 15,5 5 7-15,-1-1 1 0,0 9 0 0,10 4 0 16,-1 4 4-16,5-1 2 0,0 1 0 0,0 12 0 0,0-8-10 0,0-4-3 16,0 0 0-16,5-5 0 0,-1-3-13 15,-4-8-4-15,0-5 0 0,0-11 0 0,-4-1-8 0,-5 0 0 0,0-3 0 0,-5 3 0 32,-4-3-96-32,-5-5-20 0,-4 0-5 0,-10 5-987 15</inkml:trace>
          <inkml:trace contextRef="#ctx0" brushRef="#br0" timeOffset="110252.2831">29425 13430 1890 0,'23'-33'84'0,"-14"21"16"0,0 4-80 0,-5 0-20 0,-4 8 0 0,0 0 0 16,0 0 79-16,0 0 11 15,-4 16 2-15,-5 4 1 0,0 5-41 0,-5 7-8 16,-4 0-1-16,-9 5-1 0,-1-1-24 0,-4 5-5 15,-4 3-1-15,-1 5 0 0,1-1 23 0,-5 1 4 16,-9-1 1-16,0 9 0 0,-5-4-27 0,5-5-5 16,0 5 0-16,5-1-8 15,4-3-44-15,4-4-16 0,5-1-4 0,0-3-664 16,1-5-134-16</inkml:trace>
          <inkml:trace contextRef="#ctx0" brushRef="#br0" timeOffset="110029.6614">28665 13713 1152 0,'-5'-37'51'0,"10"21"10"15,4-4-49-15,0 0-12 0,14-5 0 0,-1 5 0 0,1-4 208 0,4 4 40 0,5-5 7 0,9 9 1 16,0 0-180-16,0 8-36 0,0 0-7 0,0 8-1 15,0 4 9-15,-9 8 3 0,0 4 0 0,-5 9 0 0,1-1-20 0,-6 8-3 0,1 1-1 0,-5 3 0 16,-4 4 12-16,-10 5 3 0,6 4 0 0,-6 3 0 16,-8 1-11-16,-1-1-1 0,-4 1-1 0,4 4 0 15,-4-5-22-15,0-7 0 16,0-1 0-16,0-3 0 16,0-5-202-16,0-12-35 0</inkml:trace>
          <inkml:trace contextRef="#ctx0" brushRef="#br0" timeOffset="108917.0217">25701 14174 1335 0,'0'0'59'0,"0"0"13"0,0 0-58 0,0 0-14 0,0 0 0 0,0-8 0 16,0 0 88-16,0 8 16 0,0 0 2 0,0 0 1 0,0 0-11 0,0 0-3 15,0 0 0-15,9-4 0 16,4 0-23-16,6 0-5 0,-1 0-1 0,9 4 0 16,1 0-32-16,3 0-6 0,1 0-2 0,9 0 0 15,0 0-80-15,5 0-16 0,4 0-3 0,0 0-582 16,0 0-117-16</inkml:trace>
          <inkml:trace contextRef="#ctx0" brushRef="#br0" timeOffset="110793.8663">29484 14194 1587 0,'0'0'70'0,"5"-12"15"0,4 0-68 0,0 0-17 15,0-4 0-15,9 4 0 16,-4 0 76-16,4-1 11 16,5 1 2-16,0 0 1 0,-1 0-62 0,6 4-12 0,-6 0-2 0,1 8-1 15,-5-4 22-15,-4 8 4 0,0 0 1 0,-5 4 0 16,0 0-16-16,-9 0-4 0,0 4 0 0,-5 0 0 15,1-4 15-15,-5 9 2 0,-5-5 1 0,-4 4 0 16,4 4 14-16,1-4 4 0,-6 5 0 0,1-1 0 16,4 0-20-16,1 0-3 0,-1-3-1 0,5 3 0 15,0-8-20-15,4 4-12 0,1-4 12 0,-1 4-12 16,5 1 9-16,5-9-9 0,4 4 0 0,5 0 9 16,-1-4-9-16,5 0 0 0,1 0 0 0,8 0-791 15,-4-4-153-15</inkml:trace>
          <inkml:trace contextRef="#ctx0" brushRef="#br0" timeOffset="111138.5835">30203 13239 1954 0,'14'-32'43'0,"-9"20"9"0,4-4 1 0,4 3 3 0,1-3-45 0,-5 4-11 0,9 4 0 0,-4 8 0 16,0 8 54-16,-1 4 9 0,6 4 1 0,-1 13 1 15,0 7-12-15,0 9-2 0,0 11-1 0,1 5 0 16,-1 0 4-16,-4 0 1 0,-1 7 0 0,1 1 0 15,-10-4-26-15,-4 0-5 0,-4-1 0 0,-1 1-1 16,-8 0 33-16,-1-8 6 0,-4 3 2 0,-10 1 0 16,1-8-52-16,-5-5-12 0,-4 1 0 0,-5 3 0 31,4-3-48-31,-8-5-13 0,4 1-3 0,-5-5-751 0,1 1-150 0</inkml:trace>
          <inkml:trace contextRef="#ctx0" brushRef="#br0" timeOffset="111858.4646">30795 13065 1728 0,'9'-8'38'0,"1"-4"8"0,8 0 2 0,0 0 0 0,0 4-39 0,0-4-9 0,10 3 0 0,-1 1 0 16,5 0 53-16,4 4 9 0,-4 0 2 0,5 0 0 16,4 8-52-16,-5 0-12 0,0 0 0 0,-4 0 0 15,0 4 0-15,-5 5 0 0,-8 3 0 0,3 0 0 0,-8 8 47 0,0 5 6 16,-1-5 2-16,-8 8 0 0,-10 1-37 0,5 7-7 16,0 1-2-16,0 7 0 0,-4 5 44 0,-10-1 9 15,1 9 2-15,-6 4 0 0,1 0-52 0,-5-1-12 16,1 1 0-16,-1 0 0 0,0-5 0 0,0 1 0 15,5 0 0-15,0-4 0 0,0-5 28 0,4-3 4 16,0-1 0-16,1-3 0 0,-1-5 8 0,5 5 1 16,0-5 1-16,0 1 0 0,0 3 6 0,-5-7 0 15,0-1 1-15,1-4 0 0,-1 9-13 0,0-1-4 16,1-3 0-16,-1 3 0 0,0 1-23 0,1-5-9 16,4 1 0-16,4-1 9 0,0-4-9 0,1-3 10 0,-1 3-10 0,5-4 10 0,-4-3-10 0,4-1 8 15,0-8-8-15,0 0 8 16,0 5 1-16,0-13 0 0,0-8 0 0,-5 12 0 15,-4-8 19-15,0 0 4 0,-5-4 1 0,-8 0 0 16,-1-4-25-16,-18-4-8 0,-5 0 0 0,-8 0 0 31,-15-5-149-31,-8-3-34 0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04:57.44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28150DF-C02B-45AA-814E-BEF2C24D4B5D}" emma:medium="tactile" emma:mode="ink">
          <msink:context xmlns:msink="http://schemas.microsoft.com/ink/2010/main" type="writingRegion" rotatedBoundingBox="1395,870 32513,-1763 33512,10039 2394,12673"/>
        </emma:interpretation>
      </emma:emma>
    </inkml:annotationXML>
    <inkml:traceGroup>
      <inkml:annotationXML>
        <emma:emma xmlns:emma="http://www.w3.org/2003/04/emma" version="1.0">
          <emma:interpretation id="{92629D2D-492C-4F06-A17E-8AABFE815E34}" emma:medium="tactile" emma:mode="ink">
            <msink:context xmlns:msink="http://schemas.microsoft.com/ink/2010/main" type="paragraph" rotatedBoundingBox="2157,782 6606,537 6664,1595 2216,18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5800C9-778C-4072-8EC8-AA646E206F6C}" emma:medium="tactile" emma:mode="ink">
              <msink:context xmlns:msink="http://schemas.microsoft.com/ink/2010/main" type="line" rotatedBoundingBox="2157,782 6606,537 6664,1595 2215,1840"/>
            </emma:interpretation>
          </emma:emma>
        </inkml:annotationXML>
        <inkml:traceGroup>
          <inkml:annotationXML>
            <emma:emma xmlns:emma="http://www.w3.org/2003/04/emma" version="1.0">
              <emma:interpretation id="{B71D533D-00C8-49F2-A5F6-6BDC5CD69D2E}" emma:medium="tactile" emma:mode="ink">
                <msink:context xmlns:msink="http://schemas.microsoft.com/ink/2010/main" type="inkWord" rotatedBoundingBox="2157,782 6606,537 6664,1595 2215,184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233 18 1530 0,'0'0'33'0,"0"0"7"0,0 0 2 0,0 0 2 0,0-8-36 0,0 8-8 16,0-8 0-16,0 8 0 0,0-4 66 0,0 4 11 15,0 0 3-15,0 0 0 0,0 0-32 0,0 0-7 16,0 0-1-16,-5 8 0 0,5 13-8 0,-4 3-3 16,4 4 0-16,-9 5 0 0,0 8 0 0,4-1 0 15,-4 9 0-15,0 0 0 0,0 0 5 0,0-1 1 16,0 1 0-16,-1 4 0 0,1-16-2 0,-4 7 0 15,4-3 0-15,-5 0 0 0,5-5-5 0,-5 5 0 16,5-13-1-16,0 5 0 0,0-1-18 0,0-3-9 16,0-1 10-16,0 1-10 0,4-9 0 0,0 0 8 0,5-3-8 0,-9-1 0 15,5 0-8-15,-1-4-5 0,5-12-1 0,0 0 0 32,0 0-119-32,0 0-24 0,0 0-5 0,0 0-476 0,0-20-95 0</inkml:trace>
          <inkml:trace contextRef="#ctx0" brushRef="#br0" timeOffset="252.4647">24 279 1036 0,'0'0'92'0,"-10"0"-73"0,1-8-19 0,5-1 0 16,-5 5 76-16,9-8 12 0,-14 4 3 0,9 0 0 0,1 0 21 0,8 0 4 16,6-9 0-16,-1 9 1 0,0-8-40 0,9 0-8 15,9-1-1-15,1 5-1 0,8-16-47 0,0 7-10 16,5 1-2-16,5 0 0 0,-10 4 7 0,10-1 1 15,-5 9 0-15,4-8 0 0,-8 0-8 0,-1 7 0 16,1 1-8-16,-5 4 12 0,-1-4-12 0,-3 4 0 16,-1-4 0-16,-4 8 0 0,-10-8 0 0,6 8 0 15,3-4 0-15,-3 0 0 16,-6 4-30-16,1 0 1 0,-5 0 0 0,5 4 0 16,-14-4-152-16,0 0-31 0,0 0-5 0,0 32-2 0</inkml:trace>
          <inkml:trace contextRef="#ctx0" brushRef="#br0" timeOffset="480.8121">37 592 921 0,'0'0'40'0,"0"0"10"0,0 0-40 0,0 0-10 0,14-4 0 0,4-5 0 16,9 1 78-16,1 0 14 0,4-4 2 0,4-4 1 15,9 0-12-15,-4-1-3 0,0 5 0 0,5-8 0 16,-5 3-40-16,0 5-8 0,0 0-1 0,-5 0-1 15,1 4-22-15,-5 0-8 0,-1-1 0 0,-3 9 0 16,-1-4 0-16,-9 8 0 0,-4 1 0 0,4 7 0 16,-9-12-23-16,-4 12-4 0,-1 0-1 0,-8 4-681 15</inkml:trace>
          <inkml:trace contextRef="#ctx0" brushRef="#br0" timeOffset="634.7191">14 998 1594 0,'0'0'35'0,"0"0"7"0,0 0 2 0,0 0 1 0,0 0-36 0,0 0-9 0,0 0 0 0,5 4 0 16,9-4 66-16,-1 0 11 0,10-4 3 0,-9 0 0 15,8 0-23-15,1 0-4 16,5 4-1-16,-1-4 0 0,-4 4-40 0,4 0-12 16,0 0 0-16,-4 0-609 15,0 0-128-15</inkml:trace>
          <inkml:trace contextRef="#ctx0" brushRef="#br0" timeOffset="942.4477">1066 303 1638 0,'18'-20'72'0,"-4"16"16"0,4 4-71 0,0-8-17 0,-4 16 0 0,0-4 0 15,-1 12 48-15,-4 4 7 0,1 1 1 0,-10 3 0 16,4 13 3-16,-4-1 1 0,-4 5 0 0,-1 0 0 15,0 3-30-15,1 1-6 0,-1-4 0 0,5-1-1 0,-4 1 14 0,-1 0 3 16,1-13 1-16,4 5 0 0,0-5-20 0,0-4-4 16,0-3-1-16,0-5 0 15,0 4 20-15,0-16 3 0,0-4 1 0,0 0 0 16,0 0-20-16,0 0-4 0,0 0-1 0,0 0 0 0,4-4 27 0,5-8 6 16,0-8 0-16,-4-1 1 0,4-3-31 0,0-4-6 15,0-5-2-15,5 1 0 0,4-1-10 16,0 5 0-16,5-13 0 0,0 12 0 0,4-11 0 15,1-1-14-15,-1 5 3 0,5 3 1 16,-5 1-131-16,5 3-27 0,-5 9-4 0,1-5-862 0</inkml:trace>
          <inkml:trace contextRef="#ctx0" brushRef="#br0" timeOffset="1223.9723">1726 262 345 0,'0'-20'31'0,"9"16"-31"16,0 0 0-16,1 0 0 0,3 0 274 0,1 8 49 15,4 4 9-15,-4 4 3 0,-1 4-182 0,6 5-36 16,-1 11-7-16,-4-3-2 0,-1-1-27 0,-4 13-5 16,5-5-2-16,-5 5 0 0,0 0-26 0,-4 3-4 0,-1-11-2 15,-4 4 0-15,0-9-21 0,-4 5-4 16,-1-5-1-16,1-4 0 0,-1 5 6 0,0-13 1 0,-4-4 0 0,5 1 0 16,-5-1-11-16,9-12-3 0,0 0 0 0,0 0 0 15,-5 4 11-15,-4-12 1 0,5 0 1 0,4-5 0 16,0-3-8-16,0-4-2 0,4-5 0 0,5-3 0 15,5-9-12-15,-5-3 8 0,5-5-8 0,8-4 0 16,10 0 16-16,-9-3-2 0,0 3-1 0,4 4 0 16,9 8-50-16,-4 1-11 0,-4 7-1 0,-1 5-1 15,0 12-146-15,-4 0-28 0,-5 8-7 16</inkml:trace>
          <inkml:trace contextRef="#ctx0" brushRef="#br0" timeOffset="1867.9699">2637 372 1897 0,'0'0'84'0,"4"-8"17"0,-4 8-81 0,0 0-20 15,0 0 0-15,0 0 0 0,0 0 50 0,0 0 6 16,0 12 0-16,0 4 1 0,0 1-26 0,0 7-6 0,-4 1-1 0,-1 7 0 0,1-8-9 0,-5 9-3 31,0-1 0-31,4 1 0 0,0-5-12 0,1-3 9 16,8-1-9-16,1-3 8 0,-5 3 1 0,5-8 0 15,4 5 0-15,0-13 0 0,0 4-1 0,4-8 0 16,1 0 0-16,0-4 0 0,4-4 11 0,0 0 1 0,-4-8 1 0,4 4 0 16,5-5-9-16,0-3-1 0,4 4-1 0,-4-8 0 15,4-9-10-15,5 5 0 0,-5-1 0 0,-4-3 8 0,4 3 8 0,-8-7 0 16,3 4 1-16,-4-1 0 16,-4-3-17-16,-5 3-16 0,0-3 4 15,-4 3 0-15,4 5 12 0,-9 3 0 0,-9 1 12 0,4 0-12 16,1-1 26-16,-5 5-2 0,-5 0 0 0,-4 4 0 15,0 4-4-15,-1-5-2 0,-3 5 0 0,-1 8 0 16,-4 0-18-16,-1 0 0 0,5 4-8 0,1 0 8 16,-1 9 0-16,-4-9 0 0,8 12 0 0,1 0 0 15,5 4 0-15,3 1 0 0,1-1-10 0,5 4 10 16,4-3-11-16,4 3 3 0,1 1 0 0,-1 3 0 16,6-8 8-16,-1 5 0 0,4-9 0 0,-4 4 0 15,-4-3 0-15,9-1 0 0,-5-8 0 0,4 4 0 16,1-8 0-16,0 8 0 0,4-12 0 0,5 0 8 0,-5-8 0 0,9 4 0 15,-4-4 0-15,9-4 0 0,0 0-8 0,4-9 0 16,1 5 0-16,-1-8 8 0,5-1-8 0,4-7 0 16,1-1 8-16,4-3-8 0,5-1 0 0,-1 5 0 15,10-13 0-15,4 0 0 0,-4 5 0 0,0 3 8 16,-5 0-8-16,-4 5 0 0,-5-1 23 0,-5 9 0 16,-8 4 0-16,-1-1 0 0,-9 9 8 0,-8 4 1 15,-6 0 1-15,1 8 0 0,0 0-1 0,-5 4-1 16,-9-4 0-16,4 12 0 0,5 0-5 0,1 5-1 0,-6-1 0 0,5 4 0 15,0 0-10-15,5-7-3 16,0 7 0-16,4 0 0 0,0 1-12 0,0-5 8 16,0 4-8-16,1-8 0 0,3 5 0 0,1-1 8 15,0 0-8-15,0 5 0 0,-1-9 0 0,1 12-18 16,-5 1 4-16,1 3 1 16,-6-8-159-16,-4 1-32 0,1-9-7 0</inkml:trace>
        </inkml:traceGroup>
      </inkml:traceGroup>
    </inkml:traceGroup>
    <inkml:traceGroup>
      <inkml:annotationXML>
        <emma:emma xmlns:emma="http://www.w3.org/2003/04/emma" version="1.0">
          <emma:interpretation id="{49D7F40D-3E36-42AD-9BAA-4773DA6E61D3}" emma:medium="tactile" emma:mode="ink">
            <msink:context xmlns:msink="http://schemas.microsoft.com/ink/2010/main" type="paragraph" rotatedBoundingBox="2086,3176 32712,583 32981,3768 2355,63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E4EB67-6ABA-4410-BE4E-29F1C200AF36}" emma:medium="tactile" emma:mode="ink">
              <msink:context xmlns:msink="http://schemas.microsoft.com/ink/2010/main" type="line" rotatedBoundingBox="2086,3176 32712,583 32981,3768 2355,6360"/>
            </emma:interpretation>
          </emma:emma>
        </inkml:annotationXML>
        <inkml:traceGroup>
          <inkml:annotationXML>
            <emma:emma xmlns:emma="http://www.w3.org/2003/04/emma" version="1.0">
              <emma:interpretation id="{0E9CF448-C128-4B60-8142-67C7D16327FC}" emma:medium="tactile" emma:mode="ink">
                <msink:context xmlns:msink="http://schemas.microsoft.com/ink/2010/main" type="inkWord" rotatedBoundingBox="2108,3436 8748,2874 8958,5346 2317,590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637.5669">1840 2613 2016 0,'0'0'179'0,"5"-12"-143"0,-1 0-36 0,-4 4 0 0,0 8 60 0,0 0 4 16,0 0 2-16,0 0 0 0,-4 12-19 16,-5 4-4-16,-5 4-1 0,-4 4 0 0,4 5-24 0,-9 3-5 15,0 1-1-15,-4 7 0 0,0 0-12 0,0 1 0 16,-1 8 8-16,-4 3-8 16,0 1-29-16,5-1-9 0,0 1-2 0,0 0 0 15,-1-1-170-15,15-3-34 0</inkml:trace>
          <inkml:trace contextRef="#ctx0" brushRef="#br0" timeOffset="3899.3529">2924 2370 2343 0,'9'-8'52'0,"4"0"10"0,1 4 2 0,-5 0 2 0,-9 4-53 0,0 0-13 0,-4 20 0 0,-10 4 0 16,-4 9 60-16,-5 11 10 0,-4 5 2 0,-1 16 0 16,1 7-12-16,4 9-1 0,1-4-1 0,-1 8 0 15,0 8-6-15,0-4-2 0,-4-4 0 0,9 4 0 16,9-8-25-16,-1 4-5 0,-3-4 0 0,13 0-1 0,4 0-11 0,-4 0-8 16,0-4 9-16,9 4-9 0,10 0-8 0,-15 0-8 15,1 0-2-15,-1 8 0 16,1-4-210-16,4-8-43 0</inkml:trace>
          <inkml:trace contextRef="#ctx0" brushRef="#br0" timeOffset="4188.6958">3447 3236 2361 0,'-32'-40'104'0,"23"15"23"0,0-3-102 0,5-4-25 16,8-5 0-16,5 5 0 0,0 4 84 0,5-1 11 16,9 5 2-16,4-4 1 0,0 3-60 0,1 9-12 15,-1 4-2-15,5 4-1 0,0 4-11 0,4 8-1 16,-4 4-1-16,0 8 0 0,4 13-10 0,-4-1 0 16,0 8 0-16,-5 9 0 0,1 8 28 0,-1-1 3 0,0 1 1 15,-4-1 0-15,4 5-32 0,-8 4 0 16,3 3 0-16,1-3 0 0,0 0 0 0,0-4 0 15,-5-1 0-15,5-3 0 16,-5-9-32-16,0-3-7 0,0-9-1 0,-4-4-807 0,0-7-161 0</inkml:trace>
          <inkml:trace contextRef="#ctx0" brushRef="#br0" timeOffset="4401.395">4818 2552 2602 0,'-28'0'116'0,"15"4"23"0,-6 8-111 0,1 9-28 0,-5 3 0 0,-4 16 0 16,-5 5 31-16,-4 12 1 16,-5 7 0-16,-5 9 0 0,-4 12-7 0,0-4-1 15,5 4 0-15,-5 0 0 0,0 4-12 0,-1 0-4 16,1-4 0-16,5 0 0 0,-1 0-8 0,5-8 0 16,0-4 0-16,0-4 0 0,5-13-16 0,0 1-6 15,4-8-1-15,9-1-802 16,0-7-161-16</inkml:trace>
          <inkml:trace contextRef="#ctx0" brushRef="#br0" timeOffset="4737.4137">5145 3483 2336 0,'0'0'104'0,"5"12"20"0,0 4-99 0,-1 5-25 15,1 3 0-15,-5 0 0 0,4 5 25 0,-4 3 0 0,0 0 0 0,0 1 0 16,0-5-6-16,0 0-2 0,0 1 0 0,0-9 0 16,0 4-17-16,9-4 0 0,-4-3 0 0,-1-1 0 15,1-4 9-15,4-4-9 0,-9-8 0 0,14 0 9 16,4-4 4-16,0 0 1 0,0-8 0 0,1-4 0 16,-6-5 6-16,5-3 0 0,1-4 1 0,-1-5 0 15,-4 1-6-15,-5 0-2 0,4-5 0 0,-4-3 0 0,-4 3 3 0,-5 1 0 16,0 4 0-16,0 3 0 15,-9 9 8-15,-5 0 3 0,-4 8 0 0,-5 3 0 16,0 14-27-16,-8 3 0 0,-1 8 8 0,-5 8-8 16,1 0 0-16,-1 9-17 0,6 3 4 0,3 1-819 0,-4-1-164 15</inkml:trace>
          <inkml:trace contextRef="#ctx0" brushRef="#br0" timeOffset="3437.8195">37 4365 1882 0,'0'-4'41'0,"0"4"9"0,0-12 2 0,9 0 1 0,5 0-42 0,4-4-11 0,5-5 0 0,9-3 0 15,4 0 67-15,10 4 11 0,4-5 2 0,0 1 1 16,5 4-53-16,-1 0-12 0,1-1-1 0,-1 1-1 31,1 8-185-31,-5-4-37 0,37-13-7 0,-15 5-1 0</inkml:trace>
          <inkml:trace contextRef="#ctx0" brushRef="#br0" timeOffset="3271.6688">429 3366 1670 0,'0'0'148'0,"0"0"-118"16,0 0-30-16,13 12 0 0,1 0 8 0,4-4-8 15,0 0 0-15,5 0 9 0,5-8 10 0,-6-4 1 16,6 0 1-16,3 0 0 0,-3-8 20 0,4 0 4 16,4-8 1-16,-9-1 0 0,1 1-5 0,-1-4-1 15,5 8 0-15,-5-17 0 0,-4 9-14 0,0-8-3 0,0-1-1 0,-1 5 0 16,-8-8 9-16,0 7 1 16,-1 1 1-16,1 0 0 0,-10-1-8 0,6 5-1 15,-1-4-1-15,-9 7 0 0,0 1-23 0,0 0 9 0,-9 0-9 0,-5 3 0 16,5 1 9-16,-5 0-9 0,-4 0 0 0,4 4 9 15,-13 0-9-15,4 0 0 0,5-1 0 0,-5 1 0 16,0 0 0-16,1 4 0 0,3 0 0 0,1 0 0 16,0 4 0-16,4-4 0 0,1 8 0 0,-1-4 0 15,5 4 0-15,-5 0 0 0,14 0 0 0,-9 12 0 16,0-4 0-16,0 4 0 0,-5 4 0 0,10 8 8 16,-10 9-8-16,10 3 0 0,-6 5 9 0,6 7-9 15,-5 9 24-15,4 4 1 0,1 7 0 0,4 1 0 16,0 0-10-16,0 4-3 0,0 8 0 0,0 4 0 15,4 0 22-15,-4 0 4 0,0 0 1 0,5 8 0 16,-5-12-8-16,0 4-2 0,4 0 0 0,1 8 0 0,-5-12-9 0,4 0-3 16,6-4 0-16,-1-5 0 0,-5-7-17 0,1-4 8 15,-1-8-8-15,5 3 0 0,-9-7 0 0,0-1 0 16,-4 1 0-16,-1-9 0 16,-4-7-22-16,0-1-8 0,-5-8-2 0,5 1 0 15,-4-5-119-15,-1-8-24 0,-9-4-5 0,5-4-847 16</inkml:trace>
          <inkml:trace contextRef="#ctx0" brushRef="#br0" timeOffset="4966.8898">6361 2249 2948 0,'18'0'65'0,"10"16"14"0,-1 8 2 0,5 17 1 0,0 11-66 0,-5 5-16 0,-4 8 0 0,-5 12 0 15,-4 8 61-15,-5 4 9 0,-9 0 2 0,0 16 0 16,-5 0-40-16,-9 4-8 0,5 5-2 0,-4-13 0 0,-6 4 8 0,1-8 2 15,0-4 0-15,0-8 0 32,4-12-52-32,-9-4-9 0,1-4-3 0,-1-13 0 0,0-7-50 0,-4-5-10 0,0-7-3 0,-10-9-1271 0</inkml:trace>
        </inkml:traceGroup>
        <inkml:traceGroup>
          <inkml:annotationXML>
            <emma:emma xmlns:emma="http://www.w3.org/2003/04/emma" version="1.0">
              <emma:interpretation id="{99E8154C-0E53-4AAF-8717-D2C226766FCE}" emma:medium="tactile" emma:mode="ink">
                <msink:context xmlns:msink="http://schemas.microsoft.com/ink/2010/main" type="inkWord" rotatedBoundingBox="9786,3990 10818,3903 10844,4204 9811,429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825.5168">7577 3244 1382 0,'-5'-16'61'0,"5"16"13"0,0 0-59 0,0-8-15 0,5 0 0 0,-1-4 0 16,5 4 152-16,5-4 28 0,4 3 6 0,0 1 1 15,5 0-85-15,4 4-17 0,10 0-3 0,4 4-1 16,0 4-27-16,4 8-6 0,5 5 0 0,1-1-1 15,8 8-36-15,0 0-11 0,0 1 0 0,5-1 0 16,-10-4 0-16,10 0 0 0,4-3 0 0,1-5 0 16,-10 0-130-16,0-8-26 0,-4-8-6 0</inkml:trace>
        </inkml:traceGroup>
        <inkml:traceGroup>
          <inkml:annotationXML>
            <emma:emma xmlns:emma="http://www.w3.org/2003/04/emma" version="1.0">
              <emma:interpretation id="{DC48A1AD-C8FB-4B3B-B61A-2DB42EC89408}" emma:medium="tactile" emma:mode="ink">
                <msink:context xmlns:msink="http://schemas.microsoft.com/ink/2010/main" type="inkWord" rotatedBoundingBox="11770,2453 15557,2132 15777,4733 11991,505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236.4024">12589 1460 2404 0,'-4'-37'107'0,"8"21"21"0,5-4-102 0,5 8-26 16,0 8 0-16,-1-5 0 15,-3 9 60-15,-10 0 6 0,0 0 2 0,4 13 0 0,-4 7-55 0,-4 4-13 0,-10 4 0 0,-13 25 0 16,-5-8 42-16,0 11 6 16,-9 5 0-16,0 4 1 0,-5-9-34 0,1 5-7 15,-5 0-8-15,-5 8 11 16,5-5-89-16,0 1-18 0,0 0-3 0,-5 8-1066 0</inkml:trace>
          <inkml:trace contextRef="#ctx0" brushRef="#br0" timeOffset="7491.1719">13382 1832 2476 0,'0'0'110'0,"0"0"22"0,-5 4-105 0,-4 4-27 0,0 12 0 0,-5 5 0 0,-9 3 67 0,-4 12 8 16,-5 1 1-16,-4 11 1 0,-1 1-20 0,5 8-4 0,-4 8-1 0,4 7 0 15,5 1-20-15,-5 0-5 16,5 8-1-16,-1-4 0 0,6 4-17 0,3 4-9 16,1 0 10-16,0 4-10 0,9-16 0 0,0 4 0 15,4-8 0-15,1 0 0 16,4-16-68-16,9-5-20 0,-5-7-4 0,5-5-757 16,5-12-151-16</inkml:trace>
          <inkml:trace contextRef="#ctx0" brushRef="#br0" timeOffset="6449.6154">9971 2180 2487 0,'10'-20'110'0,"-6"8"23"0,10 4-106 0,-5-1-27 0,0 1 0 0,5 8 0 0,-1 4 12 0,1 9-4 31,0 7 0-31,-1 8 0 0,-4 0 7 0,0 13 1 15,-4 7 0-15,0 13 0 0,-5 4 19 0,0 4 4 0,-10 4 1 0,1 20 0 16,-4 0-16-16,-6 0-4 0,-3 8 0 16,-1 0 0-16,-4-4 20 0,-1 0 3 0,1-4 1 15,4-4 0-15,-4-8-23 0,4-4-4 0,0 0-1 0,5-8 0 16,9 0 0-16,5-8-1 0,-6-5 0 0,6-3 0 16,4-9-15-16,0 1 0 0,0-9 0 0,0-3 0 15,0-5 0-15,0-8 0 0,-5-8 0 0,1 0 0 0,-5 1 24 0,4-5 6 16,5-8 1-16,0 0 0 15,9-4-23-15,-4-13-8 0,-1-3 0 0,1 0 9 16,-5-4-19-16,0-1-4 0,0-7-1 0,0-4 0 16,0-5 15-16,0-3 0 0,0-5 0 0,0-4 0 15,-5-3 0-15,5-5 0 0,5 0 0 0,-1 1 0 16,1-9 0-16,4 0 20 0,5-8-4 0,4 0 0 16,5 0-32-16,-5-4-6 0,5 1-2 0,4-1 0 15,0 4 6-15,1 4 1 0,-1-4 0 0,5 0 0 0,0 4-7 0,4 4 0 16,-4 1-1-16,9 3 0 15,0 12-2-15,4 1 0 0,-4 3 0 0,10 13 0 0,-10 7 27 0,4 5 11 16,-4 4-1-16,0 8 0 0,-5 4-25 0,-4 4-5 16,0 8 0-16,-5 4-1 0,1 4 21 0,-10 4 0 15,0 8 0-15,0 1 0 0,-4-1 0 0,-5 4 8 16,0 5 0-16,-4 3 0 0,4-8-8 0,-9 1 0 0,0-1 0 0,0 0 0 16,-5 1 28-16,-4-5 3 0,0-4 1 0,-4 4 0 15,-10 1-20-15,0-5-3 16,-4 0-1-16,-5 4 0 0,-5 1-8 0,-4-5 0 15,0 0 0-15,-4 5 0 0,-1 3 0 0,5-4 0 0,-4 8 0 0,4-11 0 16,4-1-21-16,1 4 0 16,-5 1 0-16,5 3 0 0,-5-4-224 0,-5 4-45 0</inkml:trace>
          <inkml:trace contextRef="#ctx0" brushRef="#br0" timeOffset="6997.7742">10759 3633 1944 0,'0'0'86'0,"9"-12"18"0,0 4-84 0,5-5-20 16,4 5 0-16,0-4 0 0,1 4 45 0,8 0 5 15,0-4 1-15,5 0 0 0,0 4-7 0,0-4-2 0,4 3 0 0,-4 1 0 16,5 0-17-16,-15 4-3 0,-8 4-1 0,0 0 0 0,-1 0-13 0,-4 4-8 16,-9-4 8-16,5 8-8 15,-1 9 0-15,-8-5 0 0,-5 8 0 0,-9 0 8 16,-5 13 38-16,0 3 8 0,-4 0 2 0,-5 1 0 15,-5 3-10-15,6-3-2 0,-1-5 0 0,4-4 0 0,10 1-13 0,0-9-3 16,4 0-1-16,5 0 0 16,5-7-15-16,4-1-4 0,0-12 0 0,9 8 0 15,4-8-8-15,10 0 0 0,0-8 0 0,9-4 0 16,0-1-19-16,4-3-9 0,5-4-1 0,-4-4-801 16,4-1-160-16</inkml:trace>
        </inkml:traceGroup>
        <inkml:traceGroup>
          <inkml:annotationXML>
            <emma:emma xmlns:emma="http://www.w3.org/2003/04/emma" version="1.0">
              <emma:interpretation id="{9A1EECDA-FA2B-4188-BAC3-268E33653281}" emma:medium="tactile" emma:mode="ink">
                <msink:context xmlns:msink="http://schemas.microsoft.com/ink/2010/main" type="inkWord" rotatedBoundingBox="16668,2543 19677,2288 19830,4095 16821,435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143.0983">14479 2079 2127 0,'23'-45'94'0,"-10"25"20"0,1 0-91 0,4-4-23 0,5-5 0 15,4 5 0-15,0 4 96 0,5-1 14 0,0 9 3 0,5 0 1 16,-6 4-43-16,1 12-9 0,0 4-2 0,0 4 0 15,0 13-30-15,0 3-6 0,-5 4-2 0,5 9 0 16,-5 7 8-16,1 9 2 0,-1-8 0 0,-4 11 0 16,-1 5-24-16,1 0-8 0,-5-4 0 0,1 3 0 15,-1 1 8-15,5-8-8 0,-5-5 0 0,0 9 0 16,0-8-9-16,0-5-8 0,1-7-2 0,3-9 0 16,-3-4-104-16,3-3-21 0,1-9-4 0,5-8-620 15,-1-4-124-15</inkml:trace>
          <inkml:trace contextRef="#ctx0" brushRef="#br0" timeOffset="8357.4393">15685 1638 2419 0,'-9'4'53'0,"0"4"11"0,0-8 3 0,0 20 1 0,-5-4-55 0,1 9-13 16,-1 7 0-16,-4 4 0 0,-5 5 54 0,0-1 8 15,-4 5 2-15,4 7 0 0,0-3 0 0,-4 4 0 16,-9 3 0-16,4 9 0 0,-9 4-27 0,4 0-5 16,-8 3 0-16,-1 1-1 0,-4 0-31 0,5-4 0 0,-10 4 0 0,0 4 0 31,1-5-157-31,-1-7-25 0,0 4-5 0</inkml:trace>
          <inkml:trace contextRef="#ctx0" brushRef="#br0" timeOffset="8663.3304">16086 2581 2354 0,'0'0'52'0,"-9"12"10"0,0 8 2 0,0 4 3 0,4 17-54 0,5-5-13 16,0 5 0-16,0 3 0 0,5 5 0 0,4-1 8 15,4 1-8-15,6-9 0 16,-1-3 0-16,5-5 0 0,-1-8 0 0,1-3 0 0,0-5 30 15,4 0 3-15,-4-12 1 0,4 0 0 0,-4-8-20 0,0 0-4 16,0-8-1-16,-1 0 0 0,-4-8 12 0,1-1 3 16,-1 1 0-16,-4-4 0 0,-1-1 22 0,-8-3 5 15,4-4 1-15,-9 3 0 0,4 1-32 0,-8 0-7 16,-5 3-1-16,4 1 0 0,-8 4 16 0,-1 0 4 16,0 0 0-16,1 3 0 0,-6 5-20 0,6 0-3 15,-1 0-1-15,-4 8 0 16,4 0-99-16,-4 4-20 0,-5 4-4 0,5-4-1 0</inkml:trace>
          <inkml:trace contextRef="#ctx0" brushRef="#br0" timeOffset="8892.0859">17037 1504 2649 0,'10'-4'58'0,"8"-4"12"0,9 16 2 0,5 0 4 0,0 12-61 0,4 9-15 0,14 11 0 0,0 13 0 16,0 3 54-16,-4 9 8 0,-10 4 2 0,5 12 0 15,-13 4 0-15,-10-4 0 0,-18 4 0 0,0 8 0 16,0-4-27-16,-14 0-5 0,-8 4 0 0,-15 0-1 0,-8-4-17 0,4 4-3 16,4 0-1-16,-13 0 0 31,0-8-67-31,-5-8-14 0,5 0-2 0,-9 0-1301 0</inkml:trace>
        </inkml:traceGroup>
        <inkml:traceGroup>
          <inkml:annotationXML>
            <emma:emma xmlns:emma="http://www.w3.org/2003/04/emma" version="1.0">
              <emma:interpretation id="{E57B66A7-EF8A-4DD2-8CBF-49E22D131E48}" emma:medium="tactile" emma:mode="ink">
                <msink:context xmlns:msink="http://schemas.microsoft.com/ink/2010/main" type="inkWord" rotatedBoundingBox="22046,2969 23826,2818 23880,3459 22100,361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086.5344">19874 2184 1796 0,'0'0'80'0,"-5"-8"16"0,-4 4-77 0,0 0-19 16,0 0 0-16,4 4 0 0,-4-8 55 0,9 8 7 0,0 0 2 0,9-4 0 15,5-4-32-15,4 4-7 0,1-1-1 0,8 5 0 16,0-4 20-16,10 0 3 0,4 0 1 0,9 4 0 16,0-4 6-16,9 4 2 0,5-4 0 0,-14 8 0 15,9 0-20-15,0 0-3 0,0 0-1 0,5 0 0 16,-5 5 10-16,5-5 2 0,0 4 0 0,13-4 0 16,-9 0-29-16,-4 4-6 0,-5-4-1 0,0 0 0 15,-4 0-8-15,-5 0 8 0,0 4-8 0,-4-8 8 16,-5-4-8-16,0 0 0 0,0 0 0 0,0 4 0 0,-5 0 0 0,5-4-9 15,-9 0 9-15,0 4-13 16,-9-4-37-16,-5 0-7 0,0 8-2 0,-9-4 0 16,-9 0-161-16,0 0-32 0,0 0-6 0,-9-4-2 0</inkml:trace>
          <inkml:trace contextRef="#ctx0" brushRef="#br0" timeOffset="10297.5397">20407 2601 2120 0,'0'0'47'0,"0"0"9"0,0 0 3 0,0 0 0 0,0 0-47 0,13 0-12 16,10 0 0-16,-5 4 0 0,9-4 84 0,1 4 14 16,4-4 3-16,4 4 1 0,5 0-30 0,5-4-7 15,4 4-1-15,4-4 0 0,1 4-44 0,0-4-10 16,4 4-2-16,4 0 0 15,-3 4-38-15,-6-4-8 0,1 4-2 0,0 5-1140 0</inkml:trace>
        </inkml:traceGroup>
        <inkml:traceGroup>
          <inkml:annotationXML>
            <emma:emma xmlns:emma="http://www.w3.org/2003/04/emma" version="1.0">
              <emma:interpretation id="{6D0C5571-AD5E-470E-8AE9-D02F90C3CC27}" emma:medium="tactile" emma:mode="ink">
                <msink:context xmlns:msink="http://schemas.microsoft.com/ink/2010/main" type="inkWord" rotatedBoundingBox="24857,3163 25180,1081 27202,1395 26879,347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1632.2402">22965 1622 1177 0,'0'0'52'0,"0"0"11"0,9-5-51 0,5 5-12 0,0-8 0 0,4 8 0 15,9-12 57-15,0 0 9 0,10-4 2 0,-1-4 0 16,10-1-8-16,-1 1-2 0,5-4 0 0,1 0 0 16,-10-1-34-16,-1-3-6 0,-3 4-2 0,-1-1 0 15,1-3 1-15,-5 0 0 0,-5-1 0 0,-4-3 0 0,4-4 18 0,-9-5 3 16,5 1 1-16,-5-5 0 0,-4 1-14 0,0 3-2 16,-1 1-1-16,5-5 0 15,-8 5-10-15,-1-1-1 0,0-3-1 0,0 3 0 0,-5-3-10 0,1 3 0 16,-5 5 0-16,0-1 8 0,-5 1-8 0,-4 4 0 15,0 7 0-15,5 5 0 0,4 0 0 0,-9 0 0 16,-1-1 0-16,-3 9 0 0,-1 0-17 0,0 4 4 16,-4 0 1-16,0 0 0 0,0 8 23 0,0 0 5 15,-1 0 0-15,1 0 1 0,5 8-17 0,-6 0 0 0,6 4 8 0,-1 8-8 16,0 1 0-16,1-1 0 16,4 0 0-16,-5 8 0 0,0 1 13 0,5 3-1 15,0 9 0-15,-5-1 0 0,10 1 19 0,-5 15 3 16,0 5 1-16,4 20 0 0,-4-8 21 0,4 12 5 15,-4 0 1-15,-4 12 0 0,-1-8 6 0,0-4 2 16,1 12 0-16,-1 0 0 0,-4-12-26 0,0-4-6 16,-5-4-1-16,0-4 0 0,5-8-23 0,-5-17-5 0,0 1-1 0,5-5 0 15,-5-15 20-15,10-1 3 0,-6-8 1 0,6 0 0 16,4-8-22-16,0-3-10 0,9-9 10 0,0 0-10 16,0 0 10-16,4-13-10 0,1-7 10 0,4-4-10 15,4-8 9-15,6-1-9 0,3-3 8 0,10-1-8 16,-4 1-21-16,3 8-10 0,1-13-1 0,0 9-1 0,0 3 49 15,-5 5 11-15,1 8 1 0,-6 8 1 16,-3-4-46 0,-1 12-10-16,-4 0-1 0,4 12-1 0,-5-4 29 0,1 8 0 0,-5 4 0 0,5 5 0 15,-5 3 15-15,5-4 9 0,-5 5 1 0,4 3 1 16,1-4-26-16,0 1-9 0,8-1 0 0,-3-4 0 16,-1-4-136-16,0-3-27 0,0-5-6 0,1-8-950 15</inkml:trace>
          <inkml:trace contextRef="#ctx0" brushRef="#br0" timeOffset="12307.8388">22637 2334 1911 0,'0'0'42'0,"0"0"9"0,14 0 1 0,4-4 2 0,0 0-43 0,5 4-11 16,5-4 0-16,13 0 0 0,4-5 95 0,10 1 17 0,4 0 3 0,18 0 1 15,-4 0-22-15,14 4-4 0,4 0-1 0,18 0 0 16,0 4-43-16,1-4-9 0,-1 0-1 0,0 4-1 0,-4 0-15 0,-5 0-4 16,5 0 0-16,-1 4 0 0,-22-4-16 15,0 4 0-15,-13-4 0 0,-6 0 0 0,-13-4 0 0,-4 4-19 16,-10 4 4-16,-8 0 1 31,-6-4-80-31,-8 4-16 0,-14-4-3 0,0 0-643 0,0 0-129 0</inkml:trace>
        </inkml:traceGroup>
        <inkml:traceGroup>
          <inkml:annotationXML>
            <emma:emma xmlns:emma="http://www.w3.org/2003/04/emma" version="1.0">
              <emma:interpretation id="{5A645CF9-6ACB-4415-8F43-4033C4C309FD}" emma:medium="tactile" emma:mode="ink">
                <msink:context xmlns:msink="http://schemas.microsoft.com/ink/2010/main" type="inkWord" rotatedBoundingBox="25415,3543 26212,3476 26285,4335 25488,4402"/>
              </emma:interpretation>
              <emma:one-of disjunction-type="recognition" id="oneOf7">
                <emma:interpretation id="interp7" emma:lang="" emma:confidence="1">
                  <emma:literal>3</emma:literal>
                </emma:interpretation>
                <emma:interpretation id="interp8" emma:lang="" emma:confidence="0">
                  <emma:literal>T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,</emma:literal>
                </emma:interpretation>
                <emma:interpretation id="interp11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1.66909E6">23501 2705 230 0,'0'0'20'0,"0"0"-20"0,-4-7 0 0,4 7 0 16,0 0 156-16,0 0 28 0,-8 4 4 0,8-4 2 15,-4-4-102-15,-1 4-21 0,5 0-4 0,0 0-1 16,0 0-14-16,-8 0-2 0,4-4-1 0,4 4 0 15,0 0-4-15,0 0-1 0,0 0 0 0,0 0 0 16,0 0-1-16,0 0-1 0,0 0 0 0,0 0 0 16,0 0 15-16,0 0 3 0,4-4 1 0,-4 4 0 15,13 0-26-15,3-3-6 0,-3 3-1 0,0 0 0 16,3 0-1-16,5 0-1 0,1 0 0 0,-1 0 0 0,-5 0-2 0,5 3 0 0,5 1 0 0,-5 0 0 31,0-8-20-31,4 4 0 0,-4-4 0 0,4 4 0 16,-8 4 0-16,4 0 0 0,-4 0 0 0,4-4 8 15,-8-4-8-15,4 4 0 0,-1 0 0 0,-3 0 0 0,0-4 0 0,3 4 0 16,-7 4 0-16,-9-4 8 0,13 4-8 0,-1 3 0 16,-3 4 0-16,-1-3 0 0,-8 3 0 0,4 4 9 15,-8 0-9-15,0 4 10 0,0 3 6 0,-1-3 0 16,-3 0 1-16,0-1 0 0,-1 1-2 0,-4-4-1 16,5 4 0-16,-5-4 0 0,-3 0-4 0,3-4-1 15,0 4 0-15,1-4 0 0,-5 0-9 0,0-7 10 16,0 3-10-16,0 1 10 0,1-4-10 0,-1-1 0 15,0 1 9-15,0 0-9 0,0-4 0 0,5 0 8 16,-1 0-8-16,0 0 0 0,5 0 0 0,-1 0 0 16,1 0 0-16,0 0 8 0,3 0-8 0,1 0 0 0,-4 0 0 0,4 0 0 15,4 0 0-15,0 0 9 0,0 0-9 0,0 0 10 16,0 0-21-16,0 0-4 0,12 0-1 0,5 4 0 16,-17-4 6-16,17 3 1 0,-4-3 0 0,8 0 0 15,-5 4-3-15,5-4 0 0,-4 4 0 0,4-4 0 16,0 0 12-16,0 0-13 0,-4 0 5 0,0 4 8 0,-4-4 0 0,-1 3 0 15,1 1 0-15,-5 0 0 16,-8-4 0-16,9 4 0 0,-9-4 0 0,0 0 0 16,4 7 0-16,0 4 0 0,-4 1 0 0,0 2 0 15,-4 1 19-15,0-3-2 0,-5 6 0 0,1-6 0 16,0 6 3-16,-5-3 0 0,-4 4 0 0,-4 3 0 16,0 1-2-16,0-4 0 0,-4 3 0 0,-1 0 0 15,-3-3-6-15,0 0 0 0,-1 3-1 0,-4 5 0 16,1-9 0-16,3 5 0 0,-3-5 0 0,7 1 0 0,-3-4-3 0,4 0 0 15,4-8 0-15,-5 5 0 0,5-1-8 0,-4-4 0 16,8 1 0-16,-4-8 0 16,9 0-39-16,-5 0 0 0,8-4 0 0,1-3-650 15,4-5-131-15</inkml:trace>
        </inkml:traceGroup>
        <inkml:traceGroup>
          <inkml:annotationXML>
            <emma:emma xmlns:emma="http://www.w3.org/2003/04/emma" version="1.0">
              <emma:interpretation id="{98171EC9-A265-4E37-95B8-7C08E40BC8B9}" emma:medium="tactile" emma:mode="ink">
                <msink:context xmlns:msink="http://schemas.microsoft.com/ink/2010/main" type="inkWord" rotatedBoundingBox="26620,1099 32712,583 32935,3218 26843,373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2582.8062">27969-9 1267 0,'45'-21'56'0,"-26"13"12"16,-1 8-55-16,4 0-13 0,1 0 0 0,0 0 0 0,4 8 156 0,-4 9 29 0,0-1 6 0,0 8 1 0,-1 0-103 0,-3 5-20 16,-6 3-4-16,1 8-1 0,-5 1-51 0,0-5-13 31,-9 9 0-31,0 3 0 0,0-7 57 0,-9 7 9 15,0-7 2-15,-5-1 0 0,-4 5-58 0,-5-1-10 16,1-3 0-16,-6 3 0 0,-4 5 0 0,-4-5 8 16,-1 5 2-16,1 4 0 15,-5-9-170-15,0 1-33 0</inkml:trace>
          <inkml:trace contextRef="#ctx0" brushRef="#br0" timeOffset="24085.846">29121 885 1209 0,'-14'-32'108'0,"14"19"-87"0,5 1-21 0,4-4 0 0,0 0 43 0,0 0 4 31,0 0 1-31,0 3 0 0,-4 1 23 0,4 4 5 15,-5-4 0-15,1 4 1 0,4 0-46 0,-5 4-10 16,-4 4-1-16,0 0-1 0,0 0 0 0,0 0 0 16,0 0 0-16,-13 12 0 0,4-4 10 0,-9 8 3 0,-1 8 0 0,-3 1 0 15,-1 7 18-15,0 5 4 0,-4-1 1 0,4 9 0 16,-4-1-7-16,4 1 0 0,0 3-1 0,0-3 0 0,1-1-7 0,-1-3 0 16,5 3-1-1,4-3 0-15,0 3-31 0,5-3-8 0,0-9 0 0,0 0 0 16,9 1 0-16,0-1 0 0,0-8 0 0,4-3 0 15,1-1 0-15,4 0-13 0,5-4 3 0,-1-4 1 16,1-8 9-16,0 9 12 0,4-13-2 0,0 0-1 16,0 0-9-16,-4 0 0 0,4-8 0 0,1-1 0 15,-6-3 0-15,5-4 0 0,-4 4 0 0,4-4 0 16,-4-4 0-16,4 3 0 0,-9 1 0 0,5 4 0 0,-5 0 0 0,-4 4-14 16,-1 0 3-16,-4 8 1 0,0 0 10 0,0 0 14 15,0 0-3-15,0 0-1 0,0 0-10 0,-9 4 0 16,0 0 0-16,-5 4 0 0,-4 4 0 0,4 4 0 15,1 0 0-15,-1 5 0 0,0-5 0 0,1 4 0 16,-1-4 0-16,0 4 0 0,10 1 0 0,-5-9 0 16,-5 0 0-16,10 0 0 0,-1-4 0 0,5 0 0 15,0 0 0-15,0-8 0 0,0 0 0 0,0 0 0 16,0 0 0-16,9 0 0 0,0 0 0 0,5 0 0 16,-5 0 0-16,5 0 0 0,-5-4 0 0,4 8 0 15,-8 0 0-15,4 5 8 0,0-1-8 0,-4 4 0 16,-1 0 0-16,-4 4 0 0,5 8 0 0,-10 1 0 15,5 3 0-15,0 4 0 0,0-3 0 0,0 3 0 16,0 9 0-16,0-9 0 0,-4-4 0 0,-1 5 0 16,1-5 0-16,4 4 8 15,-10-3-96-15,6-5-20 0,-1-4-4 0</inkml:trace>
          <inkml:trace contextRef="#ctx0" brushRef="#br0" timeOffset="24933.825">29567 1767 576 0,'9'0'51'0,"0"0"-41"0,-4-4-10 0,4 4 0 16,0 0 258-16,0 4 50 0,-9-4 9 0,4 4 3 15,1 4-180-15,4 13-36 0,-9-1-8 16,5 0 0-16,-5 4-22 0,-5 5-4 16,5 7-1-16,-4-8 0 0,-1 1-9 0,-4 3-3 0,0 5 0 0,0-5 0 15,0 0-33-15,4 1-6 0,-4-5-2 0,0 0 0 16,0 1-16-16,0-5 0 0,4-4 8 0,1-4-8 31,-6 5-156-31,6-5-34 0</inkml:trace>
          <inkml:trace contextRef="#ctx0" brushRef="#br0" timeOffset="25196.3477">30273 602 1958 0,'22'8'87'0,"-4"4"17"0,5 0-83 0,5 12-21 0,-1 9 0 0,5 15 0 16,0 5 57-16,-1 4 7 16,-3 15 2-16,4 1 0 0,-10 4 17 0,6-4 3 15,-15 4 1-15,1 0 0 0,-9-4-39 0,-5 3-7 16,-5 9-1-16,-4 0-1 0,-5-8 20 0,-8 8 4 15,-1-8 1-15,-9-4 0 16,0 4-76-16,0-4-16 0,0-8-2 0,-4-5-1 16,-5 5-47-16,0-4-10 0,-9-5-1 0,0-11-1051 0</inkml:trace>
          <inkml:trace contextRef="#ctx0" brushRef="#br0" timeOffset="21911.7612">27172 331 403 0,'32'-9'36'0,"-32"9"-36"0,0-16 0 0,4 12 0 16,6-8 107-16,-6 4 14 0,1-4 3 0,-1 4 1 15,-4 8-8-15,0 0-1 0,0-12-1 0,-4 3 0 16,-5 1-92-16,4 4-23 15,5 4 0-15,0 0 0 0,-9-8 56 0,4 4 6 16,5 4 2-16,-9 0 0 0,0 4 0 0,-5 4 0 16,-4-4 0-16,5 9 0 0,-6 7-52 0,1 4-12 0,0 0 0 0,-5 5 0 15,0 7 54-15,1-4 8 0,-1 1 2 0,5 3 0 16,-5-3-14-16,9-1-2 0,-4 4-1 0,4-7 0 16,-4 3-24-16,9-4-5 0,0 1-1 0,4 3 0 15,1-4-17-15,4-3 0 0,0 3 8 0,9 0-8 16,-4-3-49-16,4-1-14 15,0-8-2-15,4 4-546 0,1-3-109 0</inkml:trace>
          <inkml:trace contextRef="#ctx0" brushRef="#br0" timeOffset="22333.1137">27391 379 1267 0,'4'-24'56'0,"-4"12"12"0,5 0-55 0,-1 3-13 16,1-3 0-16,8 4 0 0,-3-4 105 0,3 4 19 16,1-4 3-16,4 4 1 0,5-4-81 0,0 3-16 15,-1 1-3-15,6 0-1 0,-1 0 8 0,0 4 1 16,5 4 1-16,-5-8 0 0,-4 8-29 0,0 0-8 16,-5 8 0-16,0 0 0 0,-8 4 0 0,-1 1 0 15,-9 3 0-15,0 4 0 0,-5 0 0 0,-4 0 0 16,-5 1 0-16,1 3 0 0,-6-8 0 0,1 4 0 15,0 1 0-15,-5-5 0 0,10-4 0 0,-6 8 0 0,6-16 0 0,-1 12 0 16,0-16 40-16,5 8 8 16,9-8 0-16,0 0 1 0,-4 5-36 0,4-5-13 0,0 0 9 0,0 0-9 15,0 0 14-15,0 0-2 0,0 0-1 0,9 8 0 16,5-4-11-16,-1-4 0 0,-4 0 0 0,0 4 0 16,-9-4 0-16,10 8 0 0,-10-8 0 0,0 0 0 15,4 12 0-15,-4 0 0 0,-4 4 0 0,-6 0 0 16,6 1 0-16,-10 3 0 0,1 0 0 0,-1-4 0 0,0 5 0 0,1-1 0 15,3-4 0-15,1 4 0 16,-4 0 0-16,4 5 0 0,-1-5 0 0,1 0 0 16,0 0-152-16,0 5-32 15</inkml:trace>
          <inkml:trace contextRef="#ctx0" brushRef="#br0" timeOffset="23074.9527">28410 739 1713 0,'0'0'37'0,"0"0"8"0,0 0 2 0,5-8 2 0,0 0-39 0,-5 8-10 0,0 0 0 0,0 0 0 16,0 0 56-16,0 0 10 16,0 0 2-16,0 0 0 0,-10 8-28 0,1 0-6 0,-4 4-1 0,-1 9 0 15,-4 7-1-15,0 4-1 0,-1 5 0 0,-8 15 0 16,4-7 24-16,-9 12 5 0,5 3 0 0,0 5 1 16,-1 0-5-16,1 0-2 0,-5-5 0 15,0 13 0-15,5-4-16 0,0-4-3 0,-5 7-1 0,0 1 0 16,5-8-14-16,8 0-4 0,1-13 0 0,5 5 0 15,-6-12-16-15,10-5 0 0,18 1-11 0,5 3 11 16,4-20-119-16,0 5-17 16,10-5-3-16,-1-12-948 0</inkml:trace>
          <inkml:trace contextRef="#ctx0" brushRef="#br0" timeOffset="11965.3576">24436 654 1958 0,'-5'-28'87'0,"5"16"17"0,5 0-83 0,4-9-21 0,14 5 0 0,-1 0 0 15,6 4 40-15,4 0 4 0,4 0 1 0,5 4 0 16,-5 3 13-16,1 5 2 16,-5 0 1-16,-5 13 0 0,0-9-29 0,-8 12-7 0,-1 12-1 0,-5-8 0 15,-3 9-24-15,-15 3 0 0,0 1 0 16,-4 3 0-16,-9 4 22 0,-5-7 6 0,5 3 0 0,-9 5 1 16,-5-17 2-16,0 4 0 0,5 1 0 0,-1-9 0 15,1 4-22-15,4 0-9 0,10-11 8 0,4 3-8 16,-5 0 29-16,5 0 1 0,9-4 0 0,9 0 0 15,9 5-22-15,5-1-8 0,4 0 0 0,10 4 0 16,-1-4 0-16,10 5 0 0,4-1-8 0,0 0 8 16,0-8-108-16,0 8-14 0,0 1-3 0,-4 3-968 15</inkml:trace>
          <inkml:trace contextRef="#ctx0" brushRef="#br0" timeOffset="17148.0118">25456 2144 1728 0,'9'-9'153'0,"-5"1"-122"0,5 4-31 0,0 0 0 15,5 0 95-15,0 0 13 16,-1 0 2-16,6 0 1 0,-6 8-44 0,6-4-9 16,3 0-2-16,1 0 0 0,4 0-38 0,1 0-8 15,8-4-2-15,-4 4 0 16,4 4-44-16,1-4-8 0,-1 0-3 0,1 0-623 0,-5 0-125 0</inkml:trace>
          <inkml:trace contextRef="#ctx0" brushRef="#br0" timeOffset="16978.2692">25815 1342 288 0,'0'0'12'0,"0"0"4"0,0 0-16 0,0 0 0 0,0 0 0 0,0 0 0 15,0 0 220-15,0 0 40 0,14-8 9 0,0 4 2 16,-1-4-165-16,5 0-33 0,1 4-6 0,-1-8-2 16,0 4-1-16,5 0 0 0,4-5 0 0,5 5 0 15,-9 0 0-15,4-4-1 0,-4 4 0 0,0-4 0 0,-1 4-50 0,-3-4-13 16,-1-1 0-16,-4 5 0 0,-5-4 30 0,0 4 1 15,-5-8 0-15,1 4 0 0,-5 0-20 0,0 0-11 16,-5-5 12-16,1 5-12 0,-1-4 0 0,-4 4 0 16,0-4 0-16,0 0 0 0,-5-1 0 0,1 1 0 0,-1-4 0 0,0 4 0 15,1 0 0-15,-1 3-9 16,0-7 9-16,1 8 0 0,-1 4 0 0,5-8 0 16,0 12 0-16,4-8 0 0,-8 3 0 0,3 5 0 15,6 0 0-15,4 4-8 0,0 0 8 0,0 0 0 0,-9-4 0 0,9 4-8 16,-9 0 8-16,9 0 0 0,-9 0 0 0,-1 4 0 0,1 4 0 0,5 5 0 15,-10 3 0-15,5-4 0 16,4 12 8-16,-4 5 3 16,0 3 1-16,-4 4 0 0,3 5 9 0,1 7 3 15,5 5 0-15,-5 4 0 0,4-1 22 0,5 5 5 0,5 0 1 0,8 7 0 16,-4-3 3-16,1 4 1 0,-6 8 0 16,5 0 0-16,0-4 22 0,-4-5 5 0,-10 5 1 0,5 4 0 15,0-12-61-15,-4 4-12 0,-5 0-3 0,0-9 0 16,-5-3 12-16,0 0 3 0,1-9 0 0,-1-3 0 15,0-5-9-15,1-3-2 0,-1-9 0 0,0 0 0 16,5 1-4-16,0-9-8 0,-5 0 11 0,5-4-11 16,-4-4 0-16,4 5-12 0,-1-9 0 0,1 0 0 15,-4-4-108-15,-1 0-22 0,-4-4-4 0,0-4-1046 16</inkml:trace>
        </inkml:traceGroup>
      </inkml:traceGroup>
    </inkml:traceGroup>
    <inkml:traceGroup>
      <inkml:annotationXML>
        <emma:emma xmlns:emma="http://www.w3.org/2003/04/emma" version="1.0">
          <emma:interpretation id="{17C64249-2561-4B64-87BB-6E8D8814811C}" emma:medium="tactile" emma:mode="ink">
            <msink:context xmlns:msink="http://schemas.microsoft.com/ink/2010/main" type="paragraph" rotatedBoundingBox="11395,6795 25567,5536 25758,7684 11586,894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4F3590D-EBA1-45A0-97EC-C031BE0928E4}" emma:medium="tactile" emma:mode="ink">
              <msink:context xmlns:msink="http://schemas.microsoft.com/ink/2010/main" type="line" rotatedBoundingBox="11395,6795 25567,5536 25758,7684 11586,8943"/>
            </emma:interpretation>
          </emma:emma>
        </inkml:annotationXML>
        <inkml:traceGroup>
          <inkml:annotationXML>
            <emma:emma xmlns:emma="http://www.w3.org/2003/04/emma" version="1.0">
              <emma:interpretation id="{78774AAF-E146-4009-92E3-EA299ED3CCE9}" emma:medium="tactile" emma:mode="ink">
                <msink:context xmlns:msink="http://schemas.microsoft.com/ink/2010/main" type="inkWord" rotatedBoundingBox="11414,7010 13689,6808 13825,8339 11550,8541"/>
              </emma:interpretation>
              <emma:one-of disjunction-type="recognition" id="oneOf9"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)</emma:literal>
                </emma:interpretation>
                <emma:interpretation id="interp15" emma:lang="" emma:confidence="0">
                  <emma:literal>,</emma:literal>
                </emma:interpretation>
                <emma:interpretation id="interp16" emma:lang="" emma:confidence="0">
                  <emma:literal>9</emma:literal>
                </emma:interpretation>
                <emma:interpretation id="interp17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31121.4582">11164 7206 2487 0,'18'-20'55'0,"-8"8"11"0,-6 0 2 0,10 4 2 0,-1 8-56 0,6 4-14 16,-1 4 0-16,0 8 0 0,-4 0 0 0,-1 4 0 16,1 1 0-16,-5 3 0 0,0 4 0 0,0 5 0 15,0-1 0-15,1 0 0 0,-1-7 0 0,-5 3 0 0,5-4 0 0,-4-3 0 16,-1-5 0-16,1-4 0 0,0-4 0 0,-5-8 0 16,9 4 0-16,4-8 0 0,-4 0 0 0,5-4 0 15,0-8 12-15,4-1 0 0,-4 1 0 0,-1-8 0 16,1 0 12-16,0-5 1 0,-1 1 1 15,-4 4 0-15,0-1 6 0,1 1 0 0,-10 4 1 0,0 0 0 0,0-1-9 0,0 9-3 0,-10-4 0 0,6 12 0 32,-10 0-13-32,1 4-8 0,-1 4 8 0,-4 0-8 0,-5 8 0 0,0 0 0 15,-4 9 0-15,0-1 0 16,-1 4-114-16,1 0-27 0,0 5-6 0,-1-1-964 16</inkml:trace>
          <inkml:trace contextRef="#ctx0" brushRef="#br0" timeOffset="30530.6986">9238 6672 1904 0,'14'-57'42'0,"-9"33"9"0,4-8 1 0,0-1 1 0,9-3-42 0,-4 0-11 0,8-1 0 0,1-3 0 16,5 7 67-16,-1 1 11 15,5-4 2-15,0 3 1 0,4 5-26 0,0-1-6 16,10 9-1-16,0 0 0 0,-5 12-13 0,-1 8-3 16,6 4-1-16,4 12 0 0,-4 12-17 0,-1 13-3 15,5 8-1-15,-4 7 0 0,-5 1-2 0,-5-1 0 16,1 5 0-16,4 4 0 0,-5-8 4 0,0 3 1 16,1-3 0-16,-5 0 0 0,-5-5-13 0,5 5 0 15,0-13 0-15,0 5 0 16,-5-9-119-16,-4 1-23 0,4-5-5 0,0-7-855 0</inkml:trace>
          <inkml:trace contextRef="#ctx0" brushRef="#br0" timeOffset="30742.3537">10991 6057 2340 0,'-4'0'52'0,"-10"0"10"0,0 8 2 0,-8 4 1 0,-1 12-52 0,-9 9-13 0,-4 3 0 0,-10 17 0 16,-13 4 61-16,0 7 10 0,-14 13 1 0,5-4 1 16,-10 8-18-16,10-4-4 0,-5 8-1 0,0-8 0 15,-4 4-35-15,4 0-7 0,-9 0-8 0,14-5 11 0,4 1-20 0,5-4-4 16,0-4-1-16,4 0 0 16,5 0-138-16,4-1-27 0,5-3-5 0</inkml:trace>
        </inkml:traceGroup>
        <inkml:traceGroup>
          <inkml:annotationXML>
            <emma:emma xmlns:emma="http://www.w3.org/2003/04/emma" version="1.0">
              <emma:interpretation id="{033AD06F-834A-47FB-BDEE-86A9F43A9A80}" emma:medium="tactile" emma:mode="ink">
                <msink:context xmlns:msink="http://schemas.microsoft.com/ink/2010/main" type="inkWord" rotatedBoundingBox="14632,6867 15875,6757 15984,7993 14741,8103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29845.2244">13655 5927 2077 0,'0'0'45'0,"0"0"10"0,0 0 1 0,0 0 4 0,0 0-48 0,0 0-12 0,0 0 0 0,0 0 0 16,0 0 48-16,0 0 8 0,0 9 2 0,-9 11 0 15,-5-4-27-15,-4 8-6 0,-5 9-1 0,-9 3 0 16,-9 0 19-16,-4 5 3 0,-1-1 1 0,-9 9 0 0,-8-4-15 0,3 3-2 15,-3 1-1-15,-6-5 0 16,6 1-7-16,-1-9-2 0,0-4 0 0,0-3 0 0,5-1-20 0,5 0 0 16,-1-3 0-16,5-5 0 0,9-4 0 0,5 4 0 15,4-7 0-15,4-1 0 0,15-4 0 0,-1 0 0 16,9 0-8-16,5-8 8 0,0 0 0 0,10 4 0 16,8 4 0-16,14 0 0 0,0-4 0 0,9 4 0 15,9-4 8-15,4 0-8 0,5 5 11 0,1-5-3 16,-1 0 0-16,5 4 0 0,-1-8-8 0,-4 4 0 15,1-4 9-15,-1 4-9 0,0 0 12 0,0 8-3 16,-9-4 0-16,5 0 0 0,-10 0-9 0,1 0 0 16,-5 0 0-16,-5 5 0 15,1-1-98-15,-10 4-22 0,0-4-4 0,1 4-991 0</inkml:trace>
          <inkml:trace contextRef="#ctx0" brushRef="#br0" timeOffset="30071.7152">12803 7227 2134 0,'0'0'47'0,"0"0"9"0,14 0 3 0,4 0 1 0,0 4-48 0,5-4-12 15,4 0 0-15,5 0 0 16,5 0 52-16,4-9 8 0,4 5 2 0,5-4 0 0,5 0-37 0,0 0-7 15,4 4-2-15,0 0 0 16,0 4-84-16,-4-4-16 0,-1 4-4 0,-3 0-897 0</inkml:trace>
        </inkml:traceGroup>
        <inkml:traceGroup>
          <inkml:annotationXML>
            <emma:emma xmlns:emma="http://www.w3.org/2003/04/emma" version="1.0">
              <emma:interpretation id="{1B2D7214-62C5-4BC9-AD9E-9DAD1F1ABBDA}" emma:medium="tactile" emma:mode="ink">
                <msink:context xmlns:msink="http://schemas.microsoft.com/ink/2010/main" type="inkWord" rotatedBoundingBox="17293,6271 18320,6180 18511,8328 17484,8419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27059.5186">15922 5592 1443 0,'14'-33'64'0,"-10"21"13"0,-4-8-61 0,9 8-16 15,-4-9 0-15,4 5 0 0,-4 0 52 0,-1 4 8 16,1-8 2-16,-1 8 0 0,-4 3-12 0,0 9-2 0,-4-8-1 0,-1 0 0 15,1 4-30-15,-6-4-5 16,1 0-2-16,0 4 0 0,0 4 3 0,-9 0 1 16,0 0 0-16,-5 8 0 0,-4 0 9 0,-5 8 1 15,-5 9 1-15,-8 3 0 0,-10 8-4 0,1 5-1 16,-6 3 0-16,1 9 0 0,4 4-4 0,1-5-2 16,8 1 0-16,-4 4 0 0,9-5 1 0,9-3 0 15,5-1 0-15,4 1 0 0,10-9-15 0,-1 5 0 16,9 3 8-16,5-7-8 0,5-5 0 0,4-3 0 15,-4-1 0-15,8-8 0 0,6-3 0 0,-1-5-10 16,5-4 10-16,-1 0-8 0,6-8 8 0,-6-4-13 0,1-4 5 0,4 0 8 0,5-4 0 0,0-4 0 31,-5 0 0-31,5 3 0 0,-9 1 0 0,0 0 0 16,-5 0 0-16,0 0 0 0,-4-4 0 0,-5 4-9 0,0-4 9 0,-9 12-10 16,0 0 34-16,0 0 8 0,-4-4 0 0,-5 4 1 15,-5 4-20-15,-4 8-4 0,-1-4-1 16,-8 8 0-16,4-4 0 0,-4 0-8 0,4 9 12 0,1 3-4 15,-1 4 0-15,0 1-8 0,5-1 12 0,4 4-4 16,0-3-8-16,5-1 0 0,0 0 0 0,5-3 0 16,-1-1 0-16,5-4 0 0,0-4 0 0,0 0 0 15,0 1 0-15,0-5 0 0,0-12 0 0,5 8 0 16,-5-8-11-16,9 4 11 0,-9-4-8 0,9 8 8 0,-5 0 0 16,10-4 0-16,-9 4 0 0,8 0 0 0,-4 5 8 0,-4 3 0 15,0 0 0-15,4 4 0 0,4 4-8 0,1 5 11 16,-5 3-11-16,0 5 12 0,5-1-12 0,-5 0 0 15,-5 9 0-15,1-1-706 16,-5 1-134-16</inkml:trace>
          <inkml:trace contextRef="#ctx0" brushRef="#br0" timeOffset="27295.6989">16159 6684 2563 0,'0'0'56'0,"0"0"12"0,9 12 3 0,0 5 1 0,0 7-58 0,5 0-14 0,-5 4 0 0,0 9 0 16,-5-5 44-16,1 9 5 0,0-1 2 0,-1 5 0 16,-4-1-38-16,5 5-13 0,-1-1 9 0,1 1-9 15,-10-1 0-15,10-3-14 0,-1 4 2 0,1-9 0 16,-1-8-180-16,6-3-35 0,-1 27-7 0,0-31-2 0</inkml:trace>
        </inkml:traceGroup>
        <inkml:traceGroup>
          <inkml:annotationXML>
            <emma:emma xmlns:emma="http://www.w3.org/2003/04/emma" version="1.0">
              <emma:interpretation id="{4042507B-9B44-4512-8B54-C271DFFE80E5}" emma:medium="tactile" emma:mode="ink">
                <msink:context xmlns:msink="http://schemas.microsoft.com/ink/2010/main" type="inkWord" rotatedBoundingBox="20624,6373 21375,6306 21487,7561 20736,7627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7871.9729">18690 6628 2246 0,'0'0'49'0,"0"0"11"0,14 8 1 0,-1 0 3 0,6 4-52 0,3-4-12 0,-3 0 0 0,8 0 0 16,5 0 56-16,0 0 9 15,0 0 2-15,4-3 0 0,0-1-47 0,5 0-10 16,-4 4-2-16,4-4 0 16,-5 0-115-16,1 0-23 0,-1-4-5 0</inkml:trace>
          <inkml:trace contextRef="#ctx0" brushRef="#br0" timeOffset="27697.2105">19041 5490 2091 0,'9'-4'46'0,"4"4"10"0,-3 0 1 0,-1 12 2 0,-5 1-47 0,1 3-12 0,-5 4 0 0,-5 4 0 16,-4 9 28-16,-5-1 4 15,-4 0 1-15,-5 1 0 0,1-1-33 0,-6 5 0 16,-13-1 0-16,0-4-12 0,0 1 44 0,-4-1 8 0,4-8 3 0,0 5 0 15,5-5-28-15,-1-4-6 0,10-3-1 0,-1-1 0 16,6 0 29-16,4 0 6 0,-1-4 1 0,6-4 0 16,-1 4-20-16,5 1-3 0,0-5-1 0,0 4 0 15,0 0 10-15,4 0 2 0,0-4 0 16,5 4 0-16,0 0-32 0,10 1 0 0,-6-1 0 0,10 4 0 16,4-4 0-16,5 0 0 0,4 4 0 0,5-7 0 0,9 3 16 0,0-4-4 15,4-8 0-15,6 8 0 31,-1-4-34-31,0 4-7 0,0-4-2 0,0 4 0 0,-9-8 50 0,0 8 9 0,-5-4 3 0,1 4 0 16,-6 0-188-16,-8 1-38 0,18 3-7 16,-23-8-2-16</inkml:trace>
        </inkml:traceGroup>
        <inkml:traceGroup>
          <inkml:annotationXML>
            <emma:emma xmlns:emma="http://www.w3.org/2003/04/emma" version="1.0">
              <emma:interpretation id="{3525C3F7-D9BC-460A-B53B-748835AA9DEF}" emma:medium="tactile" emma:mode="ink">
                <msink:context xmlns:msink="http://schemas.microsoft.com/ink/2010/main" type="inkWord" rotatedBoundingBox="22993,5888 25578,5658 25722,7282 23137,7512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8231.5611">20807 5438 2120 0,'5'-16'47'0,"4"-9"9"0,0-3 3 0,5-4 0 0,-5-9-47 0,9 5-12 0,5-5 0 0,-5 1 0 0,5-1 29 0,4 9 4 16,-4 4 1-16,9 11 0 16,-5 5 18-16,5 0 3 0,-5 4 1 0,5 8 0 0,0 12 0 0,0 8 1 15,4 1 0-15,1 11 0 16,-1 4-23-16,0 5-5 0,5 3-1 0,5 9 0 0,-1-4 7 0,-4 11 1 15,5 1 0-15,-1 12 0 0,-4-4-36 0,-4-1 0 16,-1 5 0-16,1 4 0 0,-5-8 0 0,-1-4 0 16,6-5 0-16,-10 1 0 0,5-8 0 0,-5-1-14 15,-4-3 1-15,0-9 0 16,-5-3-150-16,0-13-29 0,1 0-7 0</inkml:trace>
          <inkml:trace contextRef="#ctx0" brushRef="#br0" timeOffset="28447.1709">22865 4944 1958 0,'-14'-4'174'0,"1"8"-139"0,-5 0-35 0,-1 12 0 16,-3 9 112-16,-10 15 15 0,-9 5 3 0,-5 7 1 16,-13 1-47-16,0 3-10 0,0 5-2 0,-14 12 0 0,0-8-25 0,0 8-6 15,0-1-1-15,0 5 0 0,5-4-6 0,4-4-2 16,5-4 0-16,0 4 0 31,4-5-51-31,10-7-10 0,-1 0-3 0,1-1 0 0,4 1-138 0,4-9-28 0,1 1-6 0</inkml:trace>
          <inkml:trace contextRef="#ctx0" brushRef="#br0" timeOffset="28780.7822">23011 6037 1785 0,'36'-20'79'0,"-18"7"17"0,5 1-77 0,4 4-19 0,-4 4 0 0,9 0 0 16,0 8 169-16,0 0 31 0,0 0 5 0,-5 0 2 16,5 0-163-16,-9 4-33 15,4-4-11-15,-4 5 0 0,-5 3 9 0,0 0-9 16,-4 0 0-16,-5 0 9 0,-5 4 2 0,-4 0 0 15,-4 5 0-15,-5-1 0 0,-9-4 4 0,-1 0 1 16,-3 5 0-16,-6-5 0 0,6 4 18 0,-1-4 4 16,-5 4 1-16,1-3 0 0,9-1 4 0,0 4 1 15,4-8 0-15,0 4 0 0,5 5-36 0,0-9-8 0,9-12 0 0,5 12 0 16,4 4 0-16,9-4-11 0,0-4 3 0,5 4 0 16,4-4-13-16,1-3-3 0,4-1 0 0,-1 0 0 15,6-4-83-15,-5 0-17 0,4-4-3 16,-9-5-1-16</inkml:trace>
        </inkml:traceGroup>
      </inkml:traceGroup>
    </inkml:traceGroup>
    <inkml:traceGroup>
      <inkml:annotationXML>
        <emma:emma xmlns:emma="http://www.w3.org/2003/04/emma" version="1.0">
          <emma:interpretation id="{4FCD4143-7D7F-4473-A2A3-4C38FF7FE104}" emma:medium="tactile" emma:mode="ink">
            <msink:context xmlns:msink="http://schemas.microsoft.com/ink/2010/main" type="paragraph" rotatedBoundingBox="2224,10274 31824,8429 31941,10308 2341,121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6AE81F-9FE0-4507-8994-FBA83A51530E}" emma:medium="tactile" emma:mode="ink">
              <msink:context xmlns:msink="http://schemas.microsoft.com/ink/2010/main" type="line" rotatedBoundingBox="2224,10274 31824,8429 31941,10308 2341,12154"/>
            </emma:interpretation>
          </emma:emma>
        </inkml:annotationXML>
        <inkml:traceGroup>
          <inkml:annotationXML>
            <emma:emma xmlns:emma="http://www.w3.org/2003/04/emma" version="1.0">
              <emma:interpretation id="{4CC51FFB-0711-487E-B53A-BCECAA812516}" emma:medium="tactile" emma:mode="ink">
                <msink:context xmlns:msink="http://schemas.microsoft.com/ink/2010/main" type="inkWord" rotatedBoundingBox="2244,10595 5502,10392 5586,11740 2328,11944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36047.5824">96 10917 1594 0,'0'0'71'0,"5"0"14"0,4 4-68 0,5 0-17 16,8-4 0-16,1 0 0 0,5 0 38 0,8 0 4 15,0-8 1-15,5 0 0 0,5 0-14 0,-1 0-2 0,1 0-1 0,-5 0 0 16,9-4-82-16,0 4-17 0,-9 0-3 0</inkml:trace>
          <inkml:trace contextRef="#ctx0" brushRef="#br0" timeOffset="35679.0444">388 10027 2016 0,'-18'-16'44'0,"8"8"10"0,6-4 2 0,-1-1 0 0,1 1-45 0,4-4-11 16,0 4 0-16,9 0 0 0,0-4 39 0,5 4 5 16,-1-5 2-16,5 5 0 0,5-4-6 0,0 0 0 15,4 4-1-15,10 0 0 0,4-1-19 0,0 1-3 0,-5 4-1 0,5 0 0 16,0 0-16-16,5 0 0 16,-5 4 0-16,4 0 0 0,-8-4 0 0,-1 0 0 15,-4 4 0-15,0-5 0 16,-10 5-23-16,6 0-5 0,-10 0 0 0,5 0-1 15,-5 0-26-15,0 4-5 0,-4 0 0 0,0 0-1 16,-1 0-134-16,1 4-26 0</inkml:trace>
          <inkml:trace contextRef="#ctx0" brushRef="#br0" timeOffset="35400.2488">543 9930 1382 0,'4'-20'61'0,"-4"20"13"0,-4-8-59 0,4-5-15 0,0 5 0 0,0 8 0 16,0 0 95-16,0 0 16 0,0 0 3 0,0 0 1 15,0 17-52-15,0 7-11 0,-5 8-1 0,-4 9-1 16,0 3 11-16,-5 13 3 0,0 4 0 0,-4 7 0 16,-5 9-12-16,5 0-1 0,-5 0-1 0,5 0 0 15,5-4-25-15,-1-8-5 0,0-9 0 0,5 1-1 16,-4-9-19-16,3-3 10 0,6-5-10 0,-5-3 8 0,4-5-8 0,-4-4 0 16,5-3 0-16,-1-5 0 15,-4 0-33-15,4-8-9 0,5 1-2 0,0-13-661 16,0 0-133-16</inkml:trace>
          <inkml:trace contextRef="#ctx0" brushRef="#br0" timeOffset="35916.0663">497 10213 1530 0,'0'0'68'0,"0"0"13"0,0 0-65 0,0 0-16 0,0 0 0 0,14 4 0 16,-1-4 24-16,6-4 2 0,3 0 0 0,10 0 0 0,0 0 26 0,9-4 6 16,0 4 1-16,0-8 0 0,4 4-19 0,-4 4-4 15,-4-4-1-15,4 3 0 0,-5 1-25 0,-4 0-10 16,-5 4 8-16,-4 0-8 16,0 0-112-16,-5 4-27 0,-4-4-5 0</inkml:trace>
          <inkml:trace contextRef="#ctx0" brushRef="#br0" timeOffset="36379.281">1435 10217 2257 0,'-5'0'49'0,"5"0"11"0,-4 8 1 0,-1 4 3 0,-4 5-51 0,5 3-13 0,-6 4 0 0,6 5 0 31,-1 3 25-31,1 0 3 0,-5 5 0 0,0 3 0 0,4 1-20 0,5-1-8 16,-9 1 8-16,4-5-8 0,5 0 28 15,0 1 1-15,0-9 0 0,-4 0 0 0,4-3-21 0,0-5-8 16,4-4 0-16,-4-4 9 0,0-4-9 0,0-8 0 16,5 9 0-16,-5-9 0 0,0 0 0 0,0 0 0 15,0 0 0-15,0 0 0 0,0 0 12 0,0 0 1 16,9-5 0-16,-4-3 0 0,-1 4 5 0,1-8 1 15,-1 0 0-15,1 0 0 0,4-4-19 0,-5 0 0 16,6-5 0-16,-1 1 0 0,0-4 0 0,0 0 0 16,-5-5 0-16,1 5 0 0,4-4 0 0,0 3 0 0,5 1 0 0,-5 0 0 15,0 3-14-15,0 1 3 0,9 0 1 0,1 0 0 16,3-9-144-16,1 9-29 0,0 0-5 0,0 0-456 31,-5 0-90-31</inkml:trace>
          <inkml:trace contextRef="#ctx0" brushRef="#br0" timeOffset="36616.4339">1908 10063 748 0,'0'0'67'0,"0"0"-54"0,0 0-13 0,9 9 0 16,1-1 136-16,-1 8 24 0,-5 4 4 0,1 8 2 15,4 5-38-15,-9 7-7 0,-5 1-1 0,-4 7-1 16,5 1-3-16,-5 3-1 0,4 1 0 0,0-4 0 16,-8-1-43-16,4-3-9 0,4-1-2 0,1-7 0 15,-5-5-36-15,4 0-7 0,0-7-2 0,1-5 0 0,-1-4-5 0,1 0-2 0,-1-8 0 0,5-8 0 16,0 0 0-16,0 0 0 15,0 0 0-15,0 0 0 0,0 0 3 0,5-16 0 16,-1-4 0-16,5 0 0 16,1-9-12-16,3-3 10 0,1-4-10 0,4-1 10 15,0-3-10-15,5 3-9 0,4 5 9 0,1 0-13 16,-1-1-27-16,0 5-6 0,1 4-1 0,-1 3-685 16,5 1-138-16</inkml:trace>
          <inkml:trace contextRef="#ctx0" brushRef="#br0" timeOffset="37091.8118">2386 10412 1382 0,'0'0'123'0,"0"16"-99"15,0 0-24-15,0 4 0 0,0 4 90 0,5 1 13 16,-10 3 2-16,1 0 1 0,-1 1-21 0,1-1-4 16,4-4-1-16,0 1 0 0,0-1-51 0,0-4-10 0,4-4-3 0,5 0 0 15,-4-3-16-15,4-5 0 0,-9-8 0 0,9 4 0 16,5-4 10-16,0 0-10 15,-5-8 8-15,4 0-8 0,5-5 9 0,-8-3-9 0,3 0 10 0,1-8-10 16,0-1 14-16,-1-3-3 0,1-4-1 0,-5 3 0 16,5-7 8-16,-10 0 2 0,1-1 0 0,-1 1 0 15,-4 3-20-15,0 1 0 0,-4 8 0 0,-1-1 0 16,-4 9 30-16,0 4 9 0,0 4 1 0,-5 4 1 0,5 4-9 16,0 4-3-16,-9 4 0 0,0 8 0 15,8 5-29-15,-3 3 8 0,-1 4-8 0,1 5 0 16,8-1 0-16,-4 0 0 0,9-3 0 0,4-1 0 15,1-8 0-15,4 0 0 0,5-7 0 0,4-1 0 16,-4-4 0-16,8 0 0 0,-3-8 0 0,-1-4 0 16,9-4 0-16,-4 0 0 0,0-9 9 0,-1 1-9 0,10 0 12 0,-4-4-4 15,-6-4 0-15,6-1 0 0,4 1 3 0,-5-4 0 16,0 3 0-16,-4-3 0 0,0 4-11 0,4 4 12 16,0-1-12-16,-4 5 12 0,0 8 15 0,-5 4 3 15,0 0 1-15,5 4 0 0,-5 4-2 0,0 4 0 16,1 4 0-16,-1 4 0 0,0-3-5 0,0 7 0 0,-4-4-1 15,4 4 0-15,0 0-10 0,-4 1-1 16,0-1-1-16,8 4 0 0,1-4-11 0,-9 5-9 16,-5-1 9-16,9-4-13 15,0 4-132-15,-4-3-27 0,-14 3-4 0</inkml:trace>
        </inkml:traceGroup>
        <inkml:traceGroup>
          <inkml:annotationXML>
            <emma:emma xmlns:emma="http://www.w3.org/2003/04/emma" version="1.0">
              <emma:interpretation id="{F25E9F83-04D0-4D2A-9D85-431B54CA9132}" emma:medium="tactile" emma:mode="ink">
                <msink:context xmlns:msink="http://schemas.microsoft.com/ink/2010/main" type="inkWord" rotatedBoundingBox="6790,10970 8812,10844 8841,11310 6819,11436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7693.6274">4585 10375 518 0,'0'0'23'0,"0"0"5"0,0 0-28 0,0 0 0 0,0 0 0 0,0 0 0 15,14 0 196-15,0 0 33 0,4 0 7 0,5-4 2 16,-1 4-119-16,10-4-24 0,-4 0-5 0,8 0-1 0,1 0 12 0,-1 0 3 16,0 0 0-16,5 0 0 15,5 0-27-15,-1-4-5 0,-4 4 0 0,0-5-1 16,-4-3-39-16,4 4-8 0,-5 0-2 0,1 0 0 15,-1 0-22-15,0 0 0 0,-8 0 0 0,4 4 0 16,-5 0-134-16,0 0-31 0</inkml:trace>
          <inkml:trace contextRef="#ctx0" brushRef="#br0" timeOffset="37848.4589">4854 10590 1094 0,'-9'0'97'0,"9"0"-77"0,0 0-20 0,0 0 0 15,0 0 192-15,0 0 36 16,14 0 6-16,4-4 2 0,0-1-155 0,5 1-30 16,4 4-7-16,5-4 0 0,0 0-17 0,4 0-3 0,1 0-1 0,4 0-659 31,-5 4-131-31</inkml:trace>
          <inkml:trace contextRef="#ctx0" brushRef="#br0" timeOffset="38176.9944">6193 10039 2066 0,'0'0'45'0,"0"0"10"0,0 0 1 0,0 0 3 0,0 0-47 0,-5 8-12 0,5 8 0 0,-5 5 0 16,5 3 44-16,0 0 8 0,-4 1 0 0,4 3 1 16,0 4-26-16,4 1-6 0,-4-5-1 0,5 4 0 15,0-3-4-15,4-5-2 0,0-4 0 0,4-4 0 16,1 1-14-16,0-5 0 0,4-4 0 0,-4-4 0 15,8-4 36-15,-8 0 12 0,4-4 1 0,0 0 1 0,5-8-29 0,0-1-5 0,0 1-2 0,0-4 0 32,-5 0 14-32,5-4 4 0,-1 4 0 0,-4-5 0 15,1 5-32-15,-6-4 0 0,6 0 0 0,-10 3 0 16,0-3 12-16,-5 4-3 0,-4 4-1 0,0 0 0 0,0 4 7 0,-13-5 1 16,-1 9 0-16,-4 0 0 0,-5 0-8 0,-9 8-8 15,-9 0 11-15,-4 5-11 0,4 3 0 0,4-4 0 16,-8 4 0-16,8 0 0 15,1 4-119-15,4-4-30 0,0 5-7 0,5-1-943 16</inkml:trace>
        </inkml:traceGroup>
        <inkml:traceGroup>
          <inkml:annotationXML>
            <emma:emma xmlns:emma="http://www.w3.org/2003/04/emma" version="1.0">
              <emma:interpretation id="{559CFA7F-540A-49D6-9DFF-D0C207AAE2E3}" emma:medium="tactile" emma:mode="ink">
                <msink:context xmlns:msink="http://schemas.microsoft.com/ink/2010/main" type="inkWord" rotatedBoundingBox="11274,9920 13496,9782 13600,11451 11378,11589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9330.8269">10231 9987 288 0,'5'-9'25'0,"4"-7"-25"16,0 0 0-16,0 0 0 0,0 4 324 0,0 4 59 15,0-4 12-15,-4 3 2 0,-5 9-224 0,0 0-45 16,9 4-8-16,-5 5-3 0,1 7-58 0,-5 4-12 16,0 4-3-16,0 5 0 15,0 3-18-15,-5 4-4 0,1-3-1 0,4-1 0 16,0 1 8-16,0-1 2 0,-5-4 0 0,5 5 0 15,5-9-31-15,-1-4 0 0,-4-4-8 0,5 1 8 16,-5-1 0-16,4-8 16 0,6 0-2 0,3-4 0 16,-4-4-14-16,5 0 11 0,4-8-11 0,0 0 10 15,1-4 6-15,-1-5 2 0,5 1 0 0,-1 0 0 16,-3-8 10-16,3-1 3 0,-3 1 0 0,-6 0 0 16,1-8-23-16,-5 3-8 0,0 1 0 0,-9 0 0 0,5-1 0 0,-10 5 0 15,5 4 0-15,-9-1 0 0,4 9 0 0,-8 0 0 16,4 4 0-16,0 4 0 0,-10 0 0 0,1 8 0 15,-5 4 0-15,-4 4 0 16,0 4-28-16,-5 1-11 0,0 3-2 0,5 0-1 16,-5 0-133-16,4 5-26 0,1-5-6 0</inkml:trace>
          <inkml:trace contextRef="#ctx0" brushRef="#br0" timeOffset="39018.0687">9143 10229 1497 0,'-9'0'133'0,"4"-8"-106"16,1 4-27-16,4-4 0 0,0 8 172 0,0 0 28 15,0 0 7-15,18 0 1 0,9-4-146 0,0 4-29 16,1-4-5-16,8 4-2 0,5 0-10 0,5 0-3 16,-1 0 0-16,1 4 0 15,8 0-207-15,1-4-42 0,50-8-8 0,-32 0-1 0</inkml:trace>
          <inkml:trace contextRef="#ctx0" brushRef="#br0" timeOffset="38842.7684">9534 9906 1382 0,'0'0'123'0,"0"0"-99"0,0 0-24 0,0 0 0 16,14-8 60-16,-5 3 8 15,5-3 0-15,-1-4 1 0,1 0-8 0,4 0-1 16,1 0-1-16,-1-4 0 0,0-1-1 0,-4 1 0 16,4-4 0-16,-5 0 0 0,6 0-26 0,-6-5-6 15,1-3-1-15,-5 4 0 0,-4-5 4 0,-1 1 1 16,-4 0 0-16,5-1 0 0,-5-3-30 0,0 0 0 15,0-1 0-15,-5 1 0 0,-4-5 16 0,5 5-2 16,-6-4-1-16,1 3 0 0,-4 1-4 0,-1 0-1 0,5-1 0 0,0 9 0 16,-5 4-8-16,1-1 0 0,3 5 0 0,1 0 0 0,0 4 0 0,0 4 0 15,-5 8 0-15,5 0 0 0,-4 4 0 0,4 8 0 32,-5 8 0-32,0 9 0 0,1-1 22 0,-1 12-1 0,9 9 0 0,-4 3 0 15,5 9 14-15,-1 4 2 0,10 0 1 0,-5 3 0 0,0 9 0 0,4-4 0 16,-4 8 0-16,0-4 0 0,-4 0-11 0,-1 0-3 15,1-4 0-15,-6 0 0 16,1-1-13-16,0 1-3 0,-4 0-8 0,-1-4 12 16,0 0-61-1,1-5-13-15,-10-3-2 0,5-4-724 0,-5-5-144 0</inkml:trace>
          <inkml:trace contextRef="#ctx0" brushRef="#br0" timeOffset="39699.3734">10877 9978 1890 0,'0'0'84'0,"0"0"16"0,0 0-80 0,10 13-20 0,-6-5 0 0,1 4 0 15,-1 0 85-15,5 4 13 0,-9 0 2 0,5 5 1 0,-10-1-58 0,5 4-12 16,0 4-3-16,-4-3 0 15,-5 7 8-15,4-4 0 0,1-3 1 0,-1-1 0 16,5 0-21-16,0 1-4 0,-5-5 0 0,5-4-1 16,-4 0 1-16,4-4 0 0,-5 0 0 0,5-3 0 15,0-9 23-15,0 0 5 0,0 0 0 0,0 0 1 0,0 0-15 0,0 0-3 0,0 0-1 16,0 0 0 0,0-17 16-16,5 1 3 0,-1 0 1 0,1-8 0 0,0-1-19 0,-1 1-4 15,5 0-1-15,5-9 0 0,0 5-18 0,4-4 0 16,0-1-11-16,9-3 11 15,1 4-39-15,3-1-1 0,1 1 0 0,9 4 0 16,-4-1-92-16,4 1-20 0,0 4-3 0,4-1-595 16,1 5-119-16</inkml:trace>
        </inkml:traceGroup>
        <inkml:traceGroup>
          <inkml:annotationXML>
            <emma:emma xmlns:emma="http://www.w3.org/2003/04/emma" version="1.0">
              <emma:interpretation id="{6C0390E5-635A-4291-90D4-077FA3EC890B}" emma:medium="tactile" emma:mode="ink">
                <msink:context xmlns:msink="http://schemas.microsoft.com/ink/2010/main" type="inkWord" rotatedBoundingBox="15618,9610 22911,9155 23018,10865 15725,11319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1922.9398">15917 9562 1911 0,'0'0'84'0,"0"0"19"0,-4-4-83 0,4 4-20 31,-5-9 0-31,5 9 0 0,-4-8 91 0,4 8 13 16,-5-4 4-16,-4 0 0 0,0 0-45 0,0 8-9 16,-5 0-2-16,-4 0 0 0,4 9-27 0,-8-1-5 15,-1 4-2-15,-4 4 0 0,4 4-6 0,-5 5 0 0,1-1-1 16,0 0 0-16,0 1-11 0,4-1 0 0,0 4 9 0,5-7-9 15,0-5 0-15,4 0 0 0,5-4 0 0,0 1 0 16,4-9 0-16,5-8 0 0,0 0 0 0,0 0 0 16,0 0 30-16,14-8 2 0,4-1 0 0,5-3 0 15,-5-4-20-15,5-4-3 0,0 0-1 0,-5-5 0 16,4 1-8-16,-3 0 0 0,-1 4 0 0,0-1 0 16,0 1 0-16,1 8 16 0,-6 4-2 0,1 0-1 15,-5 4-13-15,0 4 0 0,5 4 0 0,-5 4 0 16,0 4 0-16,-5 0-20 0,6 4 4 0,-6 5 0 15,1 3-136-15,-1-4-26 0,1 0-6 0</inkml:trace>
          <inkml:trace contextRef="#ctx0" brushRef="#br0" timeOffset="41594.599">14033 9266 979 0,'9'-8'87'0,"-5"-4"-70"0,5 0-17 0,0 4 0 16,1-8 89-16,-1 3 15 0,0 1 2 0,-9 0 1 16,0 0-15-16,0 0-4 0,0 0 0 0,-5 0 0 15,-4-1-9-15,5 1-3 0,-6 0 0 0,1 0 0 16,0 0 4-16,0 0 1 0,0 0 0 0,-5 3 0 0,1 5-46 0,4 4-10 15,4 0-1-15,-4 0-1 0,0 4-23 0,-5 5 0 16,5-1 0-16,-9 4 0 0,0 0 0 0,-5 8 0 16,-4 9 0-16,-5-1 0 0,0 4 0 0,0 1 0 15,-9 3 0-15,9 4 0 0,-4 1 0 0,-1-1 0 0,5-3 0 0,5-1 0 0,4 5 0 16,5-5 0-16,0 1 0 0,4-5 0 16,10-4 0-16,-1 1 0 15,1-9 0-15,4 0 0 0,4-4 0 0,5-8 0 16,-4 0 0-16,4 1 0 0,5-9 8 0,4-4 1 15,0-9 0-15,9 1 0 0,-4-8 15 0,4 0 4 16,5-9 0-16,5 5 0 0,-1-4-11 0,0-1-1 16,1-3-1-16,-1-4 0 0,-4-1-15 0,5-3 8 15,-1-1-8-15,0-3 0 0,-4 3 14 0,0-3-3 16,-4 7-1-16,-1 1 0 0,-4 4-10 0,-1 7 0 16,-3 5 0-16,-1 8-11 0,-9 0 11 0,0 4 0 0,-9 8 0 15,0 0 0-15,9 12 0 0,-9 4 0 0,-4 8 0 16,-6 9 8-16,-3 11 4 0,-5 5 0 0,-10 11 1 0,-4 1 0 15,-4 8-13-15,-5 4 0 0,0 0 0 0,0 4 0 0,0-1 24 0,-4-3 8 16,8 4 1-16,-4-12 1 16,9-4-34-16,0-9-14 0,1 1 1 0,3-5 0 15,1-7 13-15,4-1 0 0,0-3 0 0,1-5 0 16,3-3 10-16,6-5 2 0,4-8 0 0,0 4 0 16,-1-8-12-16,6-4 0 0,4-8 0 0,0 0 0 15,0 0 0-15,0 0 0 0,0 0 0 0,9-12 0 16,0-8-16-16,9-4-3 0,1 0 0 0,3-9 0 15,1-3 19-15,4-9-8 0,10-7 8 0,-1-5 0 16,5-4-14-16,5-4 4 0,-1 5 1 0,10 3 0 0,-5 5-2 0,-5 7 0 16,1 5 0-16,-5 7 0 0,-5 9 11 0,-4 4 0 15,-4 3 0-15,-6 5 0 0,-3 4 0 0,-6 0 0 16,1 4 0-16,0 8 0 0,-5 0 0 0,-5 4 0 16,1 8-9-16,4 1 9 0,-5 3 0 0,-4 4-9 15,0 4 9-15,5 1 0 0,-5-5-8 0,5 4 8 16,-5 1 0-16,4-5 0 0,-4-4 0 0,5 0 0 15,-1-7 0-15,1-1 0 0,-1 0 0 0,-4-12 0 16,9 8 0-16,0-4 0 0,-9-4 0 0,10 0 0 0,-1 0 8 0,0-4-8 16,4 0 0-16,-3-4 9 0,-1 0-9 0,4-4 8 0,1-5-8 0,4 1 0 31,0-4 9-31,1-4-9 0,3 4 0 0,1-9 0 0,0 1 0 0,4 4 8 0,1-5-8 0,-1 5 0 31,0 0 8-31,1 3-8 0,-6 5 0 0,-4 4 0 0,1 4 0 16,-1 4 8-16,-4 4 20 0,-1 4 4 0,-4 4 0 0,5 4 1 15,-5 4-25-15,-4 5-8 0,4 3 0 16,-5 0 0-16,-4-4 0 0,5 5 0 0,-1-1 0 16,-4-4 0-16,5 1 0 0,0-5 0 0,-1 0 0 0,1-4 0 15,-1 0 0-15,-4-12 0 0,0 0 0 0,9 4 0 16,0-4 10-16,5-4-2 0,0-4 0 0,4-4 0 16,0-4-8-16,0-4 0 0,1-1 0 0,3-7 0 0,-3 0 0 0,3-1 0 15,1 5 0-15,0-4-11 0,-10 7 11 0,6 1 0 16,-10 4 10-16,0 4-10 0,0 4 24 0,-9 8 0 15,9 0-1-15,-9 0 0 16,0 0-12-16,5 12-3 0,-1 4 0 0,1 0 0 16,-1 5-8-16,5 3 0 0,1 4 0 0,-1 0 0 15,9 1-66-15,0-1-15 0,0-4-3 0,5 1-713 0,0-5-143 0</inkml:trace>
          <inkml:trace contextRef="#ctx0" brushRef="#br0" timeOffset="42361.775">16482 9497 1843 0,'0'0'164'0,"9"-8"-132"0,-4 0-32 0,-5 8 0 15,0 0 120-15,0 0 18 16,0 0 3-16,0 0 1 0,9-8-47 0,-9 8-10 16,0 0-1-16,0 0-1 0,0 0-44 0,-5 0-9 0,-4 8-2 0,-5 0 0 0,-4 0-20 0,-5 8-8 31,1 4 0-31,-1 5 9 0,0 3-9 0,-4 0 0 16,0 9 0-16,4-5 0 0,5 0 0 0,-5 1 0 15,9-5 0-15,0 0 0 0,1-3 0 0,8-1 0 0,1-8 0 16,-1 4 0-16,5-3 0 0,0-5 0 0,0-12 0 0,0 0 0 15,0 0 0-15,0 0 0 0,9 0 0 0,5-4 0 16,0-4 0-16,4-9 0 0,5 1-11 0,-1-8 11 16,6 4 0-16,4-9 0 0,-5-3 0 0,5-4 0 15,4-1 0-15,-4-3 0 0,4-9 0 0,1-3 0 16,4-5-10-16,0-8 10 0,0-8-12 0,-5-8 12 16,-4 4 0-16,4 1 0 0,5-5 0 0,0 4 9 15,-9 4-9-15,0 12 0 0,0 9 0 0,-5 11 0 16,-13 9 18-16,0 11-2 0,-5 5 0 0,-5 12 0 0,-4 4-6 0,-4 20-2 15,-14 13 0-15,-5 11 0 0,0 5 19 0,-9 16 3 16,-13 8 1-16,-5 7 0 0,9 5-31 0,-5 0 0 16,5 4 0-16,-4 9-10 0,4-5 10 0,9 4 8 15,9-4-8-15,5-8 11 16,0-8-174-16,8-4-34 0,6-17-7 0</inkml:trace>
          <inkml:trace contextRef="#ctx0" brushRef="#br0" timeOffset="42639.9577">17233 9404 2016 0,'9'-20'179'0,"-9"20"-143"15,0 0-36-15,0 0 0 0,23 0 53 0,-5 4 4 16,-13 4 1-16,8 4 0 0,6 8 13 0,-10 4 2 0,4 5 1 0,-8 7 0 0,-5 1-24 0,0 7-5 16,0-3-1-16,-9 3 0 0,-5 1-20 0,5-1-4 15,5-7 0-15,-1 3-1 0,-4-12-7 0,4 1-2 16,1-5 0-16,4-8 0 15,0-4 6-15,0 0 0 16,-5-8 1-16,5-4 0 0,0 0 15 0,14-4 4 0,-5-4 0 0,5-8 0 16,8-8 6-16,1 0 2 0,5-9 0 0,-6-3 0 15,1 7-20-15,4-11-3 0,14-1-1 0,5 1 0 32,-10-5-49-32,5 5-11 0,5 0-1 0,4-1-1 0,-5 9-126 15,-4-1-24-15,-4 5-6 0,4 8-578 0,-5 0-116 0</inkml:trace>
          <inkml:trace contextRef="#ctx0" brushRef="#br0" timeOffset="42971.0544">18194 9444 1472 0,'0'0'65'0,"0"0"14"0,0 0-63 0,0 0-16 16,4-8 0-16,-8-4 0 0,-5 4 155 0,9 0 28 15,9 0 5-15,-9 8 2 0,-18-8-72 0,9 4-14 16,9 4-4-16,0 0 0 0,0 0-67 0,0 0-13 15,-14 0-4-15,5 4 0 0,9-4-16 0,-14 8 0 0,-9 4 0 0,1 4 0 16,8 0 0-16,0 0 0 0,-4 5 0 0,-5 3 0 16,10-4 0-16,-1 4 0 0,0 5 0 0,-4-9 0 15,0 0 10-15,9 1-10 16,4-1 8-16,1-4-8 0,-1-4 8 0,1-8-8 16,4-4 0-16,0 0 8 0,0 0 1 0,0 0 0 15,0 0 0-15,13-4 0 0,5-4-1 0,-4 0-8 16,-5-8 12-16,5 4-4 0,9-5-8 0,-10 1 8 0,5 0-8 0,-4 0 8 15,-5 0-8-15,9 3 0 0,-4 5 0 0,0 0 0 16,-14 8 12-16,4-4-4 0,10 4 0 0,0 0 0 31,-14 0-40-31,4 8-9 0,1 0-2 0,4 5-733 0,0-1-148 0</inkml:trace>
          <inkml:trace contextRef="#ctx0" brushRef="#br0" timeOffset="43154.5122">18371 9266 2257 0,'14'-20'49'0,"-5"12"11"0,0 0 1 0,9 0 3 0,5 0-51 0,5 4-13 15,8-5 0-15,0-3 0 0,5 4 31 0,5-4 3 16,9 4 1-16,4 4 0 0,4-4-7 0,-3 0 0 16,-6 4-1-16,5 4 0 0,-8-4-27 0,-6 0 0 15,1 0 8-15,-10 0-8 16,-9-1-141-16,-4-3-31 0</inkml:trace>
          <inkml:trace contextRef="#ctx0" brushRef="#br0" timeOffset="43342.675">19368 8408 2487 0,'-9'8'55'0,"0"9"11"0,0 7 2 0,0 0 2 0,-5 13-56 0,5 3-14 0,0 5 0 0,0 3 0 16,0-3 68-16,-5 7 12 0,1 5 1 0,-1 4 1 15,-4 3-22-15,0 1-5 0,-1 8-1 0,1 0 0 16,-5 0-35-16,1-5-7 0,-6 5-2 0,1 0 0 16,-5-4-74-16,0 0-14 0,0-1-3 0,1 1-1176 15</inkml:trace>
          <inkml:trace contextRef="#ctx0" brushRef="#br0" timeOffset="43515.6792">19592 9404 1951 0,'0'16'43'0,"0"-4"9"0,-10 4 1 0,1 5 2 0,0 3-44 0,5 4-11 0,-5 5 0 0,-1 3 0 31,-3-4 85-31,-1 1 15 0,5-5 4 0,0 0 0 0,0-3-50 0,0-5-10 0,0 0-1 0,4-8-757 16,1 0-151-16</inkml:trace>
          <inkml:trace contextRef="#ctx0" brushRef="#br0" timeOffset="43643.5574">19979 9096 2487 0,'-5'-28'110'0,"0"20"23"0,5 8-106 0,0 0-27 0,0 0 0 0,0 0 0 31,0 0-75-31,0 0-20 0,0 0-4 0,0 12-906 0</inkml:trace>
          <inkml:trace contextRef="#ctx0" brushRef="#br0" timeOffset="43912.2465">20639 9201 1094 0,'0'0'97'0,"0"0"-77"0,0 0-20 0,0 0 0 16,0 0 278-16,-9-8 52 15,-5 4 10-15,-4 4 3 0,-10 0-220 0,-3 8-44 16,-1 5-9-16,-5 3-2 0,10 8-8 0,-5 0-1 16,0 9-1-16,0 3 0 15,5 1-10-15,0 7-3 0,8 1 0 0,1 3 0 16,5-3-18-16,8 3-4 0,1 1-1 0,13-5 0 0,4 1-6 16,5-1-2-16,1 1 0 0,8-5 0 0,5-7-14 0,9 3 0 15,4-12 0-15,10-3 0 16,-5-5-30-16,5-4-2 0,4-4-1 0,9 0-856 15,5-8-171-15</inkml:trace>
        </inkml:traceGroup>
        <inkml:traceGroup>
          <inkml:annotationXML>
            <emma:emma xmlns:emma="http://www.w3.org/2003/04/emma" version="1.0">
              <emma:interpretation id="{64A4B767-B2F1-41F4-A418-931131707E1F}" emma:medium="tactile" emma:mode="ink">
                <msink:context xmlns:msink="http://schemas.microsoft.com/ink/2010/main" type="inkWord" rotatedBoundingBox="25128,8871 27554,8720 27665,10494 25239,1064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4846.5645">22993 8987 2509 0,'-19'-24'55'0,"15"16"11"0,-1-5 2 0,5 13 4 0,0 0-58 0,0 0-14 16,9 0 0-16,10 0 0 0,-19 0 55 0,27 9 8 15,5-5 1-15,9 8 1 0,4 0-49 0,1 4-16 0,-5 0 8 0,4 4-8 32,1-3-91-32,-1-1-21 0,-4 0-5 0,5 0-1 15,-5-8-116-15,0 0-23 0,45 1-5 0,-22-5-1 0</inkml:trace>
          <inkml:trace contextRef="#ctx0" brushRef="#br0" timeOffset="44644.772">23147 8740 1407 0,'19'-8'62'0,"-6"4"14"0,1-4-61 0,9 0-15 32,4-4 0-32,0-1 0 0,5-3 44 0,5-4 7 15,-6-4 1-15,6 0 0 0,4-1 13 0,-9-3 3 0,0-4 1 0,-1-1 0 16,-3 5-15-16,-5-1-3 0,-1-7-1 0,-4 4 0 16,1-1-30-16,-6-3-7 0,1 4-1 0,-5-5 0 15,-9 5 8-15,0-1 0 0,0-3 1 0,0 8 0 16,-4-1 17-16,-1 9 3 0,0 4 1 0,-4 0 0 15,5 8-16-15,-5-1-3 0,9 9-1 0,-9 13 0 16,-1 3-22-16,-3 8-8 0,-5 17 0 0,-1 11 0 0,1 13 37 0,0 12 8 16,0 4 2-16,0 16 0 0,-1-12-5 0,1 4-1 15,0 4 0-15,0 4 0 0,-1-8 19 0,1 4 3 0,-4-8 1 0,-1 4 0 32,0-8-13-32,-4-4-3 0,-1 0 0 0,-4 0 0 15,5-12-57-15,0 3-12 0,4-3-3 0,-4-4-822 16,9-4-165-16</inkml:trace>
          <inkml:trace contextRef="#ctx0" brushRef="#br0" timeOffset="45045.9039">24108 8882 633 0,'14'-16'28'0,"-14"16"6"0,0 0-34 0,0 0 0 0,0 0 0 0,0 0 0 15,9 8 264-15,-9 8 47 0,4 4 9 0,-4 4 1 16,-4 5-185-16,4 7-38 0,0 1-7 0,0-1-2 0,0 0-4 0,0 5-1 16,4-9 0-16,-4 1 0 15,9-5-32-15,-9-4-6 0,5-4-2 0,0-3 0 16,-1-5-3-16,5-4-1 0,-4 0 0 0,-5-8 0 16,9 0-16-16,0-4-3 0,5-4-1 0,-1 0 0 0,1-4-6 0,4-9-2 0,0 1 0 0,1-4 0 15,-1-4 8-15,5 3 0 0,4 1 1 0,0-4 0 31,5-1-85-31,0 1-16 0,4 0-4 0,1-1-1124 0</inkml:trace>
          <inkml:trace contextRef="#ctx0" brushRef="#br0" timeOffset="45363.4632">24777 8870 1792 0,'9'12'80'0,"0"-4"16"0,5 4-77 0,4 8-19 31,1 0 0-31,8 9 0 0,-4-1 55 0,4 0 7 16,0 1 2-16,-4-5 0 0,4 4 7 0,-8-3 1 16,-1-1 1-16,-5-4 0 0,-3-4-45 0,-1 1-10 15,-5-5-2-15,1-4 0 0,-5-8-3 0,0 0-1 0,0 0 0 0,0 0 0 16,-9 0 2-16,4-4 0 0,-4 0 0 0,0-8 0 16,9 3 0-16,-5-7 0 15,5 0 0-15,5-4 0 0,9 0 4 0,-5-1 1 0,9-7 0 0,-5 4 0 16,1 4 8-16,0-1 1 0,4 1 1 0,0 4 0 0,0 8-29 0,1 0 0 15,-6 4 0-15,-4 0 0 0,5 8 41 0,-5 0 12 16,0 4 3-16,0 4 0 0,-4 0-42 0,4 4-14 16,0 0 9-16,-4 5-9 0,-1 3 0 0,5-4 0 15,-4 9 0-15,4-5-11 16,0 0-220-16,9-4-44 16,19 13-9-16,-1-13-1 0</inkml:trace>
        </inkml:traceGroup>
        <inkml:traceGroup>
          <inkml:annotationXML>
            <emma:emma xmlns:emma="http://www.w3.org/2003/04/emma" version="1.0">
              <emma:interpretation id="{C92A6783-9260-42BE-BCFB-032667DA717D}" emma:medium="tactile" emma:mode="ink">
                <msink:context xmlns:msink="http://schemas.microsoft.com/ink/2010/main" type="inkWord" rotatedBoundingBox="27991,8668 31824,8429 31933,10189 28101,10428"/>
              </emma:interpretation>
              <emma:one-of disjunction-type="recognition" id="oneOf19">
                <emma:interpretation id="interp27" emma:lang="" emma:confidence="1">
                  <emma:literal>,</emma:literal>
                </emma:interpretation>
                <emma:interpretation id="interp28" emma:lang="" emma:confidence="0">
                  <emma:literal>.</emma:literal>
                </emma:interpretation>
                <emma:interpretation id="interp29" emma:lang="" emma:confidence="0">
                  <emma:literal>)</emma:literal>
                </emma:interpretation>
                <emma:interpretation id="interp30" emma:lang="" emma:confidence="0">
                  <emma:literal>/</emma:literal>
                </emma:interpretation>
                <emma:interpretation id="interp31" emma:lang="" emma:confidence="0">
                  <emma:literal>;</emma:literal>
                </emma:interpretation>
              </emma:one-of>
            </emma:emma>
          </inkml:annotationXML>
          <inkml:trace contextRef="#ctx0" brushRef="#br0" timeOffset="47198.2613">29649 8619 1969 0,'0'0'43'0,"9"-8"9"0,0 4 1 0,-9 4 3 0,0 0-44 0,0 0-12 0,0 0 0 0,0 12 0 16,-9-4 32-16,0 8 4 0,-9-4 0 0,-1 8 1 15,1 1-1-15,0-1-1 0,0 4 0 0,0-4 0 16,4 5 22-16,0 3 5 16,1-4 1-16,3 5 0 0,1-1-2 0,0 0 0 0,0 1 0 0,5-1 0 15,-6-4-8-15,1 4-1 0,0 1-1 16,-4-1 0-16,-1-4-23 0,-4 5-5 0,-10-1-1 0,1 4 0 15,0-3-12-15,-5-5-2 0,-5 4-8 0,-4 1 12 32,-4-5-53-32,-10 0-11 0,-13 1-3 0,-14-1-1207 0</inkml:trace>
          <inkml:trace contextRef="#ctx0" brushRef="#br0" timeOffset="45634.9895">26248 8748 2077 0,'0'0'92'0,"-9"0"19"15,0-4-89-15,-1 8-22 0,-3 0 0 0,-1 4 0 16,-9 4 108-16,1 1 18 0,-6 3 3 0,-4 8 1 0,-4 0-52 0,4 9-10 31,0-5-3-31,0 4 0 0,10 1-37 0,-1-1-7 16,0 5-1-16,9-1-1 0,5 5-19 0,5-5 0 15,-1-4 0-15,10 1-9 16,4-5-97-16,5-4-19 0,-1 1-4 0,5-5-1000 0</inkml:trace>
          <inkml:trace contextRef="#ctx0" brushRef="#br0" timeOffset="45754.4154">26462 8623 1209 0,'9'-12'108'0,"9"4"-87"0,0-9-21 0,14 5 0 16,0 0 247-16,4-4 45 0,1 4 8 0,4 4 3 16,4 0-173-16,-4-5-34 0,5 1-8 0,-1 0 0 15,1 8-60-15,4-4-11 0,0 0-2 0,-9 0-1 16,0 4-25-16,-9-4-5 0,0 4 0 0,0 0-1 16,-14-1-196-16,0-3-39 0</inkml:trace>
          <inkml:trace contextRef="#ctx0" brushRef="#br0" timeOffset="45956.7159">27081 7785 1728 0,'-5'-20'153'0,"5"20"-122"0,0-8-31 0,0 8 0 0,0 0 57 0,0 0 6 31,-4 0 1-31,-5 16 0 0,-5 4 31 0,0 12 6 0,-4 5 2 0,0 11 0 16,0 1-35-16,0 8-6 15,-5-1-2-15,0 13 0 0,0 4-10 0,1 0-2 16,3 0-1-16,-3 8 0 0,8-9-21 0,-4 1-4 15,4 0-1-15,0 0 0 0,5-8 3 0,-4 0 1 0,-6-5 0 0,1-3 0 32,9 0-85-32,-5-5-16 0,1-3-4 0,-1-5-1120 0</inkml:trace>
          <inkml:trace contextRef="#ctx0" brushRef="#br0" timeOffset="46137.2898">27222 9019 2498 0,'0'8'55'0,"-9"5"11"0,0 7 2 0,4 0 3 0,-8 8-57 0,-1 5-14 15,0-5 0-15,5 4 0 16,0 1 33-16,5-5 4 0,-1 0 1 0,5-3 0 16,0-1-27-16,0-4-11 0,5-4 8 0,-5 1-790 15,0-5-158-15</inkml:trace>
          <inkml:trace contextRef="#ctx0" brushRef="#br0" timeOffset="46264.1624">27691 8607 2206 0,'5'-25'98'0,"-5"17"20"0,0 8-94 0,0 0-24 0,0 0 0 16,0 0 0-1,0 0-105-15,-5 12-26 0</inkml:trace>
          <inkml:trace contextRef="#ctx0" brushRef="#br0" timeOffset="46631.4935">27919 8829 1900 0,'0'0'169'16,"0"0"-135"-16,13 4-34 0,-4 4 0 0,-9 0 54 0,10 5 4 0,-1-1 1 0,-5 4 0 31,1-4-18-31,-5 8-3 0,4 0-1 0,-4 1 0 15,0-1-25-15,5 0-12 0,-5-8 10 0,9 4-10 16,5-7 13-16,-5 3-3 0,4-8-1 0,-3 0 0 16,3 0 15-16,-4-8 4 0,5 4 0 0,-5-8 0 15,0 4 12-15,5-4 2 0,-5-5 1 0,0-3 0 16,0 0-13-16,-4 0-2 0,8 4-1 0,-8-4 0 0,4-5 29 0,-4 5 7 16,-1 0 1-16,-4 0 0 15,-4 0-52-15,-1-1-12 0,-4 1 0 0,0 4 0 0,0 4 54 0,-5-4 8 16,-4 4 2-16,-10 4 0 15,-8 4-73-15,4 0-15 0,-9 4-2 0,5 8-1 16,-5 0-15-16,9 0-3 0,0 8-1 0,5-3 0 16,4-1-212-16,0-4-42 0</inkml:trace>
          <inkml:trace contextRef="#ctx0" brushRef="#br0" timeOffset="46927.5245">28374 8805 1209 0,'18'0'108'0,"5"4"-87"0,0 0-21 0,-5 4 0 16,-4 0 163-16,-1 4 28 15,-8 4 5-15,-1 1 2 0,-4 3-42 0,0 4-9 16,0 0-2-16,-4 1 0 0,-5-1-64 0,0 4-13 0,-1-3-2 0,1-1-1 16,-4-4-29-16,4-4-7 0,0-4-1 0,-1 1 0 15,6-1-14-15,4-12-3 16,0 0-1-16,0 0 0 0,0 0 8 0,0 0 2 0,0 0 0 0,9-12 0 15,5 4 8-15,-1-9 1 0,5 5 1 0,5-8 0 16,5 0-6-16,-1-5 0 0,9-7-1 0,-8 8 0 16,-6-1-11-16,10 1-3 0,0-4 0 0,0 4 0 0,4-1 3 0,-4 5 1 15,0 4 0-15,5 0 0 16,-6 4-13-16,-3 3 0 0,-10 9 0 0,5 0 0 16,-10 5 0-16,-3 3 0 0,-1 4 0 0,-5 4 0 15,-4 4 0-15,-4 4 0 0,4 1 0 0,-5-1 0 16,-4 8-58-16,4 1-5 0,1-1-1 15,-5 1 0-15,-5-1-148 0,5-4-29 0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06:06.73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C18B2FE-4885-4EBA-9518-F3224936A746}" emma:medium="tactile" emma:mode="ink">
          <msink:context xmlns:msink="http://schemas.microsoft.com/ink/2010/main" type="writingRegion" rotatedBoundingBox="1900,283 31659,-1373 32522,14133 2763,15790"/>
        </emma:interpretation>
      </emma:emma>
    </inkml:annotationXML>
    <inkml:traceGroup>
      <inkml:annotationXML>
        <emma:emma xmlns:emma="http://www.w3.org/2003/04/emma" version="1.0">
          <emma:interpretation id="{074230E4-D72E-4C2E-884D-E4E1F132DF1B}" emma:medium="tactile" emma:mode="ink">
            <msink:context xmlns:msink="http://schemas.microsoft.com/ink/2010/main" type="paragraph" rotatedBoundingBox="2025,166 31766,-102 31808,4562 2067,48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5DE957-6C1B-4CEF-B8F3-FA2346F0922F}" emma:medium="tactile" emma:mode="ink">
              <msink:context xmlns:msink="http://schemas.microsoft.com/ink/2010/main" type="line" rotatedBoundingBox="2025,166 31766,-102 31787,2294 2047,2562"/>
            </emma:interpretation>
          </emma:emma>
        </inkml:annotationXML>
        <inkml:traceGroup>
          <inkml:annotationXML>
            <emma:emma xmlns:emma="http://www.w3.org/2003/04/emma" version="1.0">
              <emma:interpretation id="{8B02F8E3-8CFA-443E-9606-DA9B484C72C5}" emma:medium="tactile" emma:mode="ink">
                <msink:context xmlns:msink="http://schemas.microsoft.com/ink/2010/main" type="inkWord" rotatedBoundingBox="2025,166 5331,136 5352,2532 2047,256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47 388 345 0,'0'0'15'0,"0"0"4"0,-9-4-19 0,4 0 0 0,-4 0 0 0,5 4 0 0,-5 0 275 0,9 0 51 15,-9 0 10-15,9 0 3 16,-5-8-191-16,5 8-39 0,0 0-7 0,0 0-2 16,0 0-30-16,0 0-6 0,0 0-2 0,0 0 0 15,0 0-22-15,0-4-5 0,0-4-1 0,5 8 0 16,4-8-8-16,0 0-2 0,4 4 0 0,1-4 0 0,4 8-1 0,1-4-1 16,3 0 0-16,6 4 0 0,-1 0 0 0,0 0 0 15,10-5 0-15,-1 1 0 16,1 4-22-16,4-4 0 0,4-4 0 0,1 0 8 15,8 4 8-15,-4-8 3 0,9 4 0 0,5-8 0 16,9 4 13-16,4-1 4 0,-4-7 0 0,5 4 0 16,-1 0-36-16,-4 0 0 0,-5-1 0 0,-4 1-12 0,-5 8 12 0,0-8 0 15,1 0 0-15,-1 8 10 0,-5-4-10 0,-8 3 12 16,-1-3-12-16,-4 4 12 0,-4 0-12 0,-10 4 0 16,0-4 0-16,-8 4 0 0,-6 0-11 0,-4 0 3 15,1 0 0-15,-10 4 0 16,0 0-133-16,0 0-27 0,0 0-4 0,0 0-852 0</inkml:trace>
          <inkml:trace contextRef="#ctx0" brushRef="#br0" timeOffset="340.4122">1135 259 864 0,'-18'0'38'0,"18"0"8"0,0 0-37 0,0 0-9 0,-4 0 0 0,4 0 0 16,0 0 82-16,0-4 14 0,-5 0 4 0,0 4 0 15,1 0 13-15,4 0 3 0,0 0 1 0,0 0 0 16,0 0-17-16,0 0-4 0,0 0-1 0,0 0 0 16,0 0-21-16,0 16-4 0,-5-4-1 0,-4 8 0 15,5 5-3-15,-5 7-1 0,-5 8 0 0,-4 9 0 16,4 12-13-16,-4-1-2 0,-10 9-1 0,10-4 0 0,-4 4-7 0,3 8-2 15,1-9 0-15,-9 13 0 0,9-12-22 0,-1 0-5 0,6 0-1 0,-6-9 0 16,10-3 6-16,-4 0 1 16,-5-5 0-16,4-3 0 0,5-9-19 15,-5 1 0-15,0 3 0 0,5-3 0 16,-4-1-26-16,4-11-12 0,-5-5-2 0,5 0-1 16,4-8-160-16,1 1-32 0,-1-9-7 0</inkml:trace>
          <inkml:trace contextRef="#ctx0" brushRef="#br0" timeOffset="1024.8292">2087-243 1818 0,'41'-61'80'0,"-23"33"17"0,-4-8-77 0,8-1-20 0,1 1 0 0,5 3 0 15,8 5 72-15,-13-4 12 0,-19 11 1 0,10 1 1 16,13 8-22-16,-9 0-4 0,-22 4 0 0,4 4-1 16,0 4-40-16,0 0-8 0,0 0-2 0,-5 12 0 15,1 8 23-15,-5 8 4 0,4 5 0 0,-9 11 1 16,-13 17-21-16,4 8-5 0,10 12-1 0,4 0 0 0,-5 8 14 0,0 4 2 16,-4 8 1-16,4 4 0 15,1-8 2-15,4 0 1 0,0 1 0 0,-1-9 0 16,1 0-14-16,0-8-4 0,5 0 0 0,-5-5 0 15,4 5-4-15,0-16 0 0,-4 0-8 0,0-8 12 16,0-5-12-16,-4-11 11 0,3-1-11 0,-3-12 10 16,8-3-10-16,-4-5 10 0,0-4-10 0,4 4 10 0,1-16-10 0,4-4 0 0,0 0 0 0,0 0 8 15,-9-4-8-15,4-12-16 0,5 0 4 0,0-4 1 16,5-9-5-16,-1 5-2 0,10-8 0 0,-5-1 0 16,9-3 8-16,-4 0 2 15,0-1 0-15,8 1 0 0,-3 3 8 0,3 9-12 16,-3 4 12-16,-6 4-12 0,1 8 12 0,4 3 0 15,-4 5 8-15,4 13-8 0,-4-5-14 0,8 8-7 16,1 4-2-16,-5 4 0 0,-4-3 10 0,9 3 1 16,4 0 1-16,5 0 0 0,-5-7 3 0,1-5 0 15,3-4 0-15,1 0 0 0,5-8-12 0,-5 0-1 0,4-8-1 0,0-8 0 16,1-5 22-16,4-3 0 16,-5 4 0-16,5-8 0 0,-4-5 0 0,8-3 0 15,-8 3 0-15,4-7 0 0,-5 0 0 0,0 3 0 16,1-3 0-16,-1-1 0 0,-4 1-9 0,0-1 9 15,-9 5 0-15,0 3 0 0,-5-7 0 0,-5 12 0 16,-3-5 0-16,-6 13 0 0,1 0 0 0,-10 12 16 0,-4-4-4 16,-5 8 0-16,1 4 16 0,-6 4 4 0,-12 12 0 0,-1 8 0 15,0 8-4-15,-5 5 0 0,1 3 0 0,-5 5 0 16,5 3-12-16,8 5-2 0,6-4-1 0,-1-5 0 16,5 9-5-16,8-13 0 0,6 1-8 0,8-1 12 15,1-3-12-15,9-1 0 0,4 0 8 0,5-7-8 16,-1-1 0-16,6 4 0 0,-1-11 8 0,19 3-8 15,13-4-62-15,-9 0-15 0,-14-7-3 0,10-5-709 16,18-4-142-16</inkml:trace>
        </inkml:traceGroup>
        <inkml:traceGroup>
          <inkml:annotationXML>
            <emma:emma xmlns:emma="http://www.w3.org/2003/04/emma" version="1.0">
              <emma:interpretation id="{EC826529-C2BC-4AB4-8152-221D9C9CF45B}" emma:medium="tactile" emma:mode="ink">
                <msink:context xmlns:msink="http://schemas.microsoft.com/ink/2010/main" type="inkWord" rotatedBoundingBox="7078,237 13925,175 13944,2248 7097,2310"/>
              </emma:interpretation>
            </emma:emma>
          </inkml:annotationXML>
          <inkml:trace contextRef="#ctx0" brushRef="#br0" timeOffset="2527.734">6826 1016 1922 0,'19'-33'85'0,"-6"25"18"0,5-8-83 0,1 0-20 15,3 8 0-15,1-13 0 0,0 5 39 0,4 0 3 16,1 0 1-16,-6-4 0 0,1 7-8 0,0-7-2 15,-5 0 0-15,-4-4 0 0,-1-1-22 0,-4 5-11 16,-4 0 10-16,-5-8-10 0,0 7 10 0,-5-7-10 0,-4 0 10 16,0 8-10-16,0-1 16 0,-5 9-4 0,1-8 0 15,-1 8 0-15,1 8 11 0,-6 0 1 0,6 4 1 0,-1 8 0 16,-4 4-2-16,0 8-1 0,4 8 0 0,-4 1 0 16,-1 3-22-16,6-3 0 0,-1 7 0 0,5-4 8 0,0 5-8 0,4 3 11 15,5 5-11-15,5-1 12 16,4 1-12-16,0 7 0 0,5-11 9 0,-1-1-9 15,6-3-12-15,3-5-8 0,1-4 0 0,0 1-703 16,0-13-140-16</inkml:trace>
          <inkml:trace contextRef="#ctx0" brushRef="#br0" timeOffset="2706.31">7700 506 1785 0,'5'-12'159'0,"9"3"-127"15,-1-3-32-15,10 0 0 0,4 0 79 0,5 0 9 16,0 0 3-16,9 4 0 0,-4-9-12 0,8 5-3 16,-4 4 0-16,-5 4 0 0,5-8-40 0,-9 8-9 15,0 0-2-15,-9 4 0 16,0 0-77-16,-5 0-16 0,0 0-4 0,0 0-956 0</inkml:trace>
          <inkml:trace contextRef="#ctx0" brushRef="#br0" timeOffset="2907.3848">8338-194 1818 0,'0'0'80'0,"0"12"17"0,-5 8-77 0,1 8-20 0,-1 13 0 0,1-1 0 16,-5 9 90-16,4 11 14 0,-9 5 4 0,1 8 0 16,-1 4-4-16,-4 8 0 0,0-4 0 0,-1-4 0 15,-3 4-46-15,3 0-10 0,-3 0-1 0,-1 8-1 16,5 0-34-16,-5-8-12 0,5-4 9 0,-1-5-9 15,6-3 0-15,-5-8-14 0,4-9 2 0,9-11 0 16,-4-5-170-16,5-15-34 0</inkml:trace>
          <inkml:trace contextRef="#ctx0" brushRef="#br0" timeOffset="3276.4663">9048-555 2131 0,'9'0'189'0,"5"13"-151"0,-5-5-30 0,9 8-8 16,-4 4 54-16,-1 4 10 16,-3 9 1-16,3 7 1 0,-8 9-1 0,-1-1 0 15,1 13 0-15,-10 0 0 0,1 8-27 0,-5-1-6 16,-10 1 0-16,1 12-1 0,0 0-12 0,-5 4-3 0,-4 0 0 0,4-4 0 0,0-12-8 0,1-1-8 31,3-7 9-31,1-12-9 0,5-5 8 0,-1-7-8 16,5-5 0-16,4-4 0 0,-4-7 0 0,5-1 8 15,-1-16-8-15,5 0 0 0,0-4 0 0,0 0 8 16,5-8-8-16,4-4 0 0,0-9 9 0,5 1-9 16,4-8 8-16,4 4-8 0,1-5 0 0,5 1 0 15,-1 4 0-15,-4 3 0 0,4 9 0 0,-4 4 0 0,-1 4 0 0,-3 8 0 16,-1 4 0-16,-4 9 0 0,-5 7-11 0,0 4 11 16,0 13 0-16,-5-1 0 0,6 9 0 0,-1-5 8 15,0 9-8-15,0-1-8 0,0-7 8 0,5 3-12 16,-1-3-95-16,6-9-19 0,-1-7-4 0,0-9-620 15,5-4-124-15</inkml:trace>
          <inkml:trace contextRef="#ctx0" brushRef="#br0" timeOffset="3572.9764">9836 736 576 0,'23'-28'51'0,"-10"16"-41"0,5-4-10 0,5 0 0 16,-5-1 220-16,1 5 43 0,-1 0 8 0,0-4 1 0,5 8-108 0,-5 0-21 15,-4 4-5-15,-1-4-1 0,-4 8-56 0,-9 0-11 16,9 8-2-16,1 0-1 0,-6 8-36 0,-4 0-7 0,5 0-2 0,-5 5 0 15,-5 3 7-15,1 4 2 16,-1-12 0-16,0 5 0 0,1-1-31 0,4 0 8 16,-5-4-8-16,10 0 0 0,4-8 0 0,0 5 0 15,0-9 0-15,0 0 0 0,10 0 0 0,-1 4 0 16,0-16 0-16,5 4 0 0,-5 0 0 0,0 0 0 16,5-9 0-16,-5 5 0 0,0 8-8 0,-4-12-2 15,0 4 0-15,-5-8 0 0,0 0 10 0,0 0 0 16,-4-1 0-16,-1 1 0 0,-4-4 0 0,0 4 0 15,-4 4 0-15,4-5 8 0,-5 1-8 0,-4 8 0 16,4-8 0-16,-4 8 8 0,0 4-8 0,0 4 0 0,-5 4 8 0,1 4-8 0,-1 0 0 0,-4 4 0 31,4 4 0-31,1 5 8 0,-6-1-98 0,10 0-19 0,-4 0-4 0</inkml:trace>
          <inkml:trace contextRef="#ctx0" brushRef="#br0" timeOffset="4012.4167">11375 190 2487 0,'0'0'55'0,"0"0"11"0,0 0 2 0,0 0 2 0,0 0-56 0,0 0-14 0,0 0 0 0,-14 8 0 16,-9 0 20-16,-4 12 2 0,0 9 0 0,-5 7 0 15,0 9-22-15,0-5 0 16,0 9 0-16,5-1 0 0,4 5 0 0,0-13 8 15,5 5-8-15,4-1 0 0,1-3 0 0,8-9 0 16,1 1 0-16,-1-1 0 0,10-8 11 0,-5 5-3 16,4-17 0-16,5 4 0 0,0-4-8 0,5-4 0 15,4-4 0-15,0-8 0 0,5 0 34 0,0-4 5 16,4-8 1-16,1-4 0 0,-1-1-31 0,0-11-9 0,-4 0 0 0,0-5 0 16,4-7 15-16,-4-9-4 15,4-4-1-15,0-7 0 0,5-13-10 0,0 4 12 16,5-12-12-16,-1 0 12 0,0-4-12 0,1-4 0 15,-1 4-12-15,1 0 12 0,-5 12 0 0,-1 16 0 16,1 1 0-16,-4 11 0 0,-6 17 0 0,-3 7 0 16,-1 9 0-16,-9 8 0 0,0 8 0 0,-9 20 0 15,0 0 12-15,-9 13-4 0,-5 11-8 0,1 9 8 16,-10 4-8-16,5-1 8 0,-1 1-8 0,6 0 0 0,-5-5 0 0,4 5 0 16,0 4 0-16,1-1 0 0,4 9 0 0,4 4 0 15,0-4 0-15,1-5 0 0,4 1 0 0,0 0 0 31,-5-8-98-31,5 3-22 0,0-3-4 0,0 4-640 0,5-1-128 0</inkml:trace>
          <inkml:trace contextRef="#ctx0" brushRef="#br0" timeOffset="2227.6137">5451 170 1594 0,'0'-16'71'0,"0"16"14"0,0-8-68 0,0 8-17 0,0 0 0 0,0 0 0 0,0 0 23 0,5 16 1 16,-5 8 0-16,0 4 0 16,-9 17 27-16,0 7 5 0,-10 13 2 0,6 4 0 0,-14 4-3 0,4 4-1 15,-5 4 0-15,1 4 0 16,-9 4 2-16,8 0 0 0,-3-4 0 0,3-4 0 0,10-4-27 0,0-13-5 16,0-3 0-16,4-8-1 0,0-5 6 0,5-7 2 15,0-9 0-15,4-4 0 0,1-3-17 16,-1-13-3-16,5-4-1 0,0-8 0 0,0 0 9 0,0 0 1 15,-4-8 1-15,8-4 0 0,1-21 19 0,9 1 4 16,-5-9 1-16,9-11 0 0,0-5-29 0,5-8-7 16,-5-12-1-16,9-3 0 0,-4-1-8 0,9 0 0 15,-9-8 0-15,9-4 0 0,-5-1 0 0,9 5 0 16,-4 4-8-16,5 5 8 0,-5 11 0 0,-1 20-11 16,6 1 11-16,-10 15-8 0,-4 5 8 0,0 16 0 15,-1 8 0-15,1 8-8 0,-5 8 0 0,1 16 0 16,-1 5 0-16,-4 15 0 0,-1 5 8 0,-4 12 0 15,-4 3 0-15,4 5-8 0,-4-12 8 0,-1 8 0 0,1-5 0 0,-1 1 0 16,-4-16 0-16,5 3 0 0,-5-3 0 0,4-9 0 16,-4 1 0-16,0-13 0 0,5 1 0 15,-10-9 0-15,5-8 8 0,-4 0 0 0,4-4 0 16,0-8 0-16,0 0-8 0,0 0 0 0,4-20-8 0,1 0 8 16,-1-13 0-16,5-3 0 0,1-5 0 0,-1-7 11 15,9-13-11-15,-4-8 0 0,4-4 0 0,5-3-11 16,-1-1 11-16,1 0-8 0,4 8 8 0,1 8-8 15,-6 13-7-15,1 11-1 0,-9 9 0 0,4 12 0 16,-4 8 16-16,-14 8-12 0,9 20 12 0,0 16-12 16,0 5 12-16,-4 11 0 0,-5 1 0 0,4 8 0 15,-8-1 0-15,4 5 0 0,0-4 0 0,0 4 10 16,0 12 6-16,4-1 0 0,-4 5 1 0,9-16 0 16,-4 4-37-16,4-12-7 0,-5-5-1 0,1-3-759 15,0-9-151-15</inkml:trace>
        </inkml:traceGroup>
        <inkml:traceGroup>
          <inkml:annotationXML>
            <emma:emma xmlns:emma="http://www.w3.org/2003/04/emma" version="1.0">
              <emma:interpretation id="{01094E61-11C9-4D51-BB96-93BD4FEDC869}" emma:medium="tactile" emma:mode="ink">
                <msink:context xmlns:msink="http://schemas.microsoft.com/ink/2010/main" type="inkWord" rotatedBoundingBox="15874,124 17487,110 17505,2123 15892,213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187.9377">14985 328 2134 0,'18'-21'47'0,"0"1"9"0,1-12 3 0,8 8 1 0,0-1-48 31,5-3-12-31,0 4 0 0,0-5 0 0,0 1 46 0,4 8 6 16,1-13 2-16,-6 1 0 0,1 8-41 0,-4-13-13 15,-10 13 8-15,0-16-8 0,-4 11 0 0,-5-7 8 16,-5-1-8-16,1 1 0 0,-14-1-9 0,0-3-9 15,0 0-2-15,-5-1 0 0,0 9 11 0,1-9 9 16,-6 9-13-16,6 4 5 0,-5-5 8 0,4 17 0 0,-4-4 0 0,-1 4 0 16,6 11 0-16,-1-7 12 15,1 12-2-15,-1 0-1 0,0 12-9 0,1 9 8 16,-1-1-8-16,5 12 8 16,-5 13-31-16,5 12-6 0,4 7-2 0,1 17 0 0,-1-12 76 0,10 16 15 15,-5 0 4-15,4 12 0 0,1-4 15 0,0 4 3 0,-1 0 1 16,-4 9 0-16,-4-25-57 0,4 8-11 0,-10-17-3 0,1 13 0 0,-4-4-4 0,4-8-8 15,-5 4 11-15,-9-12-11 16,5 0 0-16,-5-5 0 0,5-11 0 0,-5-1 0 31,0-11-112-31,1-5-28 0,3-7-7 0,1-9-1 0</inkml:trace>
          <inkml:trace contextRef="#ctx0" brushRef="#br0" timeOffset="4800.6215">14129 214 1090 0,'0'0'48'0,"0"0"11"0,0 0-47 0,0 0-12 0,0-8 0 0,0 8 0 16,0 0 114-16,0 0 21 0,0 0 4 0,-14-12 1 15,-4 16-51-15,0 4-9 0,0 12-3 0,-5 9 0 16,-4 7-20-16,8 13-4 15,-3-1-1-15,-1 5 0 0,0 0 0 0,0-1-1 16,10-7 0-16,-1 7 0 0,5-7-24 0,0-5-5 16,4-3-1-16,5 3 0 0,0-16-10 0,5 1-3 15,-1-1 0-15,6-4 0 0,-1-8 7 0,4-8 1 16,1-4 0-16,9-8 0 0,-1-4 20 0,6-4 5 16,-1-4 1-16,5-5 0 0,4-3-15 0,-8 0-3 15,4-5-1-15,-5 5 0 0,-4-12-23 0,-1-1-12 0,-8-3 2 0,0-1 0 16,-5-3 34-16,-5 3 6 15,-4-3 2-15,-4 3 0 0,-1 9-32 0,-4 7 0 0,-4 5 0 0,3 4 0 16,-3 4 0-16,4 7 0 0,-10 1 0 16,6 8 0-1,-1 8-85-15,1 1-23 0,-6 3-5 0</inkml:trace>
          <inkml:trace contextRef="#ctx0" brushRef="#br0" timeOffset="5326.5537">14780 785 1612 0,'0'0'144'0,"5"-8"-116"0,4 0-28 0,4 0 0 16,1 4 111-16,13 0 16 16,1 0 3-16,8-1 1 0,1 1-67 0,4 0-12 15,9 0-4-15,0 4 0 16,0 0-172-16,0-4-36 0</inkml:trace>
        </inkml:traceGroup>
        <inkml:traceGroup>
          <inkml:annotationXML>
            <emma:emma xmlns:emma="http://www.w3.org/2003/04/emma" version="1.0">
              <emma:interpretation id="{18793E41-C603-4262-9489-6EAE26C9FB2C}" emma:medium="tactile" emma:mode="ink">
                <msink:context xmlns:msink="http://schemas.microsoft.com/ink/2010/main" type="inkWord" rotatedBoundingBox="19604,801 21116,787 21126,1912 19614,192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879.173">18459 174 990 0,'27'20'21'0,"-22"-4"5"0,4 0 1 0,-5 13 1 0,1 3-28 0,4 5 0 0,-4 7 0 0,4 5 0 16,-14-1 150-16,5 1 24 0,0-5 5 0,-4 1 1 15,4-1-48-15,-5-3-10 0,0-5-2 0,5 1 0 16,-4-5-39-16,4-8-8 0,-5 5-1 0,5-9-1 16,5-8-47-16,-5 0-8 0,0-12-3 0,0 12 0 15,0-12 15-15,0 0 4 0,0 0 0 0,0 0 0 16,0 0-20-16,0 0-3 0,0-12-1 0,0 4 0 0,-5-4 4 0,10-4 0 15,4-9 0-15,0 1 0 0,0-8-12 0,5-1 0 0,0-3 0 0,8-4 0 16,1-1 0-16,0-3 8 16,4 3-8-16,0 1 8 0,5 3-8 0,-4 13 0 15,3 4 0-15,1-1-11 0,0 1 11 0,-4 20 0 16,-1 0 0-16,0 0 0 0,-4 12 0 0,-5 5 0 16,0 7 0-16,1 4 0 0,-1 5 0 0,-5 3 0 15,-3-8 0-15,-1 9 0 0,0-1 23 0,-5 1 0 16,5 3 0-16,1-4 0 15,-10 1-160-15,0 3-32 0,4 1-7 0</inkml:trace>
          <inkml:trace contextRef="#ctx0" brushRef="#br0" timeOffset="6504.1827">17721 101 1335 0,'18'-20'59'0,"-13"16"13"0,-5-8-58 0,0 3-14 0,5-3 0 0,-5 12 0 0,0 0 83 0,0 0 13 15,0 0 4-15,0 0 0 16,0 0-39-16,-5 12-7 0,-4 13-2 0,0 11 0 0,0 5-28 0,-5 11-7 16,0 9-1-16,-4 12 0 15,5 0 12-15,-1 4 3 0,-4-5 0 0,9 5 0 16,-5-4 21-16,5-24 4 0,4 3 0 0,1 1 1 15,-5-5-24-15,9-3-5 0,9 0 0 0,-5-9-1 16,1-4 8-16,-1 5 1 0,5-13 1 0,5-4 0 16,13-12-1-16,-8-4 0 0,-6-4 0 0,5-4 0 0,5-16 10 0,5 0 2 15,-1-12 0-15,-4-9 0 0,-1 5-29 0,1-5-6 16,4-7-1-16,1-1 0 0,-1 0 16 0,0-3 4 16,-4-1 0-16,9 5 0 0,-5-13-32 0,1 12 0 15,-1-11 0-15,5-1 0 16,4 4-84-16,-4 9-22 0,0-1-5 0,-14 5-695 15,-9 3-139-15</inkml:trace>
        </inkml:traceGroup>
        <inkml:traceGroup>
          <inkml:annotationXML>
            <emma:emma xmlns:emma="http://www.w3.org/2003/04/emma" version="1.0">
              <emma:interpretation id="{A073F9E7-DF54-4A3E-A468-6C5EEEEB050B}" emma:medium="tactile" emma:mode="ink">
                <msink:context xmlns:msink="http://schemas.microsoft.com/ink/2010/main" type="inkWord" rotatedBoundingBox="21853,268 27859,214 27873,1787 21867,184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071.3964">23909 720 403 0,'0'0'36'0,"0"0"-36"0,0 0 0 0,0 0 0 0,0 0 96 0,0 0 13 0,0 0 3 0,0 0 0 16,0 0-39-16,0 0-7 15,0 0-2-15,0 0 0 0,0 0 0 0,9 4 0 16,-5-4 0-16,5 0 0 0,-9 0-51 0,9-4-13 15,-4 4 0-15,0-4 0 0,8 4 54 0,-4 0 8 16,5 0 2-16,0-8 0 0,-1 4 0 0,5-4 0 16,-4 8 0-16,9-12 0 0,-5 4-16 0,5-4-2 15,0 3-1-15,-1-7 0 0,1 4-21 0,0-4-4 16,-5 0 0-16,5 0-1 0,-5 3 18 0,5-7 4 16,0 0 1-16,-1 0 0 0,1-1-24 0,4-3-5 15,1 0-1-15,4-4 0 0,-10 3-1 0,6 5-1 0,4-4 0 0,-1 4 0 16,1-1-10-16,-4 9 0 15,-1-8 0-15,-4 8 0 0,-5 8 0 0,0 0 0 0,-9 4 0 16,5 0 0-16,0 0 0 0,-1 4 0 0,-4 4 0 16,5 8 0-16,0 4 0 0,-5 9 0 0,-5 3 0 0,1 8 0 15,4-7 0-15,-4 7 0 0,-5-3 0 0,0 3 0 16,0 1 0-16,4-17 0 0,-4 4 0 0,0-3 0 16,0-5 0-16,0 0 0 0,5-8 0 0,-5 4 0 15,0-8 53-15,0 5 9 0,0-13 2 0,0 0 0 16,0 0-52-16,0 0-12 0,0 0 0 0,0 0 0 15,9-4 54-15,0-1 8 0,0-3 2 0,0-4 0 0,5 4-52 0,-1-8-12 16,1-4 0-16,0 4 0 16,-1-5 0-16,6-3-10 0,3-4 2 0,1 3 0 0,0-7 8 0,4 4 11 15,5 7-3-15,-5-11 0 16,1 16-8-16,-1-4-14 0,0 8 3 0,1 3 1 0,-6-3 10 0,1 12 14 16,0 0-3-16,-5 4-1 0,-4 8-10 0,-5 5 0 15,5 3 0-15,-5 4 0 0,-5 9 0 0,1-1 0 16,-5-8 0-16,0 5 0 0,4-5 0 0,-4 8 0 15,0-12 0-15,0 1 0 0,-4-9 0 0,-1 4 0 16,5-4 0-16,0 0 0 0,0-12 0 0,0 0 0 16,0 0 0-16,0 0 0 0,0 0 0 0,0 0 0 15,0 0 0-15,0 0 0 0,0 0 0 0,14-4 0 16,-5 0 0-16,5 0 0 0,-1-12 0 0,1 0 0 16,4-4 0-16,0-1 0 0,1 1 0 0,3-8 0 15,1 3 0-15,4 1 0 0,-4 4 0 0,0 0 0 16,0-1 0-16,0 1 0 0,-1 8 0 0,-8 4 0 15,4 4 0-15,0 0 0 0,-4 4 0 0,0 4 0 16,-5 8 0-16,0-4 0 0,0 8 0 0,5 1 0 0,-10 3 0 0,5 0 0 16,-4 4 0-16,4 5 0 0,0-9 0 0,5 8 0 31,-10-4-103-31,1 5-19 0,-1-1-4 0,-4-4-1 0</inkml:trace>
          <inkml:trace contextRef="#ctx0" brushRef="#br0" timeOffset="8032.142">20508 324 2188 0,'22'-45'48'0,"-8"25"11"0,-5-4 1 0,5 3 1 0,-10 1-49 0,1 4-12 0,-1 0 0 0,-4 4 0 16,0 3 54-16,-4 5 8 0,-1-4 2 0,1 4 0 15,-10 4-52-15,-9 4-12 0,-4 4 0 0,-14 1 0 16,0 7 0-16,-4 8 0 0,-1 4 0 0,-9 13 0 16,10-1 0-16,-5 9 0 0,4 3 0 0,-4 5 0 15,9-4 0-15,0-5 0 0,5 5 0 0,4-1 0 16,0-7 0-16,9 0 0 0,5-1 0 0,4-4 0 0,5-3 0 0,5-5-12 15,-1 1 3-15,10-5 0 16,-1 4 9-16,10-11 12 0,0-1-2 0,4-4-1 0,0 0-17 0,9-8-4 16,-4 0-1-16,4-8 0 15,5-12 36-15,5 0 7 0,-5-8 2 0,4-4 0 16,0-5-32-16,5-3 0 0,0-13 0 0,0 1 0 0,5-9 10 0,-1 1-10 16,6-9 10-16,3-4-10 0,-4-4-13 0,0-12-9 15,-4 5-2-15,-1-9 0 0,-4 8 24 0,0 0 0 16,-9 4 0-16,5-16 0 0,-6 8 0 0,-3 0 0 15,-10 4 0-15,5 4 0 0,-5 13 0 0,-4 11 0 16,-1 21 0-16,-4-5 0 0,-4 17 0 0,-5 8 0 16,0 8 0-16,-9 16 0 0,0 13 0 0,-5 11 0 15,0 1 0-15,-4 19 0 0,0-7 0 0,-5 8 0 0,5 3 0 0,0 9 0 16,4-8 0-16,1 12 0 16,-6 0 0-16,10 12 0 0,0-16 0 0,5 3 0 15,-6-7 0-15,6 0 0 0,4-8 0 0,0-1 0 16,0-15 0-16,4-5 0 0,-4 5 0 0,10-17 0 15,-6-3 0-15,10 3 0 0,-1-20 47 0,6 0 13 16,3 0 4-16,10 0 0 0,5-12-52 0,8 0-12 0,5-4 0 0,14 0 0 16,-9-12 0-16,4-1 0 0,-9 1 0 0,5-4 0 15,-5-4 0-15,-5-1 0 0,-8 1 0 0,-1-8 0 32,0 3-48-32,-8-3-13 0,-1-5-3 0,-4 9 0 0,-10-9 52 0,1 5 12 0,0 4 0 0,-10 3 0 15,1 1 48-15,-5 4 13 0,-5 3 3 0,1 5 0 0,-5 8-52 0,0 4-12 16,-5 8 0-16,0 0 0 15,1 8 0-15,-6 5 0 0,6 3 0 0,-5 12 0 16,-1-8 0-16,-3 13 0 0,8-9 0 0,-4 13 0 16,-1-1 0-16,1 1 0 0,9-9 0 0,-4 4 0 15,-6 5 0-15,10-9 0 0,5 1 0 0,-1-9 0 16,1 4 0-16,4-8 0 0,0 1 0 0,0-5 0 0,4-4 0 0,5 4 0 16,-4-8 0-16,8 0 0 0,-3-4 0 0,3 1 0 15,5-5 0-15,5 0 0 0,0-13 0 0,4 5 0 16,5-4 0-16,0 4 0 0,0-4 0 0,9 0 0 15,0 0 0-15,9-9 0 0,4 5 0 0,-3 0 0 16,-6-4 0-16,1-4 0 0,-5-1 0 0,0 5 0 16,-5 0 0-16,-4-5 0 0,0 5 0 0,-5 4 0 15,-9 0 0-15,0 4 0 0,-4 4 0 0,-5-5 0 16,-9 13 0-16,0 0 0 0,0 0 54 0,0 0 8 16,0 0 2-16,0 0 0 0,0 0-52 0,0 0-12 15,0 0 0-15,0 0 0 0,0 0 0 0,0 13 0 16,0-13 0-16,5 8 0 0,-5-8 0 0,0 0 0 15,0 0 0-15,0 8 0 0,0-8 0 0,0 0 0 0,0 0 0 0,0 0 0 16,0 0 0-16,0 0 0 16,0 0 0-16,0 0 0 0,0 0 0 0,0 0 0 15,0 0 0-15,0 0 0 0,0 0 0 0,0 0 0 0,0 0 0 16,0 0 0-16,0 0 0 0,0 0 0 0,9 0 0 0,-9 0 0 16,9-4 0-16,-9 4 0 0,9-4 0 0,-9 4 0 15,5-4 0-15,-5 4 0 0,9-4 0 0,-9 4 0 16,0 0 0-16,4-13 0 0,1 9 0 0,-5 4 0 15,0 0 0-15,0 0 0 0,0 0 0 0,0 0 0 16,0 0 0-16,0 0 0 0,0 0 0 0,0 0 0 16,0 0 0-16,0 0 0 0,0 0 0 0,0 0 0 15,0 0 0-15,0 0 0 0,0 0 0 0,0 0 0 0,0 0 0 0,0 0 0 16,0 0 0-16,0 0 0 0,0 0 0 0,0 0 0 16,0 0 0-16,0 0 0 0,0 0 0 0,0 0 0 15,0 0 0-15,0 0 0 0,0 0 0 0,0 0 0 16,0 0 0-16,0 0 0 15,0 0-48-15,0 0-13 0,0 0-3 0,0 0 0 16,0 0-51-16,-9 9-10 0,0-1-3 0,0 4 0 0</inkml:trace>
          <inkml:trace contextRef="#ctx0" brushRef="#br0" timeOffset="8964.3556">22042 684 1494 0,'0'0'32'0,"0"0"8"0,0 0 0 0,0 0 3 0,0 0-35 0,0 0-8 0,0 0 0 0,14-4 0 16,-14 4 101-16,13-4 19 0,-4-4 3 0,0 4 1 15,1-5-48-15,-1 1-10 0,0-4-2 0,0 0 0 16,4 0 4-16,1 0 1 0,4-8 0 0,1-1 0 0,-1-7-55 0,5 4-14 0,-1-9 0 0,1 1 0 15,4-4 54-15,1-5 8 0,-1 5 2 0,0-1 0 32,1 1-52-32,4-5-12 0,-5-3 0 0,5-1 0 15,-5 1 0-15,5-1 0 0,0-3 0 0,0 7-10 16,0 1 10-16,-5-9 0 0,5 9 0 0,0-1 0 16,-10 5 0-16,1 3 0 0,0 1 0 0,-5 4 0 0,-4 8 0 0,-1-1 0 15,-4 1 0-15,1 8 0 0,-6 8 0 0,-4 4 0 16,0 0 0-16,0 0-8 0,0 0 8 0,0 0 0 15,-9 16 0-15,0-8-8 0,-5 8 8 0,5 1 11 16,-9 7-3-16,0 4 0 0,-5 4-17 0,0 5-4 16,0 3-1-16,1 1 0 0,-1 3 14 0,-4 9 0 15,-1-9 0-15,6 9-9 0,3 0 9 0,1-13 0 16,0 5 0-16,-9 7 0 0,-1 1 0 0,6-9 0 16,-1 9 0-16,5 0 8 0,4-9-8 0,-4 9 11 15,4-9-11-15,5 1 12 0,0-9 1 0,4 1 1 0,1-5 0 0,4-8 0 16,0-3-14-16,4-1 0 15,5-4 0-15,0 0 0 0,10-4 0 0,-1-4-8 0,5-4 8 16,-1 0-13-16,10-8 29 0,0 0 5 16,0 4 2-16,4-12 0 0,1 4-37 0,-1-12-7 15,1 0-2-15,4-5 0 0,0 1 23 0,0-8 0 0,0 3 0 16,4-11 0-16,-13 4 0 0,4-5 0 0,1-3 0 0,-1-1 0 16,1 5 47-16,-10-1 13 0,-4 9 4 0,4-9 0 15,-4 13-52-15,0 8-12 0,-14-13 0 0,0 13 0 16,-5 0-48-16,1 4-13 15,-5 4-3-15,0 3 0 0,-5 1 75 0,5 8 14 0,0 0 3 0,-13 0 1 16,-5 0-29-16,4 8 0 0,-4-8 0 0,-1 13 0 16,1-1-17-16,-5 0-10 0,5 4-1 0,0 0-1 0,-5 9 29 0,5-1 0 15,-5 8 0-15,5-4 0 0,0 5 0 0,0-1 0 16,-1 5 0-16,6-5 0 16,-5 4 11-16,8-7 8 0,1 3 1 0,0-4 1 15,0 1-21-15,5-5 0 0,4 4 0 0,4-7 0 0,-4-9 0 0,5 4 0 16,4-4 0-16,0-4 8 0,0 0 0 0,0-4 1 15,9 0 0-15,1-4 0 0,-1-4-9 0,5 4 0 16,-1-4 0-16,6-4 0 0,-1 0 0 0,9-4 10 16,1-4-10-16,-5 4 10 0,0-9-10 0,4 1 0 15,0 0 9-15,5-4-9 0,-9-1 24 0,9 5 1 16,-4 0 0-16,4 0 0 0,-10-1-40 0,10-3-8 16,-4 8-1-16,-1 0-1 0,-4 4 25 0,0 0 0 15,-5 3 0-15,1 1-8 0,4 4 8 0,-10 4 0 16,-4 4 0-16,-4 4 0 0,-5-4 19 0,5 5 5 15,-5 3 2-15,0 4 0 0,-9 0-38 0,0 4-8 16,0 1-2-16,5-1 0 0,-1 0 22 0,1 0 0 16,-1 0 0-16,5 1 0 0,1-1 0 0,-1 0 0 15,4 0 8-15,1 1-8 0,0-1 0 0,-1 0 0 0,-4-4-9 0,5 1 9 32,4-5-43-32,0 0-1 0,-4 0-1 0,0 0 0 0,-5-4-134 0,5 0-26 0,-1 4-6 0</inkml:trace>
          <inkml:trace contextRef="#ctx0" brushRef="#br0" timeOffset="9256.2844">23544-142 1497 0,'-4'-20'66'0,"4"8"14"0,-9 4-64 0,4-8-16 16,1 11 0-16,-6-11 0 0,-3 12 106 0,-10-12 18 15,-4 12 3-15,-10-8 1 0,-8 8-52 0,-10 8-9 16,-22 8-3-16,-5-8 0 0,4 12-20 0,-8-8-4 16,-1 4 0-16,-8 1-1 0,4 3-26 0,4 0-5 15,10 0 0-15,9 0-8 0,4 1-9 0,9-1-9 16,5 4-2-16,9-12 0 15,0 8-209-15,0 0-43 0</inkml:trace>
        </inkml:traceGroup>
        <inkml:traceGroup>
          <inkml:annotationXML>
            <emma:emma xmlns:emma="http://www.w3.org/2003/04/emma" version="1.0">
              <emma:interpretation id="{A43DF585-7518-4029-8B7F-2E05C192F063}" emma:medium="tactile" emma:mode="ink">
                <msink:context xmlns:msink="http://schemas.microsoft.com/ink/2010/main" type="inkWord" rotatedBoundingBox="28385,693 31773,663 31782,1728 28395,175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958.44">27055 344 1267 0,'27'0'56'0,"-13"0"12"0,4-8-55 0,4 8-13 0,1 0 0 0,0 0 0 15,9 8 74-15,-5 4 12 16,1-4 2-16,-1 12 1 16,0 1-14-16,0 3-3 0,-4 0-1 0,0 8 0 15,-9-7-7-15,-5-1-2 0,-9 8 0 0,0-11 0 16,-9-1-4-16,0 0-1 0,-1 0 0 0,1-3 0 0,-4-1-13 0,-6 0-2 16,1-8-1-16,5 4 0 0,-1-8-21 0,0 0-5 15,1 0-1-15,8 0 0 0,5-4-1 0,0 0 0 16,-9-4 0-16,9 4 0 0,5-4 0 0,-1-4 0 15,5-4 0-15,5-4 0 0,0 4 9 0,13-9 2 16,0 1 0-16,10-8 0 0,-6 8-24 0,6-9 0 16,-1 5 0-16,1 0 0 0,-5 4 0 0,-1 3 0 15,-8 5 0-15,0 4-8 0,-5 4 8 0,-4 0 9 16,-1 8-1-16,1 0-8 0,-5 4 0 0,0 0 0 16,-4 8 0-16,4-3 0 0,-4 3 0 0,-1 0 0 15,5 4 9-15,0-4-9 0,0 5 0 0,1-5 0 16,3 0 0-16,1 0-10 0,-5-8 10 0,9 4 0 15,0-3 0-15,5 3 0 0,0-4 0 0,0-4 0 16,4 4 0-16,0-8 0 0,1 0 0 0,-1 0 0 16,5 0 0-16,0 0 0 0,-5-12 0 0,0 8 0 0,1 0 0 0,-1-13 0 15,0 5 0-15,-4 0 0 0,0-4 0 0,0-4 0 16,-5-5 0-16,5-3 0 0,-5 0 0 0,0-5 0 0,-4 1 0 0,-1 0 0 16,1 7 0-16,-10-7 0 15,6 4 0-15,-6 3 0 0,-4 5 0 0,0 4 0 16,0 0 0-16,-4 4 0 0,-1 4 0 0,-4 4 0 15,0 4 0-15,0 4 0 0,-5 4 0 0,0 12 0 16,1-8 0-16,-5 4 0 0,-1 9 0 0,6-1 0 16,-6 0 10-16,1 4 4 0,5 1 1 0,-6 3 0 15,6 1-24-15,-5 3-5 0,4-12-1 0,-4 13 0 0,-1-1 0 0,6-4 0 16,-5 1 0-16,8-1-761 0,1 1-152 0</inkml:trace>
          <inkml:trace contextRef="#ctx0" brushRef="#br0" timeOffset="12256.3037">26353 425 2127 0,'5'-8'47'0,"-5"0"9"0,0 8 3 0,0 0 1 0,0 0-48 0,9 8-12 16,0-4 0-16,0 12 0 0,0-8 16 0,-4 12 0 0,4 0 1 0,0 5 0 16,-4-5 38-16,4 4 7 15,-5 9 2-15,1-13 0 0,-1 8-52 0,-4-8-12 16,0 9 0-16,0-9-714 15,-4 0-146-15</inkml:trace>
          <inkml:trace contextRef="#ctx0" brushRef="#br0" timeOffset="12392.1002">26636 121 1324 0,'13'-12'118'0,"-4"0"-94"16,5-4-24-16,0 0 0 0,9 7 132 0,-5-3 21 15,5 4 5-15,-1 8-646 16,1 0-130-16</inkml:trace>
          <inkml:trace contextRef="#ctx0" brushRef="#br0" timeOffset="13397.5268">29308 437 1094 0,'0'-28'48'0,"0"15"11"0,0-7-47 0,0 4-12 0,-4 0 0 0,4 8 0 16,-5-4 270-16,1 3 52 16,-1 5 10-16,-4 0 3 0,0 4-235 0,-5 4-48 15,0 9-8-15,1-1-3 0,-5 8-33 0,-1 0-8 0,-3 0 0 0,3 9 0 16,1-1 0-16,0 4 0 15,0-7 0-15,0 3 0 0,4 0 0 0,5-3 0 16,-5-1 0-16,10-4 0 0,-6 0 8 0,6 1-8 16,4-9 12-16,4 0-4 0,-4 4-8 0,0-16 8 0,5 4-8 0,4 4 8 15,5-8-21-15,-1 0-5 16,-3-4-1-16,3 4 0 0,1-8 67 0,4-4 12 0,-4 4 4 0,4-12 0 16,5-1-64-16,-5 1 0 0,5-12-9 0,4-1 0 15,0-7 9-15,1-5 8 0,8-3-8 0,0-13 11 16,5 5-11-16,-9 11 8 0,-4 1-8 0,4-1 8 15,4-4-8-15,0 9 0 0,-4-1 0 0,-4-3 0 0,-1 20 0 0,-4-13 0 16,-1 13 0-16,-8 8 0 0,-5 12 0 0,-9 4 0 16,0 0 0-16,-9 8 0 0,-9 8 0 0,0 4 0 0,-10 9-11 0,1 3 11 15,0 0 0-15,4 9 0 0,-4-5 0 0,8 5 8 16,1 3-8-16,0-3 0 16,9 7 0-16,0 1-8 0,0 3 8 0,4-3 0 15,1 4 0-15,4-5 0 0,0 1 0 0,0-5 0 16,0 1 8-16,-5 3-8 0,5-3 0 0,-5 3-13 15,-4 1 1-15,0 0-768 0,0 3-153 0</inkml:trace>
        </inkml:traceGroup>
      </inkml:traceGroup>
      <inkml:traceGroup>
        <inkml:annotationXML>
          <emma:emma xmlns:emma="http://www.w3.org/2003/04/emma" version="1.0">
            <emma:interpretation id="{3140F24B-6EBD-4D17-AA29-08FA34C7975A}" emma:medium="tactile" emma:mode="ink">
              <msink:context xmlns:msink="http://schemas.microsoft.com/ink/2010/main" type="line" rotatedBoundingBox="3308,3467 13721,2671 13837,4181 3424,4977"/>
            </emma:interpretation>
          </emma:emma>
        </inkml:annotationXML>
        <inkml:traceGroup>
          <inkml:annotationXML>
            <emma:emma xmlns:emma="http://www.w3.org/2003/04/emma" version="1.0">
              <emma:interpretation id="{DD89DFA9-F4E2-4AD2-A7AD-DDF01EA15A89}" emma:medium="tactile" emma:mode="ink">
                <msink:context xmlns:msink="http://schemas.microsoft.com/ink/2010/main" type="inkWord" rotatedBoundingBox="3321,3639 5622,3463 5715,4679 3414,485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5055.3905">2856 3359 1267 0,'0'0'112'0,"0"0"-89"0,-9 0-23 0,0 4 0 0,0 4 92 0,-5 8 13 0,-4-4 3 0,-5 9 1 16,5 3-36-16,-9 4-7 0,4 4-2 0,0 1 0 15,0 3-30-15,-4 1-6 0,4-5-2 0,1 0 0 0,-1 1-7 0,5-5-2 16,4 0 0-16,5-3 0 15,4-1-5-15,1-4 0 0,-1-4-1 0,5 1 0 16,5-5-11-16,-5-12 0 0,9 4 9 0,0 0-9 0,0 0 12 16,9-8-3-16,5-4 0 0,0-4 0 0,4 0-1 0,0-9-8 15,10-7 12-15,4 0-4 0,-5-1-8 0,5-7 0 0,0-1 0 0,-9 1 0 16,-5 4-9-16,1-5 9 16,-1 5 0-16,-4-1 0 0,-10 5 0 0,1 4 0 15,0 4 0-15,-5-1 0 0,-5 5 24 0,-13 4 6 16,0 0 1-16,0 0 0 0,0 8 1 0,-5 4 1 15,-13 0 0-15,4 4 0 0,1 4-3 0,-1 0-1 16,-9 0 0-16,9 4 0 0,-4 4-41 0,4 1-8 16,0-1-1-16,5 0-1 15,0 4-138-15,4 0-27 0,1-3-5 0</inkml:trace>
          <inkml:trace contextRef="#ctx0" brushRef="#br0" timeOffset="14721.3872">2538 2901 1378 0,'4'-8'30'0,"-8"-4"6"0,-1 0 2 0,-4 0 2 0,0 0-32 0,0 4-8 15,-5-4 0-15,-4 4 0 0,-5 3 48 0,0 1 8 16,-4 4 1-16,-5-4 1 0,-9 4-38 0,0 4-8 16,5 0-2-16,-5 1 0 0,-5 7 8 0,-4 4 2 15,0 4 0-15,-5 4 0 0,-8 5 4 0,3 3 2 16,-8 0 0-16,4 13 0 0,1 4 12 0,4 3 2 15,8 1 1-15,1 3 0 0,5 1-7 0,8 0-2 0,6-1 0 0,3-3 0 16,5 0-12-16,14-1-4 0,0 1 0 0,9-1 0 16,0 1-16-16,14-4 0 15,4-1 0-15,5-3 0 0,9-5 0 0,4-3 0 16,5-5 0-16,5-8 0 16,4 1-41-16,4-9-15 0,-4-4-4 0,5-8 0 15,0 0-144-15,-5-8-30 0</inkml:trace>
          <inkml:trace contextRef="#ctx0" brushRef="#br0" timeOffset="20354.6331">3261 3695 1162 0,'-18'8'52'0,"18"-8"10"0,0 0-50 0,0 0-12 0,0 0 0 16,0 0 0-16,0 0 50 0,0 0 7 0,18-4 2 0,-4 0 0 16,4-4 6-16,1 0 2 0,-1-5 0 0,0 1 0 15,9 4-5-15,-4-4-1 0,-9 0 0 0,8-4 0 0,1-5-9 0,0 9-1 16,-5-4-1-16,-4 0 0 15,4 0-32-15,0 0-6 0,-4 7-2 0,0-7 0 16,-10 4-10-16,5 0 8 0,0 0-8 0,0 4 8 16,-9 8-8-16,5-4 0 0,-5-4 0 0,5 0 0 15,-5 3 0-15,0 5 0 0,0 0 0 0,-5-8 0 16,5 4 0-16,-5-4 0 0,1 0 0 0,-1 4 0 16,1-4 8-16,-5 4-8 0,4 0 8 0,-4-4-8 15,0 4 0-15,0 0 0 0,0 4 0 0,0 0 0 16,-5 0 0-16,0 4 0 0,5 0 0 0,0 4 0 0,-5 4 0 0,1 4 0 15,-5 4 0-15,8 1 0 0,-3 3 8 0,-1 4 4 16,-4 5 0-16,4 3 0 0,1 5 25 0,-1-1 6 16,0-8 1-16,5 5 0 0,0-5-3 0,0 1 0 15,0-1 0-15,4-4 0 0,1-3-21 0,-1-1-5 16,5-8-1-16,5 0 0 0,-5-4-14 0,9-4 0 16,-9-8 0-16,18 9 0 15,14-5-24-15,0-4-10 0,9-8-2 0,9-1-1 0,14 1-167 0,8-4-32 0,-3 0-8 0</inkml:trace>
        </inkml:traceGroup>
        <inkml:traceGroup>
          <inkml:annotationXML>
            <emma:emma xmlns:emma="http://www.w3.org/2003/04/emma" version="1.0">
              <emma:interpretation id="{5DDDE294-EF9F-4395-A3B1-F135E14B7C87}" emma:medium="tactile" emma:mode="ink">
                <msink:context xmlns:msink="http://schemas.microsoft.com/ink/2010/main" type="inkWord" rotatedBoundingBox="6105,3253 10413,2924 10529,4434 6220,4763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2277.4477">7154 2918 1400 0,'23'-17'62'0,"-14"17"13"15,0-12-60-15,-4 0-15 0,-1 4 0 0,5 4 0 16,-4-4 68-16,-5 8 12 0,0 0 1 0,-5-8 1 0,1 8 21 0,-10 4 4 16,0 0 1-16,-4 8 0 0,-9 8-42 0,0 1-8 15,-5-1-2-15,0 8 0 0,0 0-16 0,5 1-3 16,-1 7-1-16,1-7 0 0,4 7 2 0,1 0 0 16,3 1 0-16,1-9 0 0,4 0-14 0,1 1-4 15,4-5 0-15,4-4 0 0,1 1-20 0,4-5 0 16,-5-4-10-16,10 0 10 0,4 0 0 0,0 0-8 15,4-8 8-15,6 0 0 16,-1-4-189-16,5-4-35 0</inkml:trace>
          <inkml:trace contextRef="#ctx0" brushRef="#br0" timeOffset="22438.9703">7432 3124 2055 0,'0'0'45'0,"0"0"10"0,0 0 1 0,0 0 2 0,0 12-46 0,0 0-12 0,0 1 0 0,4-1 0 15,-4 4 98-15,5 0 18 0,-5 0 3 0,5 0 1 16,-1 1-82-16,5-5-16 0,-4 8-3 0,-1-8-1 16,5 4-18-16,-4-4 0 0,4 1 0 0,-4-1 0 15,-5-12-160-15,0 0-30 0,0 0-6 0</inkml:trace>
          <inkml:trace contextRef="#ctx0" brushRef="#br0" timeOffset="21111.3872">4149 3557 864 0,'0'0'76'0,"0"0"-60"0,0-8-16 0,0 0 0 0,9 0 203 0,-4 0 37 15,4 0 8-15,5 0 2 0,-1-1-138 0,1 9-27 16,9-12-5-16,0 8-2 0,8-4-50 0,-3 4-11 16,4 0-1-16,-1 0-1 15,1-4-134-15,0 8-26 0</inkml:trace>
          <inkml:trace contextRef="#ctx0" brushRef="#br0" timeOffset="20944.6758">4600 3055 864 0,'0'0'38'0,"0"0"8"0,0 0-37 0,0 0-9 16,14-4 0-16,-1-12 0 0,1 0 107 0,4-4 19 16,0-1 4-16,-4 1 1 0,4-4-38 0,0 0-7 15,1-5-2-15,-6 5 0 0,1 0-39 0,0 3-8 16,-5-3-1-16,-5 8-1 0,-4-12-23 0,0 7-4 15,0-3 0-15,0 4-8 0,-9 0 15 0,5 3-4 16,-5-3-1-16,-1 0 0 0,1-4 5 0,0 8 1 0,0 3 0 0,0 1 0 16,4 0 3-16,-4 4 1 0,0 4 0 0,5 0 0 15,-5 0-1-15,-1 8 0 16,1 4 0-16,0 4 0 0,0 8-19 0,0 1 0 16,-5 11 0-16,5 4 0 0,0 13 16 0,-4 0 4 15,8 3 0-15,-4 9 0 0,0 4 40 0,0 7 9 0,-5 1 2 16,0 0 0-16,5 0 0 0,-4 0 0 0,-6-8 0 0,6-1 0 15,-5 1-25-15,4-8-5 0,0-5-1 0,1 1 0 16,-1 0-29-16,-4-5-11 0,9-3 0 0,-5-1 9 16,0-7-9-16,1-1-16 0,3-8 4 0,-3-3 1 15,8-5-152-15,1-4-30 0,-1-4-7 0,5-12-807 0</inkml:trace>
          <inkml:trace contextRef="#ctx0" brushRef="#br0" timeOffset="21709.8353">5278 3363 1609 0,'5'-12'71'0,"-5"12"15"0,9-12-69 0,0 3-17 0,5 5 0 0,-5-4 0 16,9 4 71-16,0 0 10 0,1 0 3 0,-6-4 0 15,5 4-44-15,1-4-9 0,3 0-2 0,1 4 0 16,0-4-29-16,0 4 8 0,4 0-8 0,0 4 0 16</inkml:trace>
          <inkml:trace contextRef="#ctx0" brushRef="#br0" timeOffset="21538.0286">5470 2995 1836 0,'0'0'40'0,"0"0"9"0,0 0 2 0,0 0 0 0,0 0-41 0,0 0-10 0,0 0 0 0,0 0 0 0,0 0 42 0,4 8 6 16,-4-8 2-16,14 0 0 0,-5-4-15 0,5-4-3 16,-5-1-1-16,4-3 0 15,1-4 3-15,-5 0 1 0,5-4 0 0,-5 3 0 16,5-11-21-16,-5 4-4 0,-5 0-1 0,1-5 0 16,-1 5 11-16,-4 4 1 0,0-17 1 0,-4 9 0 15,-1 0-13-15,1-5-9 0,-5 1 12 0,4-4-12 16,0 7 13-16,1-3-4 0,-1 8-1 0,1 3 0 15,4-3-8-15,-5 8-17 0,5 4 4 0,0 4 1 16,0-1 12-16,0 9 0 0,0 0 0 0,0 0 0 0,0 0 0 0,0 17-11 16,5 3 11-16,-1 12-10 0,-4 1 10 0,5 7 11 15,-5 1-3-15,0 3 0 0,-5 1 32 0,1 3 7 16,-1 5 1-16,-4-1 0 0,0 1 3 0,-5 0 1 16,1-1 0-16,-1 1 0 0,5-1-26 0,0-7-5 15,0 0-1-15,4-1 0 0,1-8-12 0,4 1-8 16,0-1 10-16,0 1-10 0,0-9 8 0,4 8-8 15,1-3 0-15,-5 3 0 16,0 1-23-16,-5 3-10 0,5 1-3 0,-4-1 0 16,-1 1-238-16,-4-9-48 0</inkml:trace>
          <inkml:trace contextRef="#ctx0" brushRef="#br0" timeOffset="21877.2043">6148 3071 1728 0,'0'0'153'0,"0"0"-122"15,0 0-31-15,4 17 0 0,-4-1 65 0,0 4 7 16,5 4 2-16,-10 5 0 0,5-1 21 0,0 0 4 16,0-3 1-16,5 3 0 0,-5-4-51 0,0 5-9 15,0-9-3-15,5 0 0 0,-1-4-45 0,-4 4-10 16,5-3-2-16,-5-1-1065 0</inkml:trace>
          <inkml:trace contextRef="#ctx0" brushRef="#br0" timeOffset="22012.3806">6366 2626 2127 0,'-9'-24'94'0,"9"24"20"0,0 0-91 0,0 0-23 0,0 0 0 0,0 0 0 16,0 8-88-16,0 8-23 0,-4 0-4 0,4 9-714 15</inkml:trace>
          <inkml:trace contextRef="#ctx0" brushRef="#br0" timeOffset="22566.7834">7700 2740 1936 0,'10'-25'86'0,"-6"17"18"0,-4 8-84 0,5-8-20 16,-5 8 0-16,9-4 0 15,-9 4-59-15,9 0-16 0,5 4-3 0,-5 0-1 0</inkml:trace>
          <inkml:trace contextRef="#ctx0" brushRef="#br0" timeOffset="22862.8462">8028 3144 1105 0,'14'4'24'0,"9"-4"4"0,-1 0 2 0,10-4 2 0,0 4-32 0,0-8 0 15,0 0 0-15,0-8 0 0,-5 0 48 0,0 0 4 16,1-1 0-16,-5 5 0 0,-1-8-10 0,-8 4-2 0,4 0 0 0,-9-1 0 16,0 1 38-16,-4 4 7 0,-1-4 2 15,-4 4 0-15,0-8 16 0,-4 3 3 16,-5 9 1-16,4 0 0 0,1 0-36 0,4 8-7 15,-9-8-2-15,9 8 0 0,-10 0-38 0,1 4-8 16,-4 0-2-16,4 4 0 0,-5 4 5 0,0 4 1 0,1 5 0 0,4 3 0 16,-5 8-5-16,5-3-1 0,0 3 0 0,0-4 0 15,4 5 30-15,0 3 7 0,-4-3 1 0,5-1 0 16,4-4-33-16,0 1-7 0,0-1 0 0,0-8-1 16,4 4-11-16,1-3 0 0,-1-9 0 0,1 0 0 15,0 4-93 1,4-4-24-16,0 0-5 0,4-7-982 0</inkml:trace>
        </inkml:traceGroup>
        <inkml:traceGroup>
          <inkml:annotationXML>
            <emma:emma xmlns:emma="http://www.w3.org/2003/04/emma" version="1.0">
              <emma:interpretation id="{E7D9468C-94CC-4907-BF32-E944C6DF944A}" emma:medium="tactile" emma:mode="ink">
                <msink:context xmlns:msink="http://schemas.microsoft.com/ink/2010/main" type="inkWord" rotatedBoundingBox="11030,2949 13727,2743 13830,4098 11134,430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3429.943">9822 2841 2304 0,'-9'-12'102'0,"14"4"21"0,-1-1-99 0,10 1-24 0,9 0 0 0,-5 0 0 16,9 0 53-16,5 0 6 15,9-4 1-15,9 4 0 0,5-4-4 0,-5 4-1 16,4-5 0-16,1 5 0 0,-5 0-46 0,0 0-9 15,-4-4 0-15,-1 0 0 0,1 4 0 0,-10 0 0 16,1-5 0-16,-1 5 0 16,-9-4-33-16,5 4-4 0,-14 0-1 0,1 4 0 15,-1-8-165-15,-5 4-33 0,10-21-6 0,0 13-2 0</inkml:trace>
          <inkml:trace contextRef="#ctx0" brushRef="#br0" timeOffset="23638.3593">10473 2080 1152 0,'0'0'102'0,"0"0"-82"0,0 0-20 0,0 0 0 0,0 0 172 0,0 0 29 15,0 0 7-15,0 20 0 16,5 0-76-16,4 13-16 0,-9 7-4 0,4 9 0 16,-4-1-16-16,0 9-4 0,-4 0-1 0,-5 12 0 15,4-9-48-15,-4 1-10 0,4 4-1 0,-4-1-1 16,-4 5-31-16,4-4 0 0,0 0 0 0,-1-5 0 15,1-3-180-15,-4 0-41 0</inkml:trace>
          <inkml:trace contextRef="#ctx0" brushRef="#br0" timeOffset="23179.3535">9057 3019 2023 0,'0'0'44'0,"9"-4"10"0,0-4 2 0,1 4 0 0,-10 4-44 0,9 4-12 15,-9-4 0-15,13 0 0 0,-4 0 105 0,-9 0 19 16,9 8 4-16,-4 4 1 0,4 0-86 0,-4 4-18 0,-1 0-3 0,1 1-1 15,-5 3-21-15,4-4 9 16,-4 0-9-16,-4 0 0 0,-1-3 8 0,5-13-8 16,0 0 0-16,0 0 0 0,0 12 0 0,0-12 0 15,0 0 0-15,0 0 0 0,0 0 0 0,0 0 0 16,0 0 0-16,0-8 0 0,5-4 8 0,4-1-8 0,0-7 0 0,0 0 0 16,5 0 0-16,4 3 0 0,0-3 0 15,5 4 0-15,-9 4 0 0,4 0 0 16,0 0 0-16,0 8 0 0,-4 4 10 0,0 4-10 15,4 0 8-15,-5 4-8 0,1 0 0 0,4 4 0 16,-9 0 0-16,5 4 0 0,0 1 31 0,-1-1 1 0,-3 4 0 0,3 4 0 31,1-4-58-31,-1 1-11 0,-3 3-3 0,-1-8-1128 0</inkml:trace>
          <inkml:trace contextRef="#ctx0" brushRef="#br0" timeOffset="23996.3733">11702 2582 2257 0,'14'-4'49'0,"-9"-4"11"0,4 4 1 0,-5 0 3 0,-4 4-51 0,0 0-13 15,0 0 0-15,0 0 0 0,0 0 54 0,0 0 8 16,0 8 2-16,-4 8 0 0,-5 0-52 0,-5 4-12 15,-4-4 0-15,0 9 0 0,-1-1 0 0,1-4 0 16,4 5 0-16,1 3 0 0,4 0 0 0,4 1 0 0,1 3 0 0,4-8 0 16,0 4 19-16,4-7 1 0,-4-1 0 0,5 0 0 15,-1-4 19-15,1 1 4 0,-5-5 1 0,4 4 0 16,-4 0-16-16,-4 0-4 0,-1 0 0 0,-4 1 0 16,0 3 13-16,-9-4 3 0,0 4 0 0,-10 5 0 0,1 7-32 0,-5-8-8 15,-4 5 0-15,-1-1 0 31,-4 0-64-31,-4 1-15 0,-5-1-2 0,4-8-1147 0</inkml:trace>
        </inkml:traceGroup>
      </inkml:traceGroup>
    </inkml:traceGroup>
    <inkml:traceGroup>
      <inkml:annotationXML>
        <emma:emma xmlns:emma="http://www.w3.org/2003/04/emma" version="1.0">
          <emma:interpretation id="{D24483EA-A256-4B7F-8A01-E560D6C93A8A}" emma:medium="tactile" emma:mode="ink">
            <msink:context xmlns:msink="http://schemas.microsoft.com/ink/2010/main" type="paragraph" rotatedBoundingBox="2195,5893 21052,4233 21208,6011 2351,76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C30C9C-CD37-4423-BD30-17E7CFECFAFA}" emma:medium="tactile" emma:mode="ink">
              <msink:context xmlns:msink="http://schemas.microsoft.com/ink/2010/main" type="line" rotatedBoundingBox="2195,5893 21052,4233 21208,6011 2351,7671"/>
            </emma:interpretation>
          </emma:emma>
        </inkml:annotationXML>
        <inkml:traceGroup>
          <inkml:annotationXML>
            <emma:emma xmlns:emma="http://www.w3.org/2003/04/emma" version="1.0">
              <emma:interpretation id="{F3B2D769-97DD-47AF-BD36-B73115BF7F91}" emma:medium="tactile" emma:mode="ink">
                <msink:context xmlns:msink="http://schemas.microsoft.com/ink/2010/main" type="inkWord" rotatedBoundingBox="2226,6246 6456,5874 6581,7299 2351,7671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9479.7421">1946 6054 1382 0,'0'0'61'0,"9"-8"13"0,-5-4-59 0,1 0-15 16,-1 4 0-16,1-5 0 0,0 5 95 0,-5 0 16 15,-5 0 3-15,0 0 1 0,-4 0-12 0,0 4-3 16,-4-4 0-16,-1 4 0 0,-4 0-37 0,-1 0-8 15,-3 0-2-15,4 8 0 0,-1 0-29 0,1 4-5 16,0 4-2-16,-5 0 0 0,-9 8 3 0,9 9 0 16,1-1 0-16,-1 8 0 0,5 9-20 0,0-5 0 0,-1 9 0 0,6 0 0 15,4-1 0-15,-1 5 0 0,1-5 0 0,5 1 0 0,-5-5 0 0,4-7 0 16,5-5 0 0,0-8 0-16,-4-3 0 0,4-5-14 0,0-8 4 0,0-8 1 15,0 0 9-15,0 0 14 0,9 0-3 0,0-8-1 0,4-8 2 0,1-5 0 16,4-11 0-16,5 0 0 15,4-5-12-15,1-3 0 0,-1-5 0 0,5-3 8 16,0 3-8-16,-5 1 0 0,5-1 0 0,-9 9 0 16,-1-5 0-16,1 13 0 0,-5 0 0 0,-4 11 0 0,0 1 8 0,-5 8-8 0,0 4 0 0,-9 4 8 15,0 0-8-15,9 8 0 0,0 4 0 0,-4 5 0 16,-1 7 0-16,-4 0 0 0,5 8 0 0,-5 1 0 31,0 3-141-31,-5 5-27 0</inkml:trace>
          <inkml:trace contextRef="#ctx0" brushRef="#br0" timeOffset="29058.386">220 5738 1324 0,'-4'-8'118'16,"-1"-4"-94"-16,5 0-24 0,-4 0 0 15,4 0 32-15,0 12 3 0,0 0 0 0,0 0 0 16,0 0 37-16,0 0 7 0,0 0 1 0,4 12 1 0,1 4-48 0,-1 16-9 16,1 9-3-16,4 7 0 0,0 5-2 0,0 8-1 15,0 0 0-15,5 3 0 0,-10 5 17 0,10-4 3 16,0-4 1-16,-1 3 0 0,6 1-15 0,-6 0-4 15,1-13 0-15,4-3 0 0,5-5-3 0,-14-3-1 16,5-9 0-16,-5-7 0 0,0-1-6 0,-5-8-2 16,1 0 0-16,-1-8 0 0,-4-8 6 0,0 0 1 15,0 8 0-15,0-8 0 0,0 0 9 0,0-8 1 16,0 0 1-16,0-8 0 0,0-4-3 0,0-9-1 16,-4-3 0-16,-1-4 0 0,5-5-11 0,-4-3-3 15,4-5 0-15,-5-3 0 0,5 3 5 0,0-4 1 16,0-3 0-16,5 7 0 0,-1 9-14 0,5-1 0 15,5 9 0-15,0 8 0 0,-5 7 0 0,5 5 0 0,4 12 0 16,5 4 0-16,-5 12-14 0,0 1-6 0,5 11 0 0,-1 0-1 16,-3 9 21-16,8-1-11 0,-9 9 11 0,0-5-8 15,1-3 8-15,-1-5 0 0,0 0 0 0,0 1 0 16,-4-5 0-16,-5-8-13 0,0 0 1 0,-4-7 1 16,4-5 34-16,-9-8 6 0,0 0 2 0,0 0 0 15,4-4 5-15,1-4 2 0,-1-13 0 0,6 5 0 16,-6-4-2-16,5 0-1 0,0-9 0 0,5-3 0 0,-5-4-25 0,0-5-10 15,5 5 8-15,0-5-8 16,-1 5 0-16,5-5 0 0,-4 1 0 0,9 3 0 16,0 1 0-16,4 0-12 0,-4-5 2 0,4 1 1 15,5 3-148-15,0 5-30 0</inkml:trace>
          <inkml:trace contextRef="#ctx0" brushRef="#br0" timeOffset="29809.0652">2242 6252 1792 0,'0'-32'80'0,"4"20"16"0,-4 0-77 0,9-4-19 15,14 3 0-15,-5 1 0 0,-13 4 73 0,13 0 11 16,9 8 3-16,1 0 0 0,-6 8-21 0,1 4-4 15,0 4-1-15,4 1 0 0,1 7-24 0,-10 0-5 16,-14-4 0-16,10 9-1 0,4 3-14 0,-4 1-2 0,-10-5-1 16,1-4 0-16,0-4 2 0,-1-3 0 0,1-9 0 15,-5-8 0-15,0 8 0 0,0-8 0 0,0 0 0 16,0 0 0-16,0 0 0 0,0 0 0 0,9-4 0 0,4-12 0 16,6-5 2-16,-6 1 1 0,1-8 0 0,0-1 0 15,8-3-7-15,-3 4-2 0,-10-1 0 0,9-3 0 0,0 0-10 0,0 3 0 16,-9 5 0-16,5 4 8 0,-5 0-8 0,5 7 8 15,4 1-8-15,-9 8 8 0,-9 4 0 0,9 0 0 16,14 4 0-16,-5 4 0 16,-9 5-8-16,0-1 0 0,14 4 0 0,-5 0 0 15,5 8-73-15,-9 1-14 0,-14-1-2 0</inkml:trace>
          <inkml:trace contextRef="#ctx0" brushRef="#br0" timeOffset="30042.1031">3521 5767 2386 0,'0'0'52'0,"9"-4"12"0,18 0 1 0,1 0 3 0,-1 8-55 0,9 0-13 16,19 4 0-16,-5 0 0 0,5 0 41 0,-1 0 6 15,-3 0 1-15,-1-4 0 0,0-4-31 0,-5 0-5 16,1-4-2-16,-5 0 0 0,0 0-10 0,0-4 0 15,0 4 0-15,-5-8 0 16,-9 4-27-16,1-4-1 0,-1-5 0 0,-4 5 0 16,-5 4-124-16,0-4-26 0,-4 0-5 0,-5-4-738 0</inkml:trace>
          <inkml:trace contextRef="#ctx0" brushRef="#br0" timeOffset="30254.6487">4336 5127 1771 0,'0'0'78'15,"-14"0"17"-15,5 12-76 0,0 1-19 0,0-1 0 0,-5 12 0 16,1 12 93-16,-6 1 15 0,1 11 4 0,5 1 0 16,-6 8-1-16,1-1 0 0,-5 5 0 0,5 4 0 15,0 0-47-15,0 3-10 0,-5 5-2 0,5-4 0 16,0 0-35-16,-1-4-7 0,1-1-2 0,0 5 0 0,-5-8-8 0,0-1 0 16,10-3 0-16,-1-4 0 15,0 3-164-15,1-7-36 0,-15 32-6 0,19-33-2 0</inkml:trace>
        </inkml:traceGroup>
        <inkml:traceGroup>
          <inkml:annotationXML>
            <emma:emma xmlns:emma="http://www.w3.org/2003/04/emma" version="1.0">
              <emma:interpretation id="{6F7DAA2C-E2A8-45FB-93A7-DEBA927EBE82}" emma:medium="tactile" emma:mode="ink">
                <msink:context xmlns:msink="http://schemas.microsoft.com/ink/2010/main" type="inkWord" rotatedBoundingBox="8286,5357 9705,5232 9824,6588 8406,671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0809.1533">6321 5411 1209 0,'0'0'108'0,"5"-8"-87"16,8-1-21-16,5 1 0 0,10 0 111 0,8-4 17 15,1 0 4-15,8 0 1 0,5 0-31 0,9 0-6 16,5-1-2-16,0 1 0 0,-5 0-38 0,5 0-7 15,-5 0-1-15,5 0-1 0,-14 0-27 0,4 3-6 0,-4-3-1 0,1 4 0 16,-6-4-1-16,-4 4 0 0,0 0 0 0,-9 0 0 31,-5 4-67-31,1 0-13 0,-6 4-4 0,-8-4-872 0</inkml:trace>
          <inkml:trace contextRef="#ctx0" brushRef="#br0" timeOffset="31030.0009">7204 4577 1612 0,'-9'-20'144'0,"5"12"-116"0,-1 0-28 0,0-5 0 16,1 5 98-16,4 8 14 0,0 0 2 0,0 0 1 15,0 12-43-15,4 13-8 0,-4 3-1 0,5 8-1 16,-5 5 8-16,5 7 2 0,-10 5 0 0,-4 8 0 16,4 0-12-16,-4 3-1 0,-4 1-1 0,-1 4 0 15,5 4-38-15,-5-5-7 0,0 1-1 0,1 0-1 16,-1 0-11-16,1 4 0 0,-1 4 0 0,0 4 0 15,-4-5-168-15,4-3-30 0,-4-8-6 0</inkml:trace>
          <inkml:trace contextRef="#ctx0" brushRef="#br0" timeOffset="31302.2762">7418 5666 1324 0,'0'0'59'0,"9"-4"12"0,0-1-57 0,1 5-14 15,-1 5 0-15,4 3 0 0,1 0 142 0,-5 0 26 16,5 4 4-16,-5 4 2 0,0 4-102 0,0 1-20 16,0-5-4-16,0 4 0 0,0-8-31 0,-4 4-5 15,9-4-2-15,-5-7 0 0,0 3-2 0,4-4-8 0,-3-8 12 0,-1 0-4 16,4-5 8-16,1 1 2 0,-5-4 0 0,5-8 0 0,-1 4 12 0,1-4 2 16,0-5 1-16,-5 1 0 0,0 0-5 0,0-1-2 15,0 1 0-15,-4 4 0 16,-1-8 3-16,-4 3 1 0,-4 5 0 0,4 0 0 15,-9 4 3-15,-5 4 1 0,5 3 0 0,-9-3 0 0,-5 8-16 0,0 0-3 0,0 4-1 0,-9 4 0 32,5 0-14-32,-5 8 0 0,-4 1-12 0,-5 7-797 15,9 4-160-15</inkml:trace>
        </inkml:traceGroup>
        <inkml:traceGroup>
          <inkml:annotationXML>
            <emma:emma xmlns:emma="http://www.w3.org/2003/04/emma" version="1.0">
              <emma:interpretation id="{3BA43B20-9112-48FE-B198-71F34179FE93}" emma:medium="tactile" emma:mode="ink">
                <msink:context xmlns:msink="http://schemas.microsoft.com/ink/2010/main" type="inkWord" rotatedBoundingBox="12115,5827 15736,5509 15818,6440 12197,6759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2483.526">11252 5091 1440 0,'0'0'64'0,"0"0"12"0,0 0-60 0,0 0-16 15,0 0 0-15,9 8 0 0,-5 4 132 0,-4 4 24 16,5 9 5-16,-1 3 1 0,6 4-81 0,-6 5-16 0,-4 3-3 0,0 5-1 15,0-5-17-15,-4 5-4 0,-1 3-1 0,0 1 0 16,-4-1-22-16,0 1-4 0,0-5-1 0,0 1 0 16,-5-9 0-16,5 1 0 0,0-5 0 0,0-3 0 15,0-5 5-15,0-4 1 0,0-4 0 0,0-4 0 16,0-4 6-16,9-8 0 16,0 0 1-16,0 0 0 0,-5-4-4 0,0 0-1 0,1-4 0 15,-1-12 0-15,5 0-6 0,5-9-2 0,-1 1 0 0,6-12 0 16,3-9-4-16,5 1 0 0,5-5-8 15,9-12 12-15,0 5-12 0,9-5 0 0,0-8 0 0,9 0 0 16,-5 12-15-16,1 1 4 0,-1 7 1 0,6 4 0 31,-15 13-18-31,-4 8-3 0,-5 12-1 0,-4 3 0 0,-9 5 32 0,-1 12 0 0,-4 8 0 0,-9 9 0 16,-9 3-8-16,-4 4 8 0,-1 9 0 0,-9 3-9 0,-9 5 9 16,5-5 0-16,-9 5-9 0,4-1 9 15,-5 1-96-15,10-5-14 0,-5 5-3 16</inkml:trace>
          <inkml:trace contextRef="#ctx0" brushRef="#br0" timeOffset="32106.9618">10692 5297 968 0,'13'-16'43'0,"-8"4"9"0,4-4-42 0,-4 4-10 15,-5-5 0-15,4-3 0 0,1 4 90 0,-1 0 16 16,-4-8 3-16,0 3 1 0,0-3-24 0,-9 4-5 15,5 4-1-15,-6 3 0 0,1 1-16 0,-9 0-3 16,0 4-1-16,-5 8 0 0,-4 8-6 0,-5 4-2 16,0 9 0-16,-9 11 0 0,0 4-36 0,-4 5-8 0,-1-1-8 0,1 9 11 15,4-5 2-15,4 1 1 0,1-5 0 0,8 1 0 16,6-9-14-16,3 1 0 0,6-5 0 0,4-4 0 16,4-12 0-16,1 0 9 0,4-12-1 0,0 0 0 15,0 0 2-15,0 0 0 0,13 0 0 0,1-4 0 16,0-4 6-16,-1 0 0 0,5-4 1 0,1-8 0 0,3 0-17 0,1-9 10 15,4 1-10-15,5 0 8 0,-4-1-8 0,8-15 0 16,-4 3 0-16,4-3 0 16,1 7 0-16,-5 5 0 0,-5 0 0 0,0 11 0 15,-4 9 8-15,0 4-8 0,-10 4 0 0,1 8 8 16,0 8-8-16,-10 13 0 0,5 7-10 0,-4 0 10 0,-5 5 0 0,0 3 0 16,-5 5 0-16,1-1 10 15,-1 1-88-15,1-5-18 0,-1 1-3 0,1-5-812 16</inkml:trace>
          <inkml:trace contextRef="#ctx0" brushRef="#br0" timeOffset="32857.4248">11953 5050 1882 0,'23'-16'84'0,"-14"16"16"0,0 4-80 0,4 4-20 0,1 5 0 0,-5 3 0 15,0 4 52-15,-4 8 7 0,-5 9 1 0,4 7 0 16,1 1-4-16,-10-1 0 15,1 5 0-15,-1-1 0 0,-4 1-5 0,0-5-2 16,-5 1 0-16,1-1 0 0,4-3-25 0,-5-5-4 16,0-7-2-16,5-5 0 0,-4-4-2 0,8-4 0 15,-4-3 0-15,4-5 0 0,1 4 12 0,4-12 1 0,0 0 1 0,0 0 0 16,0 0-15-16,0 0-3 0,0 0-1 0,-5-12 0 0,5-5-11 0,0-7 0 16,-4-4 0-16,8-5 0 0,5 1 0 15,0-4 0 1,1-5 8-16,3-3-8 0,1-9 0 0,9-4 0 0,-1 1 0 15,6-5 0-15,-1 4-13 0,5 1 5 0,4 3 8 0,10-4-13 32,-10 5-15-32,1 7-4 0,4 9 0 0,-9 12 0 0,-5 7 19 0,-9 9 3 0,0 8 1 0,-9 13 0 15,-4 7 9-15,-5 8 0 0,-5 8-9 0,-13 9 9 16,-5 0 0-16,1 3 0 0,-10 1 0 0,0-1 8 16,0 1-8-16,0-1 0 0,0-7 0 0,0 3 0 15,10-3-72-15,-6-5-16 0,-3 1-3 0</inkml:trace>
          <inkml:trace contextRef="#ctx0" brushRef="#br0" timeOffset="33136.5886">12731 4885 1670 0,'23'4'148'0,"-14"0"-118"15,0 0-30-15,0 8 0 0,10 0 92 0,-6 8 12 16,-4 8 2-16,1 1 1 0,-1 3-31 0,-5 1-7 15,1-1-1-15,-5 4 0 0,-5 5-38 0,1-5-8 16,-1 1-2-16,1-5 0 0,-6-4 14 0,1-3 2 16,0-5 1-16,5-4 0 0,-5-4-14 0,4-4-3 0,5-8-1 0,0 0 0 15,0 0 29-15,0 0 7 16,0 0 1-16,0-4 0 0,0-12-8 0,5 4-2 16,-1-8 0-16,1-1 0 0,-1 1-36 0,5 0-10 15,5-4 0-15,-5-1 0 0,9-7 0 0,5 4 0 0,-5-5 0 0,5 5 8 31,0-4-84-31,4-1-16 0,-4 1-3 0,4 0-721 0,0 3-144 0</inkml:trace>
          <inkml:trace contextRef="#ctx0" brushRef="#br0" timeOffset="33393.6639">13278 4953 864 0,'-9'21'76'0,"9"-21"-60"0,-5 12-16 0,5 4 0 15,5 8 133-15,-5 0 24 0,4 1 5 0,1-1 1 16,-1 0-79-16,5-3-16 0,5 3-4 0,4-4 0 0,-4-4-19 0,9-4-4 0,-1 0-1 0,6-3 0 15,-1-5 10-15,5 0 2 0,0-8 0 0,4 0 0 16,-8-5-13-16,3 1-3 0,-3 0 0 0,-1-4 0 16,-9 0-3-16,0-4-1 15,-4-4 0-15,0-1 0 0,-10 5-9 0,5 0-3 16,-9-8 0-16,-4 3 0 0,-1 1 20 0,-4 4 3 16,0 0 1-16,-5 4 0 0,1 4-10 0,-5 4-2 15,-1 0 0-15,-3 4 0 0,-1 0-1 0,-4 8-1 16,4 4 0-16,-5 4 0 15,10-8-57-15,0 8-11 0,-5 0-2 0,5 5-1124 0</inkml:trace>
        </inkml:traceGroup>
        <inkml:traceGroup>
          <inkml:annotationXML>
            <emma:emma xmlns:emma="http://www.w3.org/2003/04/emma" version="1.0">
              <emma:interpretation id="{D7DEB982-3012-415F-9969-9C562308269B}" emma:medium="tactile" emma:mode="ink">
                <msink:context xmlns:msink="http://schemas.microsoft.com/ink/2010/main" type="inkWord" rotatedBoundingBox="16201,4801 21064,4373 21201,5924 16337,6352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4641.4689">16064 4978 1882 0,'0'0'84'0,"0"16"16"0,5 0-80 0,-1 0-20 0,1 0 0 0,-1 1 0 0,1-1 110 0,-1-4 18 16,-4 4 3-16,5-4 1 0,-5-12-63 0,0 12-12 16,4-4-2-16,-4-8-1 15,0 0-38-15,5 13-8 0,4-5-8 0,-9-8 11 16,0 0-11-16,5 4 0 0,4-4 0 0,4-4 0 16,-3 4 0-16,-1-4 0 0,-5-9 0 0,5 1 0 15,0-4 0-15,0 0 0 0,-4-4 0 0,4-1 0 16,0-7 0-16,0 0 0 0,5-5 0 0,0 5 0 15,-1 0 19-15,6 4 1 0,3-1 1 0,-3 9 0 0,3 0-21 0,-4 4 0 16,5 4 0-16,-9 8 0 16,4 0 0-16,-4 4 0 0,-1 4 0 0,1 4 0 15,0 4 0-15,-5 4 0 0,0 1 0 0,0 3 0 0,-4-4 0 0,-1 4 0 16,-4-3 0-16,5 3 0 0,-5-8 0 16,0 4 0-16,0-4 0 0,0-3 0 0,0 3 0 0,-5-4 0 15,5-4 0-15,0 0 0 0,0-8 14 0,0 0-2 16,0 0 0-16,0 0 0 0,0 0-12 0,14 0 0 0,-5-4 0 0,5-4 0 0,-1-4 0 0,5 0-15 15,1-9 2-15,-1-3 0 16,0 0 13-16,0 0 0 0,1-1 0 0,3 1 0 0,-3 4 0 0,-6 0 0 16,1-1 0-16,-1 9 0 15,1 0 9-15,-9 0 5 0,4 4 1 0,0 4 0 16,-9 4-1-16,0 0 0 16,9 0 0-16,-9 0 0 0,0 0-14 0,5 8 0 15,-1 4 0-15,1 0 0 16,-5 0-20-16,4 0-8 0,1 5 0 0,4-1-1 0,-9 4 29 0,4-8 0 15,-4 4 0-15,5-3-791 16,9 7-152-16</inkml:trace>
          <inkml:trace contextRef="#ctx0" brushRef="#br0" timeOffset="33639.1947">14225 4735 2152 0,'32'-12'48'0,"-1"-1"9"0,10 5 3 0,0 4 0 0,0 0-48 0,-4 8-12 0,-5 4 0 0,-1 5 0 0,1-1 80 0,-4 4 13 15,-6 0 3-15,1 8 1 0,-5-3-29 0,-4 3-7 16,0-4-1-16,-5 8 0 16,5 1-39-16,-5-1-8 0,0 0-1 0,-5-3-1 15,1 3-11-15,4-4 0 0,5-3 0 0,-10-1 0 16,1-4-60-16,4 0-12 0,4 0-1 0,1-3-1 15,0-5-171-15,-1-4-35 0,15 8-6 16,-5-8-2-16</inkml:trace>
          <inkml:trace contextRef="#ctx0" brushRef="#br0" timeOffset="33830.4926">15003 4682 806 0,'0'0'36'0,"0"-4"7"0,0 4-35 0,0 0-8 15,0 0 0-15,0 0 0 0,-4 12 266 0,-5 4 51 16,-10 9 11-16,1-1 1 0,0 4-183 0,-5 1-37 15,-4 3-7-15,0 4-2 0,-1 5-40 0,-4-1-9 0,0-3-2 0,1 3 0 0,-1-3-39 0,4-1-10 16,1 1 0-16,4-1 0 16,1-12-152-16,3 1-32 0,6-5-6 0,-1-4-2 0</inkml:trace>
          <inkml:trace contextRef="#ctx0" brushRef="#br0" timeOffset="33990.8954">15254 4795 2073 0,'0'0'184'0,"0"0"-147"0,4 13-29 0,1 3-8 15,-5 4 49-15,4 0 9 0,1 5 2 0,-1 3 0 16,-4 4-6-16,5-3-1 0,-1-5 0 0,1 4 0 16,0-4-37-16,-1 1-8 0,1-1-8 0,4-8 11 15,0 0-89-15,0-3-18 0,-4-1-3 0,4-4-1 16</inkml:trace>
          <inkml:trace contextRef="#ctx0" brushRef="#br0" timeOffset="34114.7935">15604 4460 1728 0,'-18'-41'76'0,"18"25"16"0,9 0-73 0,0 4-19 16,-4-1 0-16,-5 13-508 15,9 4-106-15</inkml:trace>
          <inkml:trace contextRef="#ctx0" brushRef="#br0" timeOffset="35133.0693">17389 4836 1728 0,'0'0'76'0,"4"-8"16"0,1 0-73 0,4-4-19 0,5 4 0 0,-1-1 0 16,-8 1 100-16,0 0 17 0,4-4 3 0,0 4 1 0,-5 4-42 0,-4 4-9 16,0 0-2-16,5-8 0 15,4 8 0-15,-9 0-1 0,0 0 0 0,0 0 0 16,0 0-67-16,0 0-27 0,0 0 2 0,0 0 0 16,-9 8 15-16,9-8 10 0,-5 8-12 0,1 0 12 0,-10 0 0 0,10 0-8 15,4-8 8-15,0 0 0 0,-10 8 22 0,10-8 8 16,-4 13 2-16,4-13 0 0,0 0-32 0,0 0 0 15,0 0 0-15,0 0 0 0,0 0 0 0,0 0 0 16,0 0 0-16,0 0 0 16,0 0-20-16,0 0-11 0,0 0-1 0,0 0-1 0,0 0 53 0,0 0 10 15,0 0 2-15,0 0 1 16,-9 4-56-16,4 4-11 0,5-8-2 0,-9 8-1 0,5-4 23 0,-6 0 5 16,1 8 1-16,0-4 0 0,0-4 8 0,0 4-12 15,0 0 12-15,4 5-12 0,1-5 0 0,-1 0-1 16,5-8 0-16,0 0 0 0,0 0 13 0,0 0 0 0,0 0 0 0,0 0 0 15,0 0 0-15,0 0 0 0,14 0 0 0,-5 0 0 16,-9 0 0-16,9-4 0 16,5 0 0-16,-1 0 0 0,1 0 0 0,-5-5 0 0,0 5 0 0,5 0 0 15,0 0 0-15,-1-4 0 0,-13 8 0 0,5-4 0 16,8-4 0-16,-3 8 0 0,-10 0 0 0,0 0 0 16,0 0 0-16,0 0 0 0,9 0 0 0,-9 0 0 15,0 0 0-15,9 8 0 0,9 4 0 0,-9-4 0 16,0 5-156-16,0-5-29 0,14 8-6 15,-23-16-1-15</inkml:trace>
          <inkml:trace contextRef="#ctx0" brushRef="#br0" timeOffset="35325.9494">17999 4375 2188 0,'5'-25'97'0,"4"9"20"0,13 0-93 0,1 0-24 0,9 0 0 0,9-1 0 16,5 1 0-16,4 0 0 15,0 0 0-15,4 0 0 0,-4 8 56 0,0-1 6 0,1 1 2 0,-1 4 0 16,-9 0-52-16,0-4-12 16,-5 8 0-16,0 0 0 0,-4 4 0 0,-9 0 0 15,0-4 0-15,-5 4 0 0,-13-4-202 0,-5 0-43 0,0 0-9 0,-19 0-2 0</inkml:trace>
          <inkml:trace contextRef="#ctx0" brushRef="#br0" timeOffset="35518.7547">18559 3662 1875 0,'5'-4'41'0,"-5"4"9"0,0 0 2 0,13 21 0 0,-8 3-41 0,4 8-11 0,0 9 0 0,-5 11 0 0,-8 5 90 0,-1 4 16 16,-4 3 3-16,-4 9 1 16,-10 0-4-16,-4 4-1 0,-5 0 0 0,-5 4 0 15,5-4-33-15,-9 0-6 0,0-9-2 0,0 1 0 16,5-4-51-16,0 0-13 0,-1-9 0 0,5 1 0 31,0-4-116-31,10-13-25 0,-1 1-6 0,5-9-985 0</inkml:trace>
          <inkml:trace contextRef="#ctx0" brushRef="#br0" timeOffset="35846.1456">18686 4824 2066 0,'10'-4'45'0,"8"0"10"0,5 8 1 0,-5 0 3 0,0-4-47 0,5 0-12 16,-5 0 0-16,0 0 0 0,-4 0 73 0,4 0 13 16,0 0 2-16,0-4 1 0,1 0-13 0,-1-4-2 15,-4-5-1-15,-5 1 0 0,4 0-49 0,-4 0-9 16,-4-4-3-16,4-4 0 0,-4-1 0 0,-1 1-1 16,5-4 0-16,-4 4 0 0,-10-1-1 0,5 5 0 15,0 0 0-15,0 0 0 0,-4 8-10 0,4 0 0 16,0 8 9-16,0 0-9 0,0 0 12 0,-9 4-1 0,-5 4-1 0,5 4 0 0,-5 4 6 0,5 8 2 31,0 1 0-31,0 3 0 0,4 0-18 0,-4 1 0 16,5 3 0-16,-1 0 0 0,1 1 0 0,4-1 0 0,-5-3 0 0,5 7 0 15,0-4 24-15,0-3 2 0,5-5 0 0,4 0 0 32,4 0-56-32,6-3-11 0,-1-5-3 0,9 0 0 15,9 0-115-15,5 0-23 0,5-3-5 0,-1 3-1 0</inkml:trace>
        </inkml:traceGroup>
      </inkml:traceGroup>
    </inkml:traceGroup>
    <inkml:traceGroup>
      <inkml:annotationXML>
        <emma:emma xmlns:emma="http://www.w3.org/2003/04/emma" version="1.0">
          <emma:interpretation id="{EB9711CA-F3B4-4CDB-A0E9-17A7DF6BC7A9}" emma:medium="tactile" emma:mode="ink">
            <msink:context xmlns:msink="http://schemas.microsoft.com/ink/2010/main" type="paragraph" rotatedBoundingBox="2451,8724 29995,5945 30500,10950 2956,137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82FA90-AEA8-43B2-AB86-126EAD89A49E}" emma:medium="tactile" emma:mode="ink">
              <msink:context xmlns:msink="http://schemas.microsoft.com/ink/2010/main" type="line" rotatedBoundingBox="2451,8724 29995,5945 30221,8182 2677,10962"/>
            </emma:interpretation>
          </emma:emma>
        </inkml:annotationXML>
        <inkml:traceGroup>
          <inkml:annotationXML>
            <emma:emma xmlns:emma="http://www.w3.org/2003/04/emma" version="1.0">
              <emma:interpretation id="{BE47F307-F56A-4323-8F51-31CCD6580EE3}" emma:medium="tactile" emma:mode="ink">
                <msink:context xmlns:msink="http://schemas.microsoft.com/ink/2010/main" type="inkWord" rotatedBoundingBox="2480,9007 7625,8488 7822,10442 2677,1096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7832.2343">3457 8288 1958 0,'-4'8'174'0,"-10"0"-139"15,-9 12-35-15,5 9 0 0,9 7 76 0,-14 13 9 0,-4-1 2 0,-5 13 0 16,0 4-22-16,0 8-4 0,0-5-1 0,1 9 0 16,-1 4-23-16,9 0-5 0,9 4 0 0,-9 0-1 15,1-4-16-15,3 0-3 0,10-8-1 0,9-4 0 16,5-5 6-16,-5-7 2 0,0 0 0 0,9-9 0 31,14-3-39-31,-10-9-7 0,-8 1-1 0,4-5-1 16,14 0-80-16,-5-11-16 0,-13-1-3 0</inkml:trace>
          <inkml:trace contextRef="#ctx0" brushRef="#br0" timeOffset="38098.1279">3817 8915 2127 0,'0'0'47'0,"4"-12"9"0,10 0 3 0,0-4 1 0,-1-4-48 0,10 3-12 16,0 1 0-16,4 0 0 0,1 4 71 0,-6 0 12 15,6 4 2-15,-6 8 1 0,6 0-27 0,-1 8-6 16,0 4-1-16,1 0 0 0,-1 8-16 0,5 5-3 16,0 3-1-16,4 4 0 0,-9 1-12 0,1-1-4 15,-1 8 0-15,0-3 0 0,-8-1-4 0,3 1-2 16,-8 3 0-16,4-3 0 0,-4-5-25 0,0 0-5 16,-10-3 0-16,-4-1-1 15,5-4-165-15,-5-3-33 0,-5-5-6 0,5 0-774 0</inkml:trace>
          <inkml:trace contextRef="#ctx0" brushRef="#br0" timeOffset="37121.7688">589 9696 1267 0,'0'0'112'0,"14"-8"-89"0,-1-4-23 0,5 0 0 16,5-4 74-16,5 0 10 0,3-1 3 0,6 1 0 0,4-4-23 15,0 0-4-15,-5-5 0 0,10 5-1 16,-1 0-191-16,-4-4-37 0</inkml:trace>
          <inkml:trace contextRef="#ctx0" brushRef="#br0" timeOffset="36963.9115">767 9077 1544 0,'0'0'68'0,"0"0"15"0,0 0-67 0,0 0-16 0,0 0 0 0,0 0 0 0,0 0 76 0,13-4 11 16,-4 0 2-16,9 0 1 16,1-8-27-16,3 0-6 0,-3-9-1 0,3 1 0 15,1-4-30-15,5 4-6 0,-10-5-2 0,4 1 0 0,-3 0-18 0,-1-4 0 16,0 3 8-16,-9 1-8 15,5 4 10-15,-14-5-2 0,4 1 0 0,1 0 0 16,-5-4 12-16,0 3 3 0,-5 1 0 0,1 0 0 0,4-1-23 0,0-3 0 16,-14 4 0-16,5-4 0 0,0 7 12 0,0 1-3 0,-5 0 0 0,5 0 0 15,-5 3-9-15,5 5 0 16,0 0 0-16,0 4 0 0,9 8 0 0,0 0 8 16,0 0-8-16,-9 16 8 0,5 4-8 0,-1 9 0 0,0 3 0 0,5 13 0 15,5 11 9-15,-5 5 0 16,-5 4 0-16,5 4 0 0,10 3 34 0,-6 1 6 15,1 0 2-15,-5 0 0 0,9 4-22 0,-9 0-4 16,4 0-1-16,1-5 0 0,-5 1 7 0,0-4 1 16,0 0 0-16,-5-4 0 0,-8-5-32 0,8 1 0 15,1 0 0-15,-1 4 0 16,-4-9-20-16,0 1-9 0,4-9-3 0,1-3 0 0,-1-13-180 0,-9 1-37 0,5-9-7 0</inkml:trace>
          <inkml:trace contextRef="#ctx0" brushRef="#br0" timeOffset="37325.7792">2146 8086 2041 0,'-14'8'90'0,"5"-4"19"0,0 4-87 0,0 8-22 0,0 0 0 0,0 4 0 16,-9-3 32-16,4 11 1 16,0 4 1-16,-4 1 0 0,4-1-16 0,1 5-3 15,-5 3-1-15,-1 5 0 0,1-1-14 0,0 1 0 16,-5-1 0-16,5-3-656 0,-5-1-130 16</inkml:trace>
          <inkml:trace contextRef="#ctx0" brushRef="#br0" timeOffset="37513.6362">2606 8033 1497 0,'0'0'66'0,"0"0"14"16,0 0-64-16,0 0-16 0,-5 12 0 0,-8 4 0 0,4 9 172 0,-5 3 30 16,-4 4 6-16,-1 5 2 0,6-1-166 0,-10 9-34 15,0 3-10-15,0 1 0 0,10 3 8 0,-5-3-8 16,-5 4 8-16,5-1-679 15,-1 1-136-15</inkml:trace>
          <inkml:trace contextRef="#ctx0" brushRef="#br0" timeOffset="38318.7556">4632 8753 2372 0,'0'0'52'0,"-9"13"12"0,4-1 1 0,-8 8 1 16,3 8-53-16,-8 1-13 0,-5 3 0 0,1 8 0 15,-6-3 54-15,1 7 8 0,4-3 2 0,1 3 0 0,-10 1-42 0,4-1-8 16,6 1-2-16,-6-1 0 0,5 1-21 0,-4-9-5 16,4 5-1-16,1-9 0 15,-1 1-144-15,0-1-29 0,5-4-5 0,0-3-2 0</inkml:trace>
          <inkml:trace contextRef="#ctx0" brushRef="#br0" timeOffset="38594.2911">5406 8171 2509 0,'13'-13'111'0,"-3"13"23"0,3 0-107 0,5 5-27 0,1 3 0 16,8 8 0-16,-4 8 44 0,4 8 4 0,-4 5 1 0,0 7 0 15,-1 9 15-15,-3 0 2 0,-6 3 1 0,1 1 0 16,-10 4-17-16,-4 3-3 0,0 5-1 0,-9 0 0 0,-4 4-25 0,-10 0-5 16,5 4 0-16,-10-1-1 15,-3-3-7-15,-1 0-8 0,-5-8 11 0,1-4-11 32,-1-5-24-32,-4-7-11 0,0-1-2 0,-4-7-1 0,8-1-166 15,-3-7-32-15</inkml:trace>
        </inkml:traceGroup>
        <inkml:traceGroup>
          <inkml:annotationXML>
            <emma:emma xmlns:emma="http://www.w3.org/2003/04/emma" version="1.0">
              <emma:interpretation id="{C4201AC4-9EE1-4FED-A694-DFE54AB74CC4}" emma:medium="tactile" emma:mode="ink">
                <msink:context xmlns:msink="http://schemas.microsoft.com/ink/2010/main" type="inkWord" rotatedBoundingBox="8946,9243 9801,9157 9886,10007 9032,10093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0032.3585">7555 9008 1188 0,'0'0'52'0,"9"-4"12"15,0 0-52-15,-9 4-12 0,9-4 0 0,0 0 0 0,-4 4 111 0,4 0 19 16,-9 0 4-16,9 4 1 0,-4 0-11 0,-1 0-3 16,-4-4 0-16,5 12 0 0,-5-3-28 0,0 3-5 15,-5 0-2-15,1 0 0 0,-6 4-33 0,1 0-6 16,0-4-2-16,-4 5 0 0,-1-1-5 0,-4 0-2 15,4-4 0-15,-4 4 0 0,0-3-30 0,-1-5-8 16,-3 4 0-16,3-8 0 0,1 0 0 0,0-4 0 16,-5 0 0-16,5 0 0 0,0 0 0 0,0-4 0 15,-1 0 0-15,1 4 0 0,-5-12 0 0,5 4 0 16,0-1 0-16,4 1 0 0,-4 0 0 0,4 0 0 16,-4 0 0-16,0 4 0 0,4 0 0 0,1 4 0 0,-6 0 0 0,6 0 0 0,4 4 0 0,-5 0-10 31,-4 8 10-31,4-4-10 0,1 8 10 0,3-3 0 15,1 3 0-15,5 0-8 16,4 0-24-16,-5 0-4 0,5 1 0 0,5-5-1 16,-1 4-133-16,-4-4-26 0,9 0-6 0</inkml:trace>
          <inkml:trace contextRef="#ctx0" brushRef="#br0" timeOffset="39565.4593">7746 8442 518 0,'9'-16'23'0,"-9"16"5"0,5-8-28 0,-1-1 0 0,-4 1 0 0,0 8 0 0,0 0 305 0,0 0 56 15,0 0 11-15,0 0 3 16,-4 17-219-16,-5 3-43 0,-1 0-9 0,-3 4-1 0,-1 5-50 16,0-1-9-16,-4 4-3 0,5-3 0 0,-6-5-16 0,1 4-3 15,0-3-1-15,4-5 0 0,-4 0-4 0,0-8-1 16,4 4 0-16,-4-8 0 0,4 0-16 0,-4 1 0 16,0-9 0-16,0 0 0 0,0-4 0 0,-1-5 0 15,1 1 12-15,-5-4-12 0,1-4 0 0,-6 0 0 16,1-4 0-16,4-1 0 0,0 1 8 0,1 0-8 15,3 4 0-15,-3 4 0 0,8 3 0 0,-4 1 0 16,0 4 0-16,4 4 0 0,-4 12 0 0,4-3 0 16,-4 7-12-16,4 4 12 0,-9 4-25 0,10 5 1 15,-5-1 0-15,4 0-707 16,5 5-141-16</inkml:trace>
        </inkml:traceGroup>
        <inkml:traceGroup>
          <inkml:annotationXML>
            <emma:emma xmlns:emma="http://www.w3.org/2003/04/emma" version="1.0">
              <emma:interpretation id="{DAD9BB47-47D9-4879-B062-670CD70113E1}" emma:medium="tactile" emma:mode="ink">
                <msink:context xmlns:msink="http://schemas.microsoft.com/ink/2010/main" type="inkWord" rotatedBoundingBox="11179,8241 14078,7948 14262,9771 11363,10064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1858.7303">11356 8345 2509 0,'-4'0'55'0,"4"0"11"0,0 0 2 0,0 0 4 0,0 0-58 0,0 0-14 15,9 8 0-15,9 0 0 0,9-4 17 0,5 0 1 16,5 0 0-16,4 0 0 0,9-4-18 0,0 0 0 16,0-4 0-16,5 0 0 15,-5-4-188-15,4-4-40 0,42-17-9 0,-10 5-668 0</inkml:trace>
          <inkml:trace contextRef="#ctx0" brushRef="#br0" timeOffset="41681.525">11625 7916 1969 0,'-14'-8'87'0,"14"8"18"0,-13 0-84 0,13 0-21 16,0 0 0-16,0 0 0 0,4 8 21 0,1 4 0 15,-5-12 0-15,13 4 0 0,1-4 30 0,9-4 5 16,0-8 2-16,4 0 0 0,5-9 10 0,0-3 3 0,9-4 0 0,0-1 0 16,-5-3-31-16,-4 0-7 15,4-9-1-15,-13 13 0 0,0-1-7 0,-5 5-1 16,0-8-1-16,-4 4 0 0,-5-5-23 0,-9 1 0 15,0-1 0-15,0 5-8 0,0-8 8 0,-4 3 0 16,-1 1 0-16,0 8 0 0,1-1 0 0,-1 1 8 0,1 0-8 0,-1 8 8 16,1 3 0-16,4 13 1 15,-5-8 0-15,5 8 0 0,0 0-9 0,-14 4 0 0,1 4 0 0,-1 17 0 16,-4 3 0-16,4 17-9 0,-4 7 9 0,-5 13-13 16,5 8 29-16,0 4 7 0,0 8 1 0,-1 12 0 15,1-4 19-15,5-4 4 0,3 0 1 0,-3-4 0 16,8 0-29-16,-4-4-6 0,5-4-1 0,-6-4 0 0,1-1-12 0,-4-7 0 15,4-4 8-15,-5-4-8 16,-4-9 0-16,4 1 0 0,-4-5 8 0,4 1-8 31,-4-9-109-31,4 5-25 0,1-9-5 0,4-8-1 0</inkml:trace>
          <inkml:trace contextRef="#ctx0" brushRef="#br0" timeOffset="41050.8324">9745 8102 1324 0,'0'-8'118'0,"0"-4"-94"0,0-1-24 0,4 1 0 16,-4 4 112-16,0-4 19 16,5 4 3-16,-5 8 1 0,0 0-23 0,0 0-4 15,9 8 0-15,-5 8-1 0,6 9-48 0,-10 11-10 0,4 8-1 0,-8 17-1 16,4 16 17-16,-14 4 4 15,-4 8 1-15,-1-4 0 0,-3 0-16 0,-6-4-3 16,-3-4-1-16,-1 0 0 0,0-8-4 0,-5-5-1 0,1-7 0 0,0-4 0 16,4-9-20-16,4-3-4 0,6-9 0 0,3-8-1 15,1-4-2-15,4-3 0 16,5-9 0-16,5 0 0 0,4-8-5 0,0 0 0 0,0 0-1 0,0-12 0 16,4-4 0-16,5-9 0 0,1-3 0 0,3-9 0 15,5-7-11-15,5-9 0 0,5-3 9 0,-1-1-9 0,0-8 0 0,5-4 9 16,0-7-9-16,0-5 0 15,0-4 0-15,0-4 0 0,4 0 0 0,0 0-12 16,5 0 12-16,-4 4-9 0,8-4 9 0,-4 4-8 16,-4 12 8-16,8 0-12 0,1 8 12 0,4 4-12 0,-5 13 12 0,-4 7-13 15,-4 9 5-15,-1 12 8 0,-9 8-17 0,1 8 4 16,-5 0 1-16,-1 16 0 16,-3 8 12-16,-1 12 0 0,0 9 9 0,-4 15-9 0,-1 5 0 15,-4 8 0-15,-4 8 0 0,0 4 0 16,-1 0 0-16,1 8 9 0,-5 4-9 0,-5 0 8 0,1-8-8 0,4 4 8 15,-5-8-8-15,0-8 8 0,5-1-8 0,-4-3 0 0,-1-4 0 0,1-4 0 32,-5-1-61-32,4-7-18 0,-4-4-3 0,-5-5-786 15,1-7-158-15</inkml:trace>
          <inkml:trace contextRef="#ctx0" brushRef="#br0" timeOffset="41287.3824">9685 8693 2181 0,'0'0'96'0,"0"0"21"0,0 0-93 0,0 0-24 0,0 0 0 0,0 0 0 15,14 4 31-15,-5 0 1 0,0-4 1 0,5 4 0 16,9-4-8-16,9-4-1 0,4 0-1 0,10-4 0 16,8 4-137-16,5-9-27 0</inkml:trace>
        </inkml:traceGroup>
        <inkml:traceGroup>
          <inkml:annotationXML>
            <emma:emma xmlns:emma="http://www.w3.org/2003/04/emma" version="1.0">
              <emma:interpretation id="{A85BBE8A-F952-4691-8DB1-736121A90C5B}" emma:medium="tactile" emma:mode="ink">
                <msink:context xmlns:msink="http://schemas.microsoft.com/ink/2010/main" type="inkWord" rotatedBoundingBox="15143,7443 21722,6779 21939,8929 15360,959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2377.9031">13938 7466 2613 0,'0'0'57'0,"0"0"12"0,9 0 3 0,9-4 2 0,0 0-59 0,5 4-15 0,0 0 0 0,4 8 0 16,5 5 36-16,0 7 4 0,0 4 0 0,9 9 1 15,-9-1-17-15,4 0-3 16,-4 9-1-16,0 3 0 0,-5 1 16 0,-4 3 4 15,-5-7 0-15,0 7 0 0,-4-3-32 0,-5-1-8 16,0-3 0-16,0-5 0 16,-4-3-31-16,-1-5-7 0,1-4-2 0,0-4 0 15,-5-3-188-15,4-9-39 0,-4-8-7 0,0 0-2 0</inkml:trace>
          <inkml:trace contextRef="#ctx0" brushRef="#br0" timeOffset="42484.7418">14862 7212 2282 0,'0'0'101'0,"-14"0"21"0,1 4-98 0,-10 8-24 0,5 0 0 0,-10 16 0 16,-3 0 65-16,-10 13 8 0,4 3 2 0,-8 13 0 15,-1-4-4-15,-4 7-1 0,-5 1 0 0,-4 12 0 0,9-4-40 0,-9 4-8 16,9-5-2-16,4-3 0 16,10 0-20-16,0-12-16 0,4-5 2 0,9-3 1 15,5-9-170-15,4-4-33 0</inkml:trace>
          <inkml:trace contextRef="#ctx0" brushRef="#br0" timeOffset="42673.8312">15158 7673 1555 0,'59'-20'68'0,"-31"12"16"0,8-1-68 0,9 5-16 15,6 0 0-15,3 0 0 0,-4 0 179 0,9 0 32 0,-8 4 6 0,3-4 2 16,-4 4-124-16,-4-4-25 15,-5 4-5-15,0 0-1 0,-9 0-45 0,4-4-10 16,-9 4-1-16,1 0-8 16,-10 0-105-16,0-4-28 0,-9 0-6 0</inkml:trace>
          <inkml:trace contextRef="#ctx0" brushRef="#br0" timeOffset="42850.0585">15791 7171 2329 0,'-18'0'103'0,"18"0"21"0,-9 16-99 0,-1 4-25 0,1 13 0 0,-4 7 0 16,4 9 58-16,-5-1 6 0,0 5 2 0,-4 4 0 15,9-1 30-15,-5-3 7 0,-4 4 1 0,4 3 0 16,5-7-69-16,0 0-14 0,-4-1-2 0,3 1-1 16,-3-1-18-16,-1-3 0 0,0-9 8 0,1 1-8 15,-1-9-86-15,5 1-21 0,0-9-4 0,0 0-1116 0</inkml:trace>
          <inkml:trace contextRef="#ctx0" brushRef="#br0" timeOffset="42069.3596">13455 6900 2624 0,'0'0'58'0,"0"0"12"0,0 0 2 0,0 12 1 0,-4 4-58 0,-1 17-15 0,1 3 0 0,-6 4 0 16,-3 9 42-16,-1 4 6 0,1 7 0 0,-1 9 1 0,0-4 2 0,1 4 0 15,-1 0 0-15,5 7 0 16,-5-3-25-16,10 4-5 0,-10 0-1 0,9 4 0 16,1-8-20-16,-1 0 8 0,5-5-8 0,-4 1 0 15,4-12-63-15,0 0-17 0,0-9-3 0,0-3-774 16,0-5-155-16</inkml:trace>
          <inkml:trace contextRef="#ctx0" brushRef="#br0" timeOffset="43239.429">16733 6362 2419 0,'0'-29'53'0,"5"25"11"0,-1-4 3 0,5 8 1 0,5 4-55 0,4 4-13 15,-4 9 0-15,0 3 0 0,8 8 45 0,-3 4 7 16,-6 17 0-16,6 4 1 0,-10 7 1 0,4 5 0 0,-4 4 0 0,-4 16 0 0,-14 0-26 0,-5 8-6 16,10-4-1-16,-10 8 0 0,-4-12 18 0,4-4 3 31,5-4 1-31,0-4 0 0,0-17-29 0,4 1-6 16,5-8 0-16,-4-5-8 0,8-11 32 0,-4-5-1 15,0-8 0-15,0-4 0 0,0-4-31 0,0-12 8 16,0 0-8-16,0 0 0 0,0 0 13 0,5-12 0 0,4-4 0 0,-5-8 0 0,-4 0 1 0,14-5 0 15,4-3 0-15,5-1 0 16,-5 1-14-16,5 4 0 0,0-1 0 0,0 9 0 0,-1 8 0 0,1 0 0 16,0 4 0-16,0 4 0 0,4 8-11 0,-4 4 11 0,-10 0-10 15,6 8 10 1,-6 0-9-16,1 5 9 0,0 3-8 0,-10 4 8 16,-8 1-43-16,-1 3-3 0,5 0-1 0,-5 1 0 15,-13-5-143-15,9-4-29 0,0-3-5 0,4-9-2 16</inkml:trace>
          <inkml:trace contextRef="#ctx0" brushRef="#br0" timeOffset="43478.7894">17994 6742 2073 0,'37'-4'184'0,"-24"4"-147"15,1 0-29-15,4 12-8 0,1 12 119 0,3 9 22 16,1 11 5-16,0 9 1 0,-9 8-41 0,-1 3-8 15,1 5-2-15,-10 4 0 0,-8 4-16 0,-1 0-4 16,-4 4-1-16,0 4 0 0,-5 0-18 0,-4 0-3 0,0-8-1 0,0 4 0 0,-5-9-42 0,5-7-11 16,-5-12 0-16,5 3 0 0,0-7 0 0,4-5 0 15,-9-7 0-15,5-1 0 32,0-7-36-32,4-1-8 0,-4-4-3 0,4-3 0 15,1-5-105-15,3 0-20 0,-3-4-5 0,4-8-1 0</inkml:trace>
          <inkml:trace contextRef="#ctx0" brushRef="#br0" timeOffset="44155.5798">18987 7446 2102 0,'0'0'93'0,"0"0"19"0,0 0-89 0,0 0-23 16,14-4 0-16,4 0 0 0,0 0 90 0,5 0 14 16,0-4 2-16,8 4 1 0,-3-4-35 0,8 4-6 0,1 0-2 0,8 0 0 15,5 0-44-15,0 0-10 0,5-5-2 0,0 5 0 16,4-4-8-16,-5 4 0 0,1 0 0 0,-5 0 0 15,-4 4-144-15,-10 0-28 0,-9-4-6 0,-4 4-1 0</inkml:trace>
          <inkml:trace contextRef="#ctx0" brushRef="#br0" timeOffset="44350.58">19438 6961 2253 0,'0'0'49'0,"0"20"11"0,-5 0 1 0,-4 16 3 0,0 9-51 0,0 8-13 16,-5 3 0-16,-4 5 0 16,4 4 71-16,-4-5 11 0,0-3 2 0,4 8 1 15,-4-4-58-15,9-5-12 0,-5 1-3 0,5 0 0 16,5-1 15-16,-1-3 2 0,5-5 1 0,0 1 0 16,0-5-176-16,0-7-35 0,0 20-7 15,5-25-2-15</inkml:trace>
        </inkml:traceGroup>
        <inkml:traceGroup>
          <inkml:annotationXML>
            <emma:emma xmlns:emma="http://www.w3.org/2003/04/emma" version="1.0">
              <emma:interpretation id="{651702A2-7F6F-42AD-9586-53CA83A8863C}" emma:medium="tactile" emma:mode="ink">
                <msink:context xmlns:msink="http://schemas.microsoft.com/ink/2010/main" type="inkWord" rotatedBoundingBox="22757,7243 27821,6732 27981,8320 22917,8831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5007.9135">21013 6969 2329 0,'4'-16'51'0,"6"-1"10"0,3 1 3 0,10-4 2 0,9 0-53 0,0 3-13 0,0-3 0 0,9 4 0 16,4 0 54-16,1 0 8 0,-1-5 2 0,1 5 0 15,-1 4-34-15,1 0-6 0,-5 0-2 0,4 8 0 16,-8 0-22-16,-1 4 9 0,-9 4-9 0,-4 0 0 16,-9 8 32-16,0 4-1 0,-10 4 0 0,-4 1 0 0,-4 3-19 0,-10 0-3 15,-4 9-1-15,-10-1 0 0,-4-4 4 0,1 1 0 16,-6-1 0-16,1 0 0 0,-1-3-4 0,5-1 0 16,1-8 0-16,8 0 0 0,5-8-8 0,9 0 0 15,4 5 0-15,5-5 0 0,5 4-14 0,4-8-5 16,9 0-1-16,0 0 0 0,5 4 7 0,0 4 1 0,8-4 0 0,-3 0 0 15,-1 4 12-15,0 9 0 16,-8-5 0-16,-1 8 0 0,-5-4 0 0,-3 9 16 16,-1 3-3-16,-5-4-1 0,-4 1 25 0,-4-1 5 15,-1 0 1-15,-4 1 0 0,-5-1-5 0,5-4-1 0,-4 1 0 0,-6-5 0 16,1 0-7-16,0 4-2 16,0-7 0-16,-5 3 0 0,5-4-28 0,-5 0 0 15,0 0 0-15,0-3 0 16,-4-1-90-16,-5 4-24 0,0 0-5 0,1 0-750 15,-1-8-151-15</inkml:trace>
          <inkml:trace contextRef="#ctx0" brushRef="#br0" timeOffset="44617.863">20867 6669 2559 0,'0'0'56'0,"9"8"12"0,-4 8 3 0,9 5 1 0,-1 7-58 0,1 8-14 0,0 5 0 0,-1 8 0 15,-4 7 54-15,0 5 8 16,-4 4 2-16,-5-1 0 0,0 1-8 0,0 4 0 16,0-8-1-16,-5 3 0 0,-4-7-22 0,5 0-4 15,-1-1-1-15,1-3 0 0,-1 0-2 0,-4-5-1 16,4-7 0-16,1-1 0 0,-1-3-25 0,1-9 0 16,-1 0 0-16,1 0 0 15,-1-7-85-15,1-1-13 0,-1-4-2 0,0-4-1 16,-4 0-144-16,5-3-29 0</inkml:trace>
          <inkml:trace contextRef="#ctx0" brushRef="#br0" timeOffset="46543.9465">22133 7495 1638 0,'0'-24'36'0,"0"11"7"0,0-3 1 0,0 0 3 0,9 0-38 0,-4 0-9 15,4-1 0-15,0 1 0 0,9 4 72 0,0 0 13 16,10 0 3-16,3 0 0 0,10 0-44 0,5-1-8 15,9 1-1-15,8 4-1 0,1 0-18 0,4 4-3 0,-4-4-1 0,0 0 0 32,-5 4-126-32,-4-4-26 0,-1 0-4 0</inkml:trace>
          <inkml:trace contextRef="#ctx0" brushRef="#br0" timeOffset="46378.4006">22656 6713 172 0,'-27'-4'16'0,"18"4"-16"0,-5 4 0 0,0-4 0 16,5-4 228-16,0 4 44 16,9 0 8-16,0 0 1 0,0 0-141 0,0 0-28 15,0 0-5-15,14 4-2 0,-1-4-33 0,10 0-8 16,0-4 0-16,8 0-1 0,6 0-43 0,4 0-9 15,-1-4-2-15,6 0 0 0,-6-4-9 0,-3 0 8 0,-6-4-8 0,6-1 8 16,-10 1-8-16,0 4 0 0,-4-4 0 16,-5-4 0-16,-5 0 21 0,-4-1-1 0,5 1 0 0,-10 0 0 15,-4 0 18-15,5-5 3 0,-10 1 1 0,5 4 0 16,-4 0-14-16,-1 3-2 0,1 1-1 0,-1 0 0 0,-8 0 3 0,8 4 0 16,-4 0 0-16,0 4 0 15,0 0-28-15,0 3 0 0,0 1 0 0,-5 4 0 16,5 0 12-16,-4 4-4 0,-1 1 0 0,1 11 0 15,-1 8-8-15,0 8 8 0,5 9-8 0,0 7 8 16,0 5 10-16,0 3 2 0,0 5 0 0,4 4 0 16,-8 4 29-16,4-1 7 0,-5 1 0 0,1 4 1 0,4-8-5 0,-5-1 0 15,-4 5-1-15,4-4 0 16,-4-9-22-16,0-7-4 0,0-1-1 0,-5 1 0 16,5-9-24-16,-5 1 0 0,5-5 0 0,-4-3 0 15,4-9-63-15,9 4-11 0,-1-8-2 16,-3 1-1-16,-5-9-178 0,4 4-35 0,-4 8-7 0,0-16-2 0</inkml:trace>
          <inkml:trace contextRef="#ctx0" brushRef="#br0" timeOffset="46788.8357">24036 6256 1728 0,'-9'-16'153'0,"9"8"-122"0,4 4-31 0,1-4 0 0,-5 8 108 0,0 0 16 16,0 0 4-16,-9 16 0 0,4 8-52 0,-4 5-9 16,-4 11-3-16,-1 9 0 15,5-5 30-15,-9 9 6 0,-1 8 0 0,-3 3 1 16,3-3-45-16,-3-4-8 0,8 3-3 0,-4 5 0 0,0-4-29 0,-1-4-5 16,6 3-2-16,-1-3 0 0,0-4-9 0,5-5-11 15,5-3 3-15,-5-5 0 16,9-3-182-16,-5-5-36 0,5-8-7 0</inkml:trace>
          <inkml:trace contextRef="#ctx0" brushRef="#br0" timeOffset="47006.6572">24268 6778 1094 0,'5'-36'48'0,"-1"24"11"0,5-8-47 0,1-1-12 16,3 1 0-16,10-4 0 0,0 0 280 0,4-1 53 15,5 1 11-15,0 4 3 0,0 4-231 0,4 8-45 0,-4-1-10 0,4 5-1 16,1 8-36-16,-5 9-6 16,-5-1-2-16,0 12 0 0,-4 8 0 0,0 1 0 15,-5 3 0-15,0 5 0 0,-4-1 9 0,0 5 2 16,-5-1 0-16,4-3 0 0,-4-1-9 0,1 1-2 0,-6-5 0 16,1 0 0-16,-5 1-16 0,4-5 0 0,-4-3 8 15,5-1-8 1,-5-4-25-16,0-4-9 0,4-3-2 0,5 3 0 0,1-8-214 0,-1 0-43 0,13 4-9 15,-22-16-2-15</inkml:trace>
          <inkml:trace contextRef="#ctx0" brushRef="#br0" timeOffset="47233.2232">25088 6479 1440 0,'0'0'128'0,"0"0"-103"0,0 0-25 0,-5 12 0 15,-4 8 84-15,0 9 12 16,-5 11 3-16,-4 9 0 0,0 3 8 0,-5 1 1 15,0 8 1-15,-9 3 0 0,-4-3-5 0,0 0 0 16,-5 0-1-16,-5 3 0 0,5-11-67 0,5 0-12 16,-10-5-4-16,5 1 0 15,0-5-74-15,5-7-15 0,9-9-3 0,-1-4-664 16,1-4-133-16</inkml:trace>
          <inkml:trace contextRef="#ctx0" brushRef="#br0" timeOffset="47420.3214">25666 6204 2433 0,'23'4'53'0,"-14"0"11"0,4 8 3 0,1 12 2 0,4 5-55 0,1 11-14 0,3 13 0 0,-3 3 0 16,-1 5 102-16,-5 0 18 0,1 0 3 0,-9 7 1 15,-1-3-58-15,-4 0-11 0,-4-4-3 0,-1 7 0 16,-4-3-17-16,-5 4-4 0,1-4-1 15,-6-1 0-15,1-7-19 0,-5 0-11 0,1-5 12 0,-6 1-12 32,6-13-42-32,-6 5-15 0,1-9-3 0,-5-3-851 0,-4-1-169 0</inkml:trace>
        </inkml:traceGroup>
        <inkml:traceGroup>
          <inkml:annotationXML>
            <emma:emma xmlns:emma="http://www.w3.org/2003/04/emma" version="1.0">
              <emma:interpretation id="{29A48C54-95A5-4F1A-9DE9-C8DA03C5E080}" emma:medium="tactile" emma:mode="ink">
                <msink:context xmlns:msink="http://schemas.microsoft.com/ink/2010/main" type="inkWord" rotatedBoundingBox="28935,7056 30096,6939 30204,8013 29043,8130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8104.3663">26977 6827 1267 0,'-27'-12'56'0,"27"12"12"0,4-8-55 0,-4 0-13 16,0-4 0-16,5 3 0 0,4 1 156 0,5 4 29 0,8-4 6 0,6-4 1 15,4 4-82-15,13-4-16 16,5-4-3-16,9 4-1 0,5-5-42 0,4 1-8 16,5 0-1-16,5 4-1 0,-5 0 2 0,-5 0 0 0,-4-1 0 0,-1 1 0 15,-8 4-26-15,-9-4-5 0,-1 0-1 0,-4 8 0 0,-5-4-8 0,-8 4-11 16,-1 0 3-16,-9 0 0 31,-4 0-96-31,-5 0-20 0,-4-1-3 0,-5 5-884 0</inkml:trace>
          <inkml:trace contextRef="#ctx0" brushRef="#br0" timeOffset="48305.6018">27747 6220 1324 0,'0'0'118'0,"0"0"-94"0,-10-4-24 0,10 4 0 31,0 0 164-31,0 0 28 0,0 0 5 0,-4 16 2 16,-1 0-91-16,1 9-19 0,-5 11-3 0,4 5-1 15,-4 7 0-15,4 1 0 0,5 7 0 0,0 1 0 0,-4 0-25 0,8-1-4 16,-4 1-2-16,5-9 0 16,-5 5-36-16,0 0-7 0,0 3-2 0,0 1 0 15,5-4-120-15,-5-1-24 0,-5 70-5 0,0-41 0 0</inkml:trace>
        </inkml:traceGroup>
      </inkml:traceGroup>
      <inkml:traceGroup>
        <inkml:annotationXML>
          <emma:emma xmlns:emma="http://www.w3.org/2003/04/emma" version="1.0">
            <emma:interpretation id="{A5422988-594F-4A74-AC59-493C28D2D1D1}" emma:medium="tactile" emma:mode="ink">
              <msink:context xmlns:msink="http://schemas.microsoft.com/ink/2010/main" type="line" rotatedBoundingBox="17783,9922 26973,9410 27079,11313 17889,11824"/>
            </emma:interpretation>
          </emma:emma>
        </inkml:annotationXML>
        <inkml:traceGroup>
          <inkml:annotationXML>
            <emma:emma xmlns:emma="http://www.w3.org/2003/04/emma" version="1.0">
              <emma:interpretation id="{7103A164-C1DA-45B7-A18C-FD6D5552B429}" emma:medium="tactile" emma:mode="ink">
                <msink:context xmlns:msink="http://schemas.microsoft.com/ink/2010/main" type="inkWord" rotatedBoundingBox="17797,10176 19709,10070 19796,11648 17885,11754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0238.1269">16929 10575 2329 0,'14'-5'51'0,"-1"-3"10"0,-4-4 3 0,5 4 2 0,18-4-53 0,4 4-13 16,-4-4 0-16,5 0 0 0,4 4 51 0,9-1 7 16,0 1 2-16,0 0 0 0,-5 0-47 0,15 4-13 15,8 4 0-15,-4-4-750 16,-14-4-156-16</inkml:trace>
          <inkml:trace contextRef="#ctx0" brushRef="#br0" timeOffset="50066.1695">17343 9935 2552 0,'0'0'56'0,"-4"-8"12"0,4 0 3 0,-5 0 0 0,5 8-57 0,0 0-14 15,9-8 0-15,5 0 0 0,-5-4 40 0,9 3 4 16,1 1 2-16,8-4 0 0,5-4-31 0,-10 0-7 16,1-4 0-16,9-1-8 0,5 5 9 0,-10-4-9 15,-13 4 0-15,-1-5 9 0,10 5-9 0,-9-4 0 16,-10 4 0-16,-4-4 0 0,-4-1 0 0,8 1 0 15,5-4 0-15,-4 0 0 0,-14-1 0 0,4 1 0 16,5 0 0-16,5-1 0 0,-10 5 0 0,1-4 0 16,-1 4 0-16,5-1 0 0,5 5 0 0,-5 4 0 0,-9 0 0 0,9 4 0 15,0 8 0-15,0 0 0 16,-14 0 0-16,0 8 0 0,5 12 0 0,-5 0 0 16,1 9 0-16,-1 7-11 0,-9 5 11 0,5 3 0 0,9 9 0 0,-5 8 0 15,-4 3 13-15,0 5 2 16,9 4 0-16,-5 4 0 0,5-4 28 0,-5 0 5 15,-4-1 2-15,9-3 0 0,9-4-24 0,-4 0-5 16,-6-1-1-16,6 1 0 0,4-8-20 0,0-1 8 16,-5-3-8-16,-4-4 0 0,9-5 0 0,0-7 0 0,5-1 0 0,-5-4 0 31,-5-3-123-31,5-9-29 0,0 4-5 0,0-4-2 0</inkml:trace>
          <inkml:trace contextRef="#ctx0" brushRef="#br0" timeOffset="49614.5125">16401 10081 748 0,'0'0'67'15,"4"-8"-54"-15,-8-4-13 0,4-1 0 16,4-3 183-16,1 0 33 0,-5 0 8 0,5 0 0 0,-5-5-75 0,4 9-15 16,5-4-3-16,-4 0-1 0,-1 4-74 0,1 0-14 15,-1 4-3-15,-4-1-1 0,0 1-3 0,0 0-1 16,0 4 0-16,0 4 0 0,0 0-10 0,-4-4-1 16,-5 0-1-16,0 0 0 0,-5 4 9 0,-4 0 1 15,-5 4 1-15,0 0 0 0,-4 4-20 0,0 0-4 0,-5 5-1 0,0 3 0 16,0 4 8-16,0 4 0 15,0 0 1-15,0 5 0 0,1 3 3 0,-1 5 0 16,0 3 0-16,0 1 0 0,5 7 8 0,-1 1 1 16,1-1 1-16,4 9 0 0,10 0 19 0,-1-5 4 15,5 1 1-15,4-1 0 0,5 1-37 0,9-4-7 16,0-5-2-16,5-3 0 0,9-5-8 0,0 0 0 16,9-7 0-16,-1-5 0 15,10 0-60-15,0-8-5 0,5 1-1 0,4-9 0 16,5-8-183-16,4 4-37 0</inkml:trace>
        </inkml:traceGroup>
        <inkml:traceGroup>
          <inkml:annotationXML>
            <emma:emma xmlns:emma="http://www.w3.org/2003/04/emma" version="1.0">
              <emma:interpretation id="{DE89DBE1-2D76-4C16-8991-61924585EC78}" emma:medium="tactile" emma:mode="ink">
                <msink:context xmlns:msink="http://schemas.microsoft.com/ink/2010/main" type="inkWord" rotatedBoundingBox="20868,9750 25648,9484 25747,11255 20967,11521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0829.3157">19693 9874 2635 0,'4'-8'58'0,"1"-4"12"0,4-4 2 0,4-4 2 0,-3-5-59 0,8 5-15 0,9-8 0 0,0 4 0 16,5-5 40-16,5 5 6 16,-1 0 1-16,1-1 0 0,-1 5-6 0,-4 4-1 0,-5 8 0 0,1 4 0 15,-1 4-19-15,-9 4-4 0,5 12-1 0,-5 4 0 16,0 5 0-16,-4 11 0 16,4 5 0-16,0 7 0 0,1 5 19 0,-6-1 3 15,1 5 1-15,-1 4 0 0,6-5-25 0,-6 1-5 16,6 0-1-16,-1-5 0 0,0-7-8 0,5-1 0 15,-5-3 9-15,0-5-9 16,5-7-52-16,-5-1-16 0,0-4-2 0,1-4-1 0,-1-7-101 0,5-1-21 0,-5-8-4 0,5-4-1 0</inkml:trace>
          <inkml:trace contextRef="#ctx0" brushRef="#br0" timeOffset="50982.9371">20763 9583 2372 0,'-28'12'105'0,"10"0"22"0,-5 4-102 0,0 13-25 16,-8 3 0-16,-10 13 0 16,0-1 80-16,-9 13 10 0,-1 0 2 0,-3 3 1 15,4 1-21-15,0-4-4 0,4-1 0 0,1-7-1 0,4-5-48 0,0 5-10 16,0-9-1-16,4 1-8 0,5-1 0 0,1-3 0 16,-1-5-10-16,4-4 10 15,1 1-204-15,9-5-32 0,-23 8-8 0,18-15 0 16</inkml:trace>
          <inkml:trace contextRef="#ctx0" brushRef="#br0" timeOffset="50502.5668">19360 9284 2487 0,'0'0'55'0,"-4"0"11"0,-10 8 2 0,0 4 2 0,1 4-56 0,-5 8-14 16,-5 5 0-16,0 7 0 0,0 4 28 0,-4 5 4 0,-5 4 0 0,0 11 0 16,0 1 41-16,0 4 9 0,5-1 2 15,0 5 0-15,-1-4-19 0,6 4-3 0,8-8-1 0,-4-1 0 16,9-3-29-16,0 0-7 0,0-1-1 0,9 1 0 16,0-5-24-16,9 5 8 0,-5-8-8 0,10 3 0 31,-5-3-77-31,5-1-21 0,-1-7-4 0,5-5-790 0,5-3-157 0</inkml:trace>
          <inkml:trace contextRef="#ctx0" brushRef="#br0" timeOffset="51553.5121">21459 9866 1904 0,'-4'-4'42'0,"-1"-4"9"0,0 4 1 0,-4 0 1 0,9 0-42 0,0 4-11 15,0 0 0-15,0 0 0 0,0 0 80 0,0 0 15 16,5-8 2-16,4 4 1 0,5-4-53 0,4 4-10 15,5 4-3-15,9 0 0 0,-1 0 0 0,6-4 0 16,4 4 0-16,13 0 0 0,-4 4-32 0,10 0 0 0,-6 4 0 0,10 0 0 31,-5-4-188-31,-4 4-45 0,68 4-9 0,-41-4-2 0</inkml:trace>
          <inkml:trace contextRef="#ctx0" brushRef="#br0" timeOffset="51965.2993">23185 8798 2476 0,'-9'-12'55'0,"4"4"11"0,5-4 2 0,0 3 1 0,-5 5-55 0,5 4-14 0,0 0 0 0,10 8 0 15,-1 9 24-15,-5 11 3 16,5 8 0-16,-4 13 0 0,9 8 15 0,-5 11 3 15,-5 13 1-15,-4 12 0 0,0-3 9 0,0 7 1 16,-4 0 1-16,-5 8 0 0,-10-12-18 0,1 4-4 16,4-8-1-16,-8 0 0 0,-1-12-3 0,5-4-1 15,-1-8 0-15,1-13 0 0,5-3-30 0,-1-13-12 16,5-11 1-16,4-5 0 0,-4-4 23 0,9-8 4 16,0-8 0-16,0 0 1 0,5-8-9 0,8-8-8 15,1-4 9-15,4-9-9 0,10-3 9 0,-1-9-9 16,5-3 8-16,4-9-8 0,-4 1 0 0,4-1 0 15,1 5 0-15,4-1 0 0,0 0 0 0,-5 9 0 16,1 8 0-16,-1 3 0 0,-4 13 0 0,-5 4 0 16,1 4 0-16,-6 8 0 0,-8 4-12 0,4 8 12 15,-9 4-12-15,5 8 12 0,0 1-15 0,-10 3 5 0,5 4 1 0,-9 5 0 32,0 3-91-32,0-3-19 0,-4 3-3 0,-1 1-1160 0</inkml:trace>
        </inkml:traceGroup>
        <inkml:traceGroup>
          <inkml:annotationXML>
            <emma:emma xmlns:emma="http://www.w3.org/2003/04/emma" version="1.0">
              <emma:interpretation id="{BBF1063F-6713-49FA-9660-D760BEF54DE8}" emma:medium="tactile" emma:mode="ink">
                <msink:context xmlns:msink="http://schemas.microsoft.com/ink/2010/main" type="inkWord" rotatedBoundingBox="26597,9701 26988,9679 27079,11313 26687,11335"/>
              </emma:interpretation>
              <emma:one-of disjunction-type="recognition" id="oneOf20">
                <emma:interpretation id="interp20" emma:lang="" emma:confidence="1">
                  <emma:literal>)</emma:literal>
                </emma:interpretation>
                <emma:interpretation id="interp21" emma:lang="" emma:confidence="0">
                  <emma:literal>,</emma:literal>
                </emma:interpretation>
                <emma:interpretation id="interp22" emma:lang="" emma:confidence="0">
                  <emma:literal>.</emma:literal>
                </emma:interpretation>
                <emma:interpretation id="interp23" emma:lang="" emma:confidence="0">
                  <emma:literal>;</emma:literal>
                </emma:interpretation>
                <emma:interpretation id="interp24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52206.9951">24660 8940 2419 0,'13'12'53'0,"10"0"11"0,9 8 3 0,4 12 1 0,1 9-55 0,-5 7-13 16,4 13 0-16,-4 4 0 0,-9 0 125 0,0-5 23 15,-5 9 4-15,-5 0 0 0,-3 8-59 0,-6-4-12 16,-4 8-2-16,-4 8-1 0,-1-12-27 0,-4-1-6 16,0 1-1-16,-9-8 0 0,-1 0-36 0,1-8-8 0,-5-5 0 0,-4-7 0 31,0-5-28-31,-5-7-1 0,5-5-1 0,-1-3 0 16,1-5-104-16,4 0-21 0,0-4-4 0,1 1-1145 0</inkml:trace>
        </inkml:traceGroup>
      </inkml:traceGroup>
    </inkml:traceGroup>
    <inkml:traceGroup>
      <inkml:annotationXML>
        <emma:emma xmlns:emma="http://www.w3.org/2003/04/emma" version="1.0">
          <emma:interpretation id="{3C4DA0EC-8603-42CA-B33B-FC7700707420}" emma:medium="tactile" emma:mode="ink">
            <msink:context xmlns:msink="http://schemas.microsoft.com/ink/2010/main" type="paragraph" rotatedBoundingBox="3594,13105 31786,12236 31857,14531 3664,154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9F3364-F336-4923-ADA2-DD384715DB48}" emma:medium="tactile" emma:mode="ink">
              <msink:context xmlns:msink="http://schemas.microsoft.com/ink/2010/main" type="line" rotatedBoundingBox="3594,13105 31786,12236 31857,14531 3664,15400"/>
            </emma:interpretation>
          </emma:emma>
        </inkml:annotationXML>
        <inkml:traceGroup>
          <inkml:annotationXML>
            <emma:emma xmlns:emma="http://www.w3.org/2003/04/emma" version="1.0">
              <emma:interpretation id="{A89BF0D4-338B-4FCF-BFFE-24E4CD5ECF2B}" emma:medium="tactile" emma:mode="ink">
                <msink:context xmlns:msink="http://schemas.microsoft.com/ink/2010/main" type="inkWord" rotatedBoundingBox="3594,13105 6658,13011 6712,14754 3647,14848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7651.6896">2970 13585 691 0,'0'0'61'0,"-9"0"-49"16,4 0-12-16,5 0 0 0,-9 0 180 0,9 0 32 16,0 0 8-16,-4 9 0 0,-1 3-108 0,5 0-21 15,5 0-5-15,-5 4-1 0,0 0-41 0,4 5-8 16,1-5-1-16,-1 4-1 0,6 4-2 0,-6-3-1 15,-4-1 0-15,5 4 0 0,-1 4-41 0,-4-3-8 0,0-1-2 0,-4 4 0 16</inkml:trace>
          <inkml:trace contextRef="#ctx0" brushRef="#br0" timeOffset="57828.0529">3230 13258 2084 0,'-91'-33'46'0,"63"21"10"0,5-12 1 0,10 8 1 0,4-1-46 0,0 5-12 0,9 4 0 0,4 0-616 0,5 8-124 0</inkml:trace>
          <inkml:trace contextRef="#ctx0" brushRef="#br0" timeOffset="57365.1246">1581 13124 115 0,'0'0'0'0,"0"0"10"0,0 0-10 0,0 0 0 0,0-8 0 0,5 0 0 16,0 0 150-16,-5 0 28 0,-5-4 6 0,0 4 0 16,5-1-78-16,0 9-16 0,5-8-3 0,-5 0-1 15,0 0-14-15,0 8-4 0,-5-8 0 0,5 8 0 16,5-4-3-16,-5 4-1 0,0-12 0 0,0 8 0 16,0 4-22-16,0 0-5 0,0 0-1 0,0 0 0 15,0 0-7-15,9 16-1 0,5 12-1 0,4 9 0 16,-4 3-3-16,-1 13-1 0,1 8 0 0,4-1 0 15,0 9 21-15,-4 0 4 0,4 0 0 0,-4-5 1 16,4-7-7-16,-4 4-2 0,-5-9 0 0,5 1 0 16,4-9-16-16,-9 1-4 0,5-5-1 0,-1-3 0 15,-4-9-8-15,5 1-2 0,-5-9 0 0,0-4 0 16,-4 0-1-16,4-8 0 0,-9-8 0 0,0 0 0 0,0 0 4 0,9 0 0 16,5-8 0-16,-10-4 0 0,5 0 9 0,-4-4 3 15,4-9 0-15,0-3 0 0,-4-8-9 0,-1-5-2 16,1 1 0-16,4-1 0 0,-5 1-13 0,5-9 8 15,1 1-8-15,-1-5 0 0,0 4 0 0,4 5 0 16,1-1 0-16,0 5 0 0,-5 12 0 0,9 3 0 16,0 9-9-16,-4 4 9 0,0 8-11 0,4 8 11 15,0 8-12-15,0 8 12 0,0 5 0 0,1 7 0 0,-1 9 0 0,-5-1 0 16,1 9 0-16,-5 3 8 16,-4 1-8-16,-1-5 0 0,5 5 0 0,-4-4 0 15,0-9 0-15,4-4 0 0,13-7 0 0,-12-1 0 0,-15-8 0 0,5-4 0 0,5-3 9 0,-5-13-1 31,0 0 0-31,0 0 0 0,0 0 7 0,4-8 1 0,-4-9 0 16,0 1 0-16,-14-4 19 0,14-4 4 0,10-9 1 0,-1-7 0 16,0 3-40-16,-5-3 0 0,1-1 0 0,4-3 0 15,-4-5 0-15,4 1 0 0,4-9 0 0,-4 5 0 16,0-5 0-16,10 4 0 0,3 1 0 0,1-1-8 31,0 4-22-31,4 1-4 0,1-1-1 0,4 9 0 0,4-5-188 0,0 9-37 0,37-33-8 16,-23 29-2-16</inkml:trace>
          <inkml:trace contextRef="#ctx0" brushRef="#br0" timeOffset="58299.268">3940 12493 1713 0,'0'-20'37'0,"-5"16"8"0,5-5 2 0,0 9 2 0,0 0-39 0,9 4-10 0,0 5 0 0,5 7 0 16,-5 8 19-16,-4 8 1 0,-1 9 1 0,1 7 0 15,-5 5 25-15,0 8 5 0,0-1 1 0,-5 5 0 16,1 0-3-16,-10 4 0 0,5 4 0 0,-5 3 0 16,5-3-21-16,0 4-4 0,-4 0 0 0,3-4-1 0,-3-4-13 15,-1-4-2-15,-4-1-8 0,0-7 12 16,-1 0-36-16,-3-5-8 0,3-3-2 0,-3-5-937 15</inkml:trace>
          <inkml:trace contextRef="#ctx0" brushRef="#br0" timeOffset="58014.4235">3676 13201 2224 0,'-59'-12'49'0,"40"8"11"0,6-4 1 0,8-4 1 0,1 8-50 0,4-1-12 15,9 5 0-15,9 0 0 0,5 0 10 0,-1 0-1 16,6-4 0-16,4 0 0 0,4 0-9 0,0 4 0 16,1-8 0-16,-1 4 0 0,1-4-11 0,-5 8-4 15,-1-8-1-15,1 8 0 0,-4-4 7 0,-6 0 1 16,-3 0 0-16,-1 4 0 15,0 0-39-15,-4 0-7 0,-1 4-2 0,-4-4-852 0</inkml:trace>
          <inkml:trace contextRef="#ctx0" brushRef="#br0" timeOffset="58581.9547">4400 12294 1324 0,'4'-12'118'0,"-4"0"-94"15,-4 4-24-15,4 8 0 0,0 0 160 0,13 12 27 16,1 4 5-16,-5 13 2 0,0 7-132 0,0 9-26 16,-4 7-6-16,-1 13-1 0,-4 4 15 0,-4 8 4 0,-1 0 0 0,1 0 0 15,-10 3 3-15,5 1 1 0,0-4 0 0,4 4 0 16,-4-4-36-16,0-8-6 0,0-4-2 0,0-9 0 16,0-11-8-16,0-9 0 0,4-3 0 0,-4-13 0 15,4-4 13-15,-4-4-2 0,5-4-1 0,4-8 0 16,0 0 1-16,0 0 0 0,-5-8 0 0,5-8 0 0,5-4 18 0,-5 0 4 15,9-9 1-15,0 5 0 16,0-8-34-16,5 7 0 0,-1 1 0 0,-3 4 0 16,8 0 0-16,0 7 0 0,0 5 0 0,0 8 0 15,10 4-25-15,-6 4-12 0,6 9-3 0,-5 3 0 16,4 4-113-16,-4 4-23 0,-1 1-5 0,1-1-1 16</inkml:trace>
        </inkml:traceGroup>
        <inkml:traceGroup>
          <inkml:annotationXML>
            <emma:emma xmlns:emma="http://www.w3.org/2003/04/emma" version="1.0">
              <emma:interpretation id="{F5CD7CC6-FF80-4479-926F-2265F766158A}" emma:medium="tactile" emma:mode="ink">
                <msink:context xmlns:msink="http://schemas.microsoft.com/ink/2010/main" type="inkWord" rotatedBoundingBox="8477,13431 12603,13304 12659,15123 8533,15250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0363.3621">8912 13067 1422 0,'18'-36'63'0,"-5"16"13"0,6-4-61 0,3-5-15 0,10-3 0 0,0-9 0 0,14 1 83 0,-1-1 13 16,5 1 4-16,0 4 0 16,5-1 0-16,0 9 0 0,4 3 0 0,-5 1 0 15,1 8-12-15,-5 0-3 0,0 12 0 0,-4 4 0 0,-5 4-36 0,0 4-7 16,-5 8-2-16,-4 4 0 0,-5 1-30 0,-4 7-10 15,-9 4 0-15,-5 9 0 0,-14-1 0 0,-4 5 0 16,-9-5 0-16,-5 5 0 0,-4-1 8 0,-5-3-8 16,0-1 9-16,5-3-9 0,-5-5-12 0,0-4-8 15,5-3-1-15,-1-9-1 0,1 0 7 0,9-8 2 16,4 0 0-16,10-8 0 16,4 0-21-16,0 0-4 0,0-12-1 0,13 0 0 0,1 0 12 0,4 0 3 15,0-1 0-15,10 5 0 0,-5 0 16 0,-1 8 8 16,1 4-8-16,0 8 8 0,0 5 0 0,-5 3 17 15,-5 0-2-15,6 4-1 0,-1 5 30 0,0-1 5 16,-4 4 2-16,-5 1 0 0,0-1-19 0,5 5-3 0,-5-5-1 0,0-4 0 16,-5 5-9-16,1-1-3 0,-1 0 0 0,-4 1 0 15,-4 3-27-15,-5 1-5 16,-5-1-2-16,-9 5 0 0,1-1-221 16,-10 5-44-16</inkml:trace>
          <inkml:trace contextRef="#ctx0" brushRef="#br0" timeOffset="59967.6814">9148 12857 2304 0,'0'0'102'0,"9"4"21"0,5 4-99 0,4 8-24 16,0 13 0-16,1 3 0 0,3 9 0 0,-3 7-16 15,-1 5 3-15,-9-5 0 0,-4 5 43 0,-1-1 9 16,-4 1 1-16,0 4 1 0,-9-1-1 0,0-3-1 15,0 0 0-15,-9-1 0 0,-1 1-25 0,1-5-5 16,-5 1-1-16,1 0 0 0,8-9-22 0,-4 0-5 16,4-7-1-16,0-5 0 15,5 1-174-15,5-9-35 0,-5-4-7 0</inkml:trace>
          <inkml:trace contextRef="#ctx0" brushRef="#br0" timeOffset="61741.2549">9617 13832 806 0,'-4'4'72'0,"-1"-4"-58"0,5 4-14 0,-4 0 0 16,-6-8 128-16,6 4 22 0,-1 4 5 0,-4-4 1 16,5 5-56-16,-5-1-10 0,-1 0-2 0,1 4-1 15,-4-4-39-15,4 0-8 0,-5 8-2 0,-4-4 0 0,4-4-18 0,-4 4-3 16,0-4-1-16,-10 4 0 0,6 0-16 0,-1 1 10 16,0 3-10-16,-4-4 8 15,4 4-108-15,-4 0-23 0,8 0-4 0,1 0-1 0</inkml:trace>
          <inkml:trace contextRef="#ctx0" brushRef="#br0" timeOffset="60825.4786">10500 13496 1152 0,'0'0'102'0,"5"-8"-82"0,0 0-20 0,-5 8 0 15,9-4 108-15,0 4 16 0,0-4 4 0,-9 4 1 16,14 4-54-16,-5-4-11 16,4 8-3-16,-4 0 0 0,-4 5-8 0,4-1-1 0,-9 4-1 0,0 4 0 15,0 4-14-15,-9 5-2 0,4-1-1 0,-8 4 0 16,-5 5 18-16,-5-1 4 15,0 5 1-15,-13 3 0 0,-5 9-28 0,-5 4-5 0,-13-5-2 0,-5 5 0 16,-9-1-40-16,-9-3-8 0,-4 0-2 0,-1-5 0 16,-4 1-154-16,9-13-31 0,0-3-7 0,5-5-592 0</inkml:trace>
          <inkml:trace contextRef="#ctx0" brushRef="#br0" timeOffset="59317.1415">6653 12958 1134 0,'9'-32'50'0,"-4"20"10"0,0 0-48 0,-1-1-12 15,1 5 0-15,-5 8 0 0,0 0 73 0,0 0 12 16,13 12 3-16,1 9 0 0,0 11-20 0,-5 9-3 16,-9 7-1-16,4 13 0 0,-8 12 29 0,-1 4 6 15,-4-1 1-15,-5 5 0 0,5-4-26 0,-4-4-5 16,-6 0-1-16,6-4 0 0,-5 0-35 0,-1-9-7 16,6-7-2-16,4-5 0 0,-5-3-24 0,0-13 0 15,5-7 0-15,0-5 0 0,-5-4 31 0,5-8 1 0,0 0 0 0,5-4 0 16,-5-4-20-16,4-8-3 15,0-4-1-15,5-4 0 0,-4-4 2 0,4-9 0 16,-5-3 0-16,5-9 0 0,5-7-10 0,-1-5 8 0,1-7-8 0,4-5 8 16,5-4-8-16,-1-8 0 15,-4-4 0-15,10-4 0 0,-1 4 0 0,0 0 0 0,9-4 0 0,1 4 0 16,4 4 0-16,4 9 0 16,0 3 0-16,-4 12 0 0,0 9-11 0,0 15 11 0,0 13-8 15,-5 8 8-15,1 20-9 0,-1 9 9 0,-4 15-10 0,-5 13 10 16,-4-1 0-16,-1 13 0 0,-8 8 8 0,-1-1-8 15,-4 5 20-15,-4 0-4 0,4 0 0 0,-5-4 0 16,5 0-3-16,-4-5-1 0,8-3 0 0,1-8 0 16,-1-5-27-16,5-3-5 0,-4-9-2 0,4-4 0 15,0-7-221-15,0-5-44 0,5 12-9 16,-14-32-546-16</inkml:trace>
          <inkml:trace contextRef="#ctx0" brushRef="#br0" timeOffset="59464.9363">6644 13383 1904 0,'5'-4'42'0,"4"-4"9"0,0 0 1 0,9 0 1 0,5 0-42 0,0 0-11 16,4 4 0-16,9-5 0 0,1-3 31 0,8 4 4 0,5 0 1 0,1 0-622 16,8 0-124-16</inkml:trace>
          <inkml:trace contextRef="#ctx0" brushRef="#br0" timeOffset="59648.0504">8033 13112 2174 0,'0'0'48'0,"0"0"9"0,4 12 3 0,-4 8 1 0,5 13-49 0,-1-1-12 15,1 9 0-15,-10 3 0 0,1 9 52 0,-5 3 7 0,-5 1 1 0,-4 0 1 0,-5 3-29 0,-4-3-7 16,-5 4-1-16,5-1 0 31,-10-3-44-31,5 0-10 0,-4-5-2 0,0 1 0 0,4-4-128 0,0-9-25 0,0 0-6 0</inkml:trace>
        </inkml:traceGroup>
        <inkml:traceGroup>
          <inkml:annotationXML>
            <emma:emma xmlns:emma="http://www.w3.org/2003/04/emma" version="1.0">
              <emma:interpretation id="{C08C44F0-980C-44D9-9262-61D16D0B4B49}" emma:medium="tactile" emma:mode="ink">
                <msink:context xmlns:msink="http://schemas.microsoft.com/ink/2010/main" type="inkWord" rotatedBoundingBox="13746,13617 14518,13593 14547,14539 13775,14562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2593.8283">12485 12962 932 0,'0'0'41'0,"0"0"9"0,0 0-40 0,0-8-10 0,0 0 0 0,-4 0 0 15,4 0 90-15,0 0 16 0,-5 0 3 0,-4 0 1 16,0-1-16-16,0 1-3 0,0 0-1 0,-5 0 0 16,-4 0 4-16,-5 4 1 0,5 0 0 0,-9-4 0 15,-5 4-23-15,5 4-4 0,-1 0 0 0,1 4-1 16,0 4-23-16,4-4-5 0,-9 8-1 0,5 0 0 16,-1 9 5-16,1 7 1 0,4 0 0 0,-4 9 0 0,-5-1-28 0,0 5-4 15,5 3-2-15,0 1 0 0,-1-1 2 0,1-3 0 16,0 3 0-16,4-3 0 0,5-5 4 0,4 0 0 15,5-3 1-15,0-1 0 0,4 1-8 0,1-5-1 16,8 0-8-16,5-4 12 0,0 1-12 0,5-1 0 16,4-4 8-16,5 1-8 0,9-1 0 0,-5-4 0 15,5 4-9-15,5-4 9 16,4 1-46-16,4-9-3 0,1 0-1 0,4 0 0 16,4-4-61-16,-4-4-12 0,10-4-2 0,-6 0-863 0</inkml:trace>
        </inkml:traceGroup>
        <inkml:traceGroup>
          <inkml:annotationXML>
            <emma:emma xmlns:emma="http://www.w3.org/2003/04/emma" version="1.0">
              <emma:interpretation id="{9F530F8A-B054-4C65-9815-50FC6DC4D1D4}" emma:medium="tactile" emma:mode="ink">
                <msink:context xmlns:msink="http://schemas.microsoft.com/ink/2010/main" type="inkWord" rotatedBoundingBox="16358,13039 22810,12840 22861,14480 16409,14679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66099.4511">16082 12938 1382 0,'0'0'123'0,"0"0"-99"0,0 0-24 0,0 0 0 16,0 0 90-16,0 0 13 15,9 8 2-15,5 0 1 0,-5 4-48 0,0 9-10 16,5-1-1-16,0 8-1 0,-5 4-9 0,0 1-1 16,4 7-1-16,-4 1 0 0,-4 3-15 0,0-3-4 15,-5 3 0-15,0-3 0 0,0-5 20 0,-5-3 3 16,0-5 1-16,5 0 0 0,-4-8-10 0,-1 1-2 15,1-5 0-15,-1-4 0 0,1-4 9 0,4-8 2 0,0 0 0 0,0 0 0 16,0 0-3-16,0 0 0 16,0 0 0-16,0-8 0 0,4-8-2 0,1 0-1 15,8-1 0-15,-3-7 0 0,3-4-25 0,5-1-8 16,5-3 0-16,0-4 0 0,0 3 8 0,4-7-8 0,0 3 0 0,10 1 0 31,-1 0-92-31,1 7-23 0,-1 1-4 0,5-4-986 0</inkml:trace>
          <inkml:trace contextRef="#ctx0" brushRef="#br0" timeOffset="65805.2208">15377 12845 1440 0,'0'0'128'0,"0"0"-103"0,0-8-25 0,0 8 0 0,0 0 40 0,0 0 2 15,9 16 1-15,-5 0 0 0,1 8-7 0,-5 1 0 16,-5 11-1-16,1-3 0 15,-5 7 1-15,-5 9 0 0,0-1 0 0,-4 5 0 16,4 3-7-16,-4-3-1 0,4 0 0 0,-4-1 0 0,5-7-2 16,-1-1-1-16,5-3 0 0,0-9 0 0,0 0-4 0,4-7-1 15,1-1 0-15,4-8 0 0,-5 4-2 0,5-7-1 16,0-1 0-16,0-4 0 0,0-8 2 0,0 0 0 16,0 0 0-16,0 0 0 0,0 0 13 0,0 0 2 15,0 0 1-15,0-8 0 0,5-8-3 0,-5-1 0 16,0 1 0-16,0-8 0 0,0-4-24 0,0-1-8 15,4-11 0-15,1-1 0 0,-1-7 10 0,5-9-2 16,0-4 0-16,10-3 0 0,3-1-8 0,6 0-9 16,4-4 9-16,4 1-13 0,5 3 13 0,0-4 0 15,9 8 0-15,0 5-9 0,0 11 9 0,-4 9 0 16,-1 7 0-16,-8 9 0 16,4 4-24-16,-10 8-7 0,-8 8-1 0,5 4 0 0,-6 8 32 0,-8 0 12 15,0 8-1-15,-5 5 0 0,-5-1-11 0,-4 4 0 16,-4 5 0-16,-5 3 0 0,-5 1 19 0,-4-1 1 15,-10 8 1-15,-8 1 0 0,-9-1-21 0,-6 1 0 0,-8 4 0 0,0-1 0 32,4-7-31-32,1-1-10 0,4-8-3 0,9-3 0 15,4-9-28-15,15 0-7 0,3-12-1 0</inkml:trace>
          <inkml:trace contextRef="#ctx0" brushRef="#br0" timeOffset="66385.4363">16861 13072 979 0,'0'0'87'0,"0"0"-70"0,0 0-17 0,0 8 0 0,4 8 140 0,5 4 25 16,-4 0 5-16,0 5 1 0,-5 3-86 0,4 0-17 15,5 5-3-15,5 3-1 16,-14-4-49-16,9-3-15 0,5-1 0 0,4 0 8 15,0-7-8-15,-4-1 11 0,-1 0-11 0,1-8 12 0,9-4 6 0,-10-4 2 0,-13-4 0 0,14 0 0 32,4-4 25-32,1-4 6 0,-6-4 1 0,-4 0 0 0,0-4-4 0,0 0-1 15,1-9 0-15,-1 1 0 0,-5 0-19 0,1-1-3 0,4-3-1 0,0-4 0 16,-9-1-8-16,0 5-3 16,9-4 0-16,-4 3 0 0,-5 5 12 0,0 4 3 15,-9 8 0-15,-1 4 0 0,6-1-13 0,-14 9-3 16,-10 5 0-16,-3 7 0 0,-6 4-25 0,1 8-6 15,-14 4-1-15,4 5-1097 0</inkml:trace>
          <inkml:trace contextRef="#ctx0" brushRef="#br0" timeOffset="66856.5776">17384 13039 979 0,'37'-12'87'0,"-24"4"-70"0,-3 0-17 0,3 4 0 16,5 0 99-16,-4 8 16 0,-5-4 3 0,5 8 1 15,-10 4-18-15,5 0-3 0,1 4-1 0,-10 5 0 16,-5-1-8-16,0 8-1 0,10-4-1 0,-5 9 0 16,-5 3-10-16,1 1-1 0,8-1-1 0,1 9 0 15,4-5-20-15,0 5-4 0,-9-1-1 0,9-3 0 0,10-1-25 0,-6 0-5 16,-13-3 0-16,5-5-1 0,4 1-19 0,-5-9 8 15,6 0-8-15,-10-4 0 16,0-3 8-16,0-5-8 0,4 0 0 0,-8 0 0 16,-10-4 29-16,5 0 3 0,9-8 0 0,0 0 0 15,-14-4-18-15,0 0-3 0,-4 0-1 0,0-4 0 16,9 0-10-16,-5-12 8 0,1-1-8 0,3 1 8 0,6-12-8 0,4 4 10 16,0-13-10-16,4-3 10 0,10-9-10 0,4-4 0 15,14-8-12-15,-4 1 12 0,3-1-20 0,6-4 3 16,13 8 1-16,5-3 0 15,-10 7-17-15,1 9-3 0,4 3-1 0,0 13 0 0,-9 3 37 0,-5 9 0 16,-9 8 0-16,1 8 0 0,-1 0 0 0,-9 8 0 16,-9 8 0-16,1 0 0 0,3 4 0 0,-8 5 0 15,-10-1 0-15,-4 8 0 0,-5 0 0 0,1 5 13 16,-10-1 0-16,0 9 0 0,-9-5-13 0,1 5 0 16,-1 3-9-16,-5-3 9 15,-8-5-211-15,8 0-36 0,-31 25-7 0,27-20-2 0</inkml:trace>
          <inkml:trace contextRef="#ctx0" brushRef="#br0" timeOffset="67120.7711">18104 13237 2084 0,'13'0'46'0,"6"-4"10"0,-1 0 1 0,14 0 1 0,4 4-46 0,0-8-12 0,5 4 0 0,-4-4 0 0,-5 0 15 0,9-4 1 16,0 4 0-16,0-4 0 0,-9-1-16 0,-1-3 0 0,-3 0 0 0,-1 4 0 15,-4-4 24-15,-10 4 8 0,-3-1 1 0,-6 1 1 16,1 0-34-16,-10 4 0 16,1-4 0-16,-10 4 0 15,5 4 24-15,-5 0-1 0,-4 4-1 0,0 0 0 0,-10 8 16 0,6 4 3 16,3 0 1-16,-3 4 0 0,-10 9-24 16,9 3-5-16,14 0-1 0,-5 1 0 0,-4 3-12 0,9 0 0 15,4 1 0-15,5-1 0 16,5 5-64-16,0-1-8 0,-5-8-3 0</inkml:trace>
          <inkml:trace contextRef="#ctx0" brushRef="#br0" timeOffset="67416.1671">18955 12958 2134 0,'0'0'47'0,"14"4"9"0,-1 4 3 0,-4 4 1 0,5 5-48 0,-5 7-12 0,0 4 0 0,0 5 0 16,-9 3 39-16,0 0 5 0,-4 1 0 0,-1-1 1 16,5 1 7-16,-9 3 0 0,0-7 1 0,5-1 0 15,-6-8-23-15,6-4-5 0,-1-3-1 0,1-5 0 16,-1 0 5-16,5-12 1 0,0 0 0 0,0 0 0 16,0 0 10-16,0 0 1 0,9-8 1 0,0-4 0 15,1-4 10-15,3-5 1 0,1 1 1 0,-5-4 0 16,5 0-38-16,-1-1-7 0,6-7-1 0,-1 4-8 0,0-1 8 0,5-3-8 15,-5 3 0-15,9-3 0 16,-4 4-113 0,4-5-27-16,-4-3-4 0,9 4-1068 0</inkml:trace>
          <inkml:trace contextRef="#ctx0" brushRef="#br0" timeOffset="67600.2944">19738 12137 2419 0,'5'-21'53'0,"-5"21"11"0,0 0 3 0,0 0 1 0,0 0-55 0,9 9-13 32,0 7 0-32,0 8 0 0,0 8 37 0,0 9 5 15,0-1 1-15,-4 13 0 0,4 4-3 0,-9 3 0 16,-5 13 0-16,-4 4 0 0,0 0-40 0,0 0-22 16,-9-4 2-16,4 8 1 15,1-13-72-15,-6 1-14 0,6-4-3 0,-5-4-961 0</inkml:trace>
          <inkml:trace contextRef="#ctx0" brushRef="#br0" timeOffset="68032.715">20052 12857 2016 0,'0'0'179'0,"9"-4"-143"0,1 0-36 0,-1 8 0 0,0 4 45 0,0 0 3 15,0 4 0-15,0 4 0 16,5-3-8-16,-5 3-2 0,0 0 0 0,5 0 0 15,-5 0-28-15,0 1-10 0,0-1 0 0,0-4 9 16,5 0-9-16,-1-8 10 0,1 0-10 0,-5 4 10 0,5-8-10 0,4 0 12 0,0-8-12 0,5 0 12 31,0 0 0-31,4-4 0 0,9-4 0 0,1 3 0 0,-5-3 20 0,4 4 4 16,1-4 0-16,4 4 1 0,-10 4-25 0,1 0-4 16,-4 4-8-16,-6 4 11 15,1 4-11-15,-5 4 0 0,-4 4 0 0,0 4 8 0,-1 4 9 0,-4 9 2 16,-4 3 0-16,0 8 0 0,-5 1-7 0,0 3 0 15,-5-3-1-15,0 3 0 0,-4 1 5 0,-4-1 0 16,4-3 1-16,-5-5 0 0,0 1-5 0,1-9 0 16,-6 0-1-16,-3 1 0 0,-1-5-11 0,-5-4 0 15,6 5 0-15,-10-5 0 0,0 0 12 0,5-4 0 16,-5 4 0-16,4-7 0 0,6-5 8 0,4-4 3 16,-1 4 0-16,6-8 0 0,-6 0 23 0,10 0 5 15,0-4 1-15,0-4 0 0,0 0-23 0,9 0-4 16,0-5-1-16,0 1 0 0,9-4-24 0,0-4-12 15,9 0 0-15,10-1 1 16,-1-3-89-16,5 4-19 0,4-4-3 0,10 3-738 0,-10 1-147 0</inkml:trace>
          <inkml:trace contextRef="#ctx0" brushRef="#br0" timeOffset="68986.6881">14580 12331 1256 0,'0'0'56'0,"0"-12"11"0,0 0-54 0,4 4-13 0,-4-1 0 0,0 9 0 0,0 0 103 0,0 0 17 16,0 0 4-16,0 0 1 15,9 9-68-15,1 3-13 0,3 4-4 0,1 4 0 0,0 8-17 0,-1 5-4 16,-4 3-1-16,5 5 0 16,4 3-8-16,-4-3-2 0,-5 3 0 0,5 1 0 15,-5-5-8-15,0 1 0 0,-5-5-12 0,1 5-848 0</inkml:trace>
          <inkml:trace contextRef="#ctx0" brushRef="#br0" timeOffset="69313.4066">14343 12440 1105 0,'0'-16'24'0,"0"16"4"16,-5-8 2-16,1 0 2 0,4 8-32 0,-5-8 0 0,1 0 0 0,4 8 0 0,0 0 84 0,0 0 9 15,0 0 3-15,0 0 0 0,0 0-26 0,0 0-5 16,0 0-1-16,0 0 0 15,4 8-19-15,1 4-4 0,-1 4-1 0,6 0 0 16,-6 4-25-16,5 5-6 0,0-1-1 0,0 4 0 0,5 9-8 0,-5-1 0 0,5 1 0 0,-5-1-822 31</inkml:trace>
        </inkml:traceGroup>
        <inkml:traceGroup>
          <inkml:annotationXML>
            <emma:emma xmlns:emma="http://www.w3.org/2003/04/emma" version="1.0">
              <emma:interpretation id="{7AD46009-ADB3-4726-916A-D15373D2A015}" emma:medium="tactile" emma:mode="ink">
                <msink:context xmlns:msink="http://schemas.microsoft.com/ink/2010/main" type="inkWord" rotatedBoundingBox="23599,13053 24220,13034 24230,13366 23609,13386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0684.9811">22183 12278 1335 0,'0'0'29'0,"0"0"7"0,0 0 0 0,0 0 2 0,0 0-30 0,0 0-8 16,0 0 0-16,0 0 0 0,0 0 78 0,0 0 14 15,0 0 4-15,0 0 0 0,-5 12-42 0,1 5-8 0,-5-5-2 0,4 8 0 16,-4 0-25-16,5 0-6 0,-6 5-1 0,1-1 0 16,0-4-12-16,0 9 0 0,0-5 0 0,-5 8-555 31,1-3-113-31</inkml:trace>
          <inkml:trace contextRef="#ctx0" brushRef="#br0" timeOffset="70435.967">21837 12319 939 0,'0'0'41'0,"0"0"10"0,5-4-41 0,-5 4-10 16,0-8 0-16,0 8 0 0,0 0 112 0,0 0 21 0,0 0 4 0,0 0 1 15,-5-8-47-15,5 8-10 0,0 0-1 0,0 0-1 16,-9 8-47-16,0 4-8 0,-5-4-3 0,0 8 0 15,1 0-10-15,-1 0-3 0,0 1 0 0,1 7 0 16,-5-4-8-16,4-4 0 0,0 1 0 0,1 3 8 16,-1 0-111-16,-4 4-22 0,-28 33-5 0,19-17-1 0</inkml:trace>
        </inkml:traceGroup>
        <inkml:traceGroup>
          <inkml:annotationXML>
            <emma:emma xmlns:emma="http://www.w3.org/2003/04/emma" version="1.0">
              <emma:interpretation id="{018F1BBC-3514-44D9-B600-0FE37AFF03FB}" emma:medium="tactile" emma:mode="ink">
                <msink:context xmlns:msink="http://schemas.microsoft.com/ink/2010/main" type="inkWord" rotatedBoundingBox="25532,12508 30535,12354 30585,13960 25581,14115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1655.463">24291 12991 1792 0,'0'0'40'0,"18"4"8"0,10 0 1 0,-1 0 1 0,5 0-40 0,4-4-10 0,5 0 0 0,0-4 0 16,0 0 53-16,0-4 9 0,0-1 2 0,-9-3 0 15,-5 0-22-15,-4 4-4 0,-5-4-1 0,-4 0 0 16,4-8-9-16,-4-1-1 0,-1 1-1 0,1-4 0 16,-9-4-13-16,-1-1-2 0,1 5-1 0,-1 0 0 15,-8-1 11-15,4 5 3 0,0 4 0 0,0 4 0 16,-5 0 12-16,5 12 4 0,0 0 0 0,-9 8 0 16,0 0-32-16,-5 8-8 0,-4 8 0 0,-5 5 0 0,0 3 0 0,5 8 0 15,-4 1 0-15,-6 7 0 0,1-7 0 0,-5 8 0 16,9-5-8-16,0 5 8 0,1-5-11 0,8-7 11 0,0-1-13 15,1-4 5 1,8-3-150-16,1-1-30 0,4-8-5 0</inkml:trace>
          <inkml:trace contextRef="#ctx0" brushRef="#br0" timeOffset="71877.8391">25552 11878 2131 0,'0'0'189'0,"0"0"-151"0,0 0-30 0,0 20-8 16,-4 4 43-16,-1 0 7 15,-4 13 2-15,0-1 0 0,-5 5 16 0,0 3 3 16,1 1 1-16,-5 3 0 0,-1 1-12 0,6-1-3 16,-1 5 0-16,0 4 0 0,1-5-38 0,4 5-8 15,0 4-2-15,4-1 0 0,0 1-9 0,1-4-12 16,4-1 2-16,0-3 1 15,0 0-195-15,-5-1-40 0</inkml:trace>
          <inkml:trace contextRef="#ctx0" brushRef="#br0" timeOffset="72168.1169">25479 13177 1882 0,'0'0'41'0,"14"-12"9"0,0-1 2 0,-1 1 1 0,5 4-42 0,5-4-11 0,5 0 0 0,3 4 0 0,1-4 53 0,9 0 9 15,0-1 2-15,5-3 0 16,-1-4-44-16,1 0-8 0,4 4-1 0,0-9-1 16,-5 1-10-16,1-8 12 0,-5-1-12 0,5-7 12 0,-10-5-12 0,-4 1 8 15,0 3-8-15,-5-3 8 0,-4 3 18 0,-5 5 3 16,-4 3 1-16,-1 5 0 0,-4 0 28 0,-4 12 6 16,0 4 0-16,-10-1 1 0,5 13-25 0,0 0-4 15,-14 13-2-15,-4 3 0 0,-5 8-10 0,-4 4-3 16,-5 9 0-16,0 3 0 0,0 5-33 0,5-1-8 15,0 5 0-15,-1-1-1 0,6 1 47 0,3-5 10 16,-3 1 1-16,8-5 1 16,0 5-97-16,5-1-19 0,5-7-4 0,4-1-694 15,0-3-138-15</inkml:trace>
          <inkml:trace contextRef="#ctx0" brushRef="#br0" timeOffset="71336.3591">24195 12448 1191 0,'19'-20'52'0,"-10"8"12"0,0-4-51 0,0 0-13 0,5-1 0 0,-5 1 0 0,-5 0 96 0,1 4 16 16,-5 4 3-16,0 0 1 16,-9 4-32-16,0 0-7 0,-5-1-1 0,-4 5 0 15,-5 9-28-15,-4-1-7 0,-10 8-1 0,5 4 0 16,-4 0-32-16,4 9-8 0,0-1 0 0,0 4 0 16,10-3 0-16,3 3 0 0,10 4 0 0,0-3 0 15,5 3 0-15,4-3 0 0,4-5 0 0,1 0 0 0,4-3 8 0,-5 3 0 16,5-4 0-16,-4 1 0 0,0-1 16 0,-1 0 4 15,1-4 0-15,-10 5 0 16,1-9 28-16,-1 4 5 0,-9-4 2 0,1 0 0 0,-1-3-2 0,-9 3 0 16,0 0 0-16,-4 4 0 0,-5-4-23 0,5 1-5 15,-5 3-1-15,-9 4 0 0,5-4-32 0,-1 0 0 16,5-7 0-16,1 3-799 16,8-4-166-16</inkml:trace>
          <inkml:trace contextRef="#ctx0" brushRef="#br0" timeOffset="72402.8989">27032 12558 1774 0,'0'-21'79'0,"0"17"16"0,0 4-76 0,4-4-19 0,-4 0 0 0,0 4 0 15,0 0 67-15,0 0 9 0,0 0 3 0,-9 12 0 16,-4 9-29-16,-1-1-6 0,-4 8 0 0,-1 0-1 16,-8 5 1-16,4 3 0 0,1 1 0 0,-1-1 0 15,-4 5-2-15,4-5 0 0,9 0 0 0,0 1 0 16,1 3-6-16,-1-7 0 0,5-1-1 0,9 0 0 15,-4 1-43-15,8-5-9 0,-4-4-2 0,9 1 0 16,0-5-124-16,0-4-25 0,14 12-4 16,0-7-2-16</inkml:trace>
          <inkml:trace contextRef="#ctx0" brushRef="#br0" timeOffset="72624.7654">27241 12424 2098 0,'0'0'46'0,"5"-8"10"0,13 0 1 0,5 4 3 0,4-4-48 0,9 8-12 16,5-4 0-16,10 0 0 0,3 4 22 0,5-4 2 15,-9-1 1-15,10 1 0 0,-10 0 24 0,4 0 5 16,-4 0 1-16,5 0 0 0,-5 0-55 0,-4 0 0 16,-10 0-11-16,5 0 2 15,-5 0-184-15,1 0-37 0,18-12-7 0,-28 4-571 0</inkml:trace>
          <inkml:trace contextRef="#ctx0" brushRef="#br0" timeOffset="72871.5278">28097 11611 1785 0,'0'0'159'0,"0"0"-127"16,-9 12-32-16,9 4 0 0,-5 0 24 0,5 8 0 0,-4 9-1 0,-1 7 0 15,1 5 53-15,-5 3 10 0,0 5 2 0,-5 12 1 16,0-5-20-16,-4 5-4 0,-5 0-1 0,-4 4 0 15,0-1 0-15,-5 5 0 0,0 8 0 0,0 4 0 0,5-4-51 0,4-4-13 16,5-4 0-16,0 4 0 16,-1-8-161-16,6-17-35 0,-19 78-8 0,0-37 0 0</inkml:trace>
          <inkml:trace contextRef="#ctx0" brushRef="#br0" timeOffset="73063.8006">27901 13043 1407 0,'19'-4'31'0,"3"0"6"0,6 0 2 0,-1 0 1 0,9-4-32 0,1 4-8 15,4-4 0-15,0-4 0 0,-5-1 57 0,1 1 11 16,-1 0 1-16,0-4 1 0,-8 4-19 0,-1-4-4 16,0-9-1-16,-4 1 0 0,0 0 22 0,0 0 5 15,-5-5 1-15,-4 1 0 0,-1-4-6 0,1 7-2 0,-5-3 0 0,0 8 0 16,-4-1-6-16,-5 5 0 0,0 4-1 0,-9 4 0 15,4-4-11-15,5 12-3 0,-14 4 0 0,-4 12 0 16,-5 4-30-16,-4 5-7 0,0 11 0 0,-5 5-8 16,0-1-11-16,0 5-9 0,5-1-1 0,4 9-1 31,5-5-105-31,4 1-21 0,-4-1-4 0</inkml:trace>
        </inkml:traceGroup>
        <inkml:traceGroup>
          <inkml:annotationXML>
            <emma:emma xmlns:emma="http://www.w3.org/2003/04/emma" version="1.0">
              <emma:interpretation id="{C4DC5195-BA00-44A2-B9E4-AFFC4B6A122B}" emma:medium="tactile" emma:mode="ink">
                <msink:context xmlns:msink="http://schemas.microsoft.com/ink/2010/main" type="inkWord" rotatedBoundingBox="30859,12556 31795,12527 31846,14180 30910,14209"/>
              </emma:interpretation>
              <emma:one-of disjunction-type="recognition" id="oneOf27">
                <emma:interpretation id="interp31" emma:lang="" emma:confidence="1">
                  <emma:literal>d</emma:literal>
                </emma:interpretation>
                <emma:interpretation id="interp32" emma:lang="" emma:confidence="0">
                  <emma:literal>.</emma:literal>
                </emma:interpretation>
                <emma:interpretation id="interp33" emma:lang="" emma:confidence="0">
                  <emma:literal>R</emma:literal>
                </emma:interpretation>
                <emma:interpretation id="interp34" emma:lang="" emma:confidence="0">
                  <emma:literal>,</emma:literal>
                </emma:interpretation>
                <emma:interpretation id="interp35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73552.4952">29122 12764 691 0,'27'-20'30'0,"-18"12"7"0,0 0-29 0,0-5-8 0,-9 13 0 0,5-8 0 16,-1 0 207-16,-4 0 40 16,0 8 8-16,0-4 1 0,-4-4-128 0,-5 4-27 15,0-4-5-15,-1 8 0 0,-3 4-53 0,-1 0-11 16,0 8-1-16,-4-4-1 0,0 8 5 0,0 5 1 15,0 3 0-15,-1-4 0 0,1 8-2 0,0-3 0 16,4 3 0-16,-8-4 0 0,-1 5-13 0,5-1-2 16,4 0-1-16,5 1 0 0,-5-1-18 0,10-4 10 15,-1-4-10-15,10 1 8 0,4-1 0 0,4-8 0 0,-8 0 0 0,4-4 0 16,5 0-8-16,-1-4 0 0,-4-8 0 0,1 0 0 16,3 0 23-16,-4-4 9 0,0-4 1 0,-4-4 1 0,4 0-3 0,0-5-1 15,5 1 0-15,-1-8 0 16,6 4-30-16,-1-5 0 0,5-3-11 0,-1-9 11 15,6-7 0-15,-1-1 0 0,5-11 9 0,4-5-1 16,1 0-8-16,4 0 0 0,4-3 0 0,-13 11 0 16,0-4 0-16,4-4 0 0,-4 1 8 0,5-5-8 15,-1 4 0-15,1 0 0 0,-10 9 0 0,9-9-8 0,-8 16 8 0,-6 9 0 0,-3 16-9 0,-6 7 9 32,-4 13 0-32,-9 4-11 0,5 21 11 0,-10 11-8 15,-4 13 8-15,-9 7-12 0,-5 13 12 0,-4 8-12 16,-5 4 12-16,0 4 0 0,5 0 0 0,-5 8 0 0,0 0 0 0,5-4 0 15,4 0 0-15,0-4 0 0,5-5 0 0,4-3 0 16,5-4 0-16,0-4 8 16,5-4-8-16,4-1 0 0,0 1 8 0,0-4-8 15,4-5-65-15,10-3-18 0,0-5-3 0,-1-3-992 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07:34.28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5CBFC8B-4B48-47F0-B6C3-BE776E16956B}" emma:medium="tactile" emma:mode="ink">
          <msink:context xmlns:msink="http://schemas.microsoft.com/ink/2010/main" type="writingRegion" rotatedBoundingBox="1712,455 32147,-1548 33346,16656 2911,18661"/>
        </emma:interpretation>
      </emma:emma>
    </inkml:annotationXML>
    <inkml:traceGroup>
      <inkml:annotationXML>
        <emma:emma xmlns:emma="http://www.w3.org/2003/04/emma" version="1.0">
          <emma:interpretation id="{E855D633-F6DB-4BB8-A34F-85161B86EB2D}" emma:medium="tactile" emma:mode="ink">
            <msink:context xmlns:msink="http://schemas.microsoft.com/ink/2010/main" type="paragraph" rotatedBoundingBox="2362,254 22865,94 22881,2124 2378,22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01405B-C723-43D7-8305-7142D19A8572}" emma:medium="tactile" emma:mode="ink">
              <msink:context xmlns:msink="http://schemas.microsoft.com/ink/2010/main" type="inkBullet" rotatedBoundingBox="2365,654 3288,646 3295,1543 2372,1550"/>
            </emma:interpretation>
            <emma:one-of disjunction-type="recognition" id="oneOf0">
              <emma:interpretation id="interp0" emma:lang="" emma:confidence="0">
                <emma:literal>↳</emma:literal>
              </emma:interpretation>
            </emma:one-of>
          </emma:emma>
        </inkml:annotationXML>
        <inkml:trace contextRef="#ctx0" brushRef="#br0">21 73 1234 0,'-13'-20'55'0,"13"16"11"0,-10-12-53 0,10 4-13 0,0 0 0 0,0 0 0 0,0 12 111 0,0 0 19 31,0 0 4-31,0 0 1 0,5 12-65 0,4 8-13 0,0 12-2 0,5 8-1 16,4 9-17-16,-4 7-3 0,-1 5-1 0,1 3 0 15,4 5-3-15,-4-1-1 0,0 1 0 0,-1-12 0 16,1-5-3-16,-5-4-1 0,0-7 0 0,0-1 0 16,-4-8-2-16,4-3-1 0,-9-5 0 0,4-8 0 0,-4 0 2 0,0-16 0 15,0 0 0-15,0 0 0 16,0 0 2-16,0 0 1 0,0 0 0 0,0 0 0 16,0 0-6-16,0-16-1 0,5-4 0 0,0-4 0 15,4-5-10-15,-9 1-2 0,9-12-8 0,-5-5 12 16,5 1-12-16,0-8 0 0,5 3 0 0,4 5 0 15,-4-1 0-15,4 9 0 0,0 4 0 0,5 12-10 16,-5-1 10-16,1 1-10 0,-6 20 10 0,6 0-10 0,-1 4 10 16,0 12-13-16,0 9 5 0,0 7 8 0,-4 4-12 15,4 9 12-15,-4 7-10 0,4-12 10 0,-13 9 0 0,4-9 0 16,0 0 0-16,0-3 0 0,0-5 0 0,0-8 0 16,0 0 0-16,-4-7 0 0,-1-5 0 0,-4 0 0 15,0-12 0-15,0 0 0 0,0 0 15 0,0 0-1 16,0 0 0-16,9-12 0 0,5 0 20 0,-5-9 4 15,-4 1 1-15,4-4 0 0,5-8-24 0,-1 0-5 16,1-1-1-16,-5 1 0 0,5-4-9 0,-1-1 0 16,-4 1 0-16,10-4 0 0,-1 3-15 0,5 5-5 15,-5-4 0-15,5 4-1 0,-1-1-193 0,6-7-38 0</inkml:trace>
      </inkml:traceGroup>
      <inkml:traceGroup>
        <inkml:annotationXML>
          <emma:emma xmlns:emma="http://www.w3.org/2003/04/emma" version="1.0">
            <emma:interpretation id="{7EA9B174-64C5-456A-A1F1-5105D0779D55}" emma:medium="tactile" emma:mode="ink">
              <msink:context xmlns:msink="http://schemas.microsoft.com/ink/2010/main" type="line" rotatedBoundingBox="3727,243 22865,94 22881,2124 3743,2273"/>
            </emma:interpretation>
          </emma:emma>
        </inkml:annotationXML>
        <inkml:traceGroup>
          <inkml:annotationXML>
            <emma:emma xmlns:emma="http://www.w3.org/2003/04/emma" version="1.0">
              <emma:interpretation id="{D9A225D2-2D27-44A7-9FA7-869EFFC45687}" emma:medium="tactile" emma:mode="ink">
                <msink:context xmlns:msink="http://schemas.microsoft.com/ink/2010/main" type="inkWord" rotatedBoundingBox="3727,323 5697,307 5706,1506 3737,152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88.6489">1364-318 864 0,'-4'-4'76'0,"4"-4"-60"0,0 4-16 0,9 4 0 16,-5 0 157-16,10 0 29 0,-5 8 6 0,0 8 0 16,5 4-91-16,0 4-18 0,-1 13-4 0,-4 7-1 15,5 12 15-15,0 1 3 0,-5 3 1 0,-5 1 0 16,5-5-17-16,-4 9-4 0,4 4-1 0,-4-13 0 0,4 5-39 0,-5-1-8 15,5 1-2-15,-4-1 0 16,-1-8-16-16,1 5-10 0,-5-17 12 0,5 1-12 0,-5-5 11 0,0-4-11 0,0-12 10 0,0-3-10 16,-5-1 12-16,5-8-3 15,0-8-1-15,0 0 0 0,0 0 0 0,0 0 0 16,0 0 0-16,0 0 0 0,5-12 0 0,-1-5 0 16,5-3 0-16,0-4 0 0,0-4-8 0,5-8 0 15,0 3 0-15,4-7 8 0,5 4-8 0,0 3 0 16,-1 1 0-16,1 8 0 0,0 4-11 0,-5 4 11 15,0 8-8-15,-4-5 8 0,0 13-8 0,-1 4 8 16,5 5-8-16,1 3 8 0,-10 4-16 0,4 4 3 16,-3 8 0-16,3 4 0 0,-8 1 13 0,8 3 0 15,-4 0 0-15,-4 1 0 16,9-1-106-16,-10 0-18 0,1-3-4 0,-1-5-899 0</inkml:trace>
          <inkml:trace contextRef="#ctx0" brushRef="#br0" timeOffset="1005.0199">2703 190 1854 0,'0'0'40'0,"4"-8"9"0,-4 4 2 0,9-8 1 0,1 4-41 0,-10-4-11 0,-10 4 0 0,1 0 0 16,9 8 76-16,0 0 12 0,0 0 4 0,-4 0 0 15,-10 8-49-15,5-8-10 0,0 12-1 0,-5 4-1 16,-4 8-16-16,0 4-3 0,4 1-1 0,1 11 0 0,-6-12-3 0,6 4-8 16,-1 9 12-16,0-13-4 0,5 4-8 0,0 1 0 15,5-5 0-15,-1 0 0 0,5-8 0 0,0-4 0 16,0-4 0-16,5 1 0 0,-1-5 12 0,-4-8 1 16,0 0 0-16,0 0 0 0,9 0 7 0,0-12 0 0,5 3 1 0,0-11 0 15,-5 4-21-15,9-8 0 0,5 0 0 0,-5 0 0 16,-4-5 0-16,4 5 0 15,5 4 0-15,-1 4 0 0,1-4 0 0,-5 12 0 16,-4 0 0-16,0 8 0 0,-1 0-15 0,-4 8-4 16,1 4-1-16,-6 4 0 0,1 0 20 0,-5 4-8 15,4 4 8-15,-4 5 0 0,5-9 0 0,-1 4 0 16,1 0 0-16,-5 0 0 0,9-8 0 0,-9 5 0 16,5-13 0-16,-5 4 0 0,0-12 0 0,0 0 8 15,0 0-8-15,0 0 0 0,13 4 9 0,1-4-9 16,-1-4 8-16,1-4-8 0,4 0 8 0,-4-4-8 0,0-1 0 15,-1-15 8-15,1 0-8 0,0-4 0 0,-1-1 0 0,1-7 0 16,-5 4 0-16,0-13 0 0,5 1 0 0,-5-4 0 16,0-1 0-16,0-7-11 0,-4-5 3 0,8 1 0 15,-4 7-1-15,1-3 0 0,-6-1 0 0,5 17 0 16,0 7 9-16,-4 9-8 0,-1 8 8 0,-4 8-8 0,5 4 8 0,-5 8 9 16,0 0-1-16,5 12-8 15,-5 16 27-15,4-4-2 0,1 13 0 0,-1 3 0 16,1 8-13-16,-1-3-2 0,5 3-1 0,5-3 0 15,-5-1 1-15,5-4 0 0,-1 5 0 0,-3-5 0 16,-10-4-10-16,9 5 8 0,13-5-8 0,-8 0 8 16,-14-4-8-16,5-3 0 0,8-1 0 0,-4 4 0 15,5-12-122-15,-9 1-23 0,-10-1-5 0,5-12-1 0</inkml:trace>
          <inkml:trace contextRef="#ctx0" brushRef="#br0" timeOffset="1217.8038">3026 123 1836 0,'0'-24'40'0,"0"12"9"0,-4-5 2 0,4-3 0 0,4 4-41 0,-4-4-10 0,5 0 0 0,-5 3 0 16,4-3 33-16,1 4 5 0,-5 0 1 0,0 8 0 15,4-4-28-15,-4 12-11 16,0 0 8-16,14 4-8 0,0 4 0 0,4 0 0 15,0 8-9-15,9 4 9 0,1-4-98 0,4 1-13 0,-1-1-2 0,6 0-1 0</inkml:trace>
        </inkml:traceGroup>
        <inkml:traceGroup>
          <inkml:annotationXML>
            <emma:emma xmlns:emma="http://www.w3.org/2003/04/emma" version="1.0">
              <emma:interpretation id="{07E87B60-5106-4446-B1C4-C08F7D5FDFCE}" emma:medium="tactile" emma:mode="ink">
                <msink:context xmlns:msink="http://schemas.microsoft.com/ink/2010/main" type="inkWord" rotatedBoundingBox="7073,217 11202,185 11211,1388 7082,142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151.066">5084 99 1364 0,'-5'-4'30'0,"1"-4"6"0,-5 8 2 0,9 0 0 0,-9-8-30 0,0 4-8 0,-1 4 0 0,-3 4 0 16,-1-4 14-16,0 8 2 15,1-4 0-15,-10 8 0 0,0-4-7 0,0 4-1 16,1 0 0-16,-1 8 0 0,0-11 4 0,0 7 0 16,1 0 0-16,3-8 0 0,1 4 3 0,0-4 1 15,4 4 0-15,1-3 0 0,4-1 6 0,9-8 2 0,0 0 0 0,0 8 0 16,4 4-24-16,5 0 0 0,5-4 0 0,4 4 0 16,9-8 9-16,1 4-9 0,4 0 12 0,4-3-12 15,-4 3 0-15,0 4 0 0,-5 4 0 0,0-4 0 16,-4 4 0-16,-5 0 0 0,-4 1 0 0,-5-1 0 15,-4 4 28-15,-1-4 0 0,-4 4-1 0,-4-3 0 16,-1 3 24-16,-4-4 5 0,-5 0 0 0,1 5 1 16,-5-1-20-16,-5 0-4 0,5 0-1 0,-5 0 0 0,5 1-24 0,-1-5-8 15,1-4 0-15,5 4 0 16,-1-8-131-16,5 4-33 0,-5-8-6 0,5 1-2 0</inkml:trace>
          <inkml:trace contextRef="#ctx0" brushRef="#br0" timeOffset="2545.6755">5794-395 1566 0,'14'-20'34'0,"-10"12"7"0,1-4 2 0,4 8 1 0,-9 4-35 0,0 0-9 0,0 0 0 16,0 0 0-16,5 16 63 0,-1 4 10 15,-4 0 3-15,5 21 0 0,-5-1-10 0,0 9-2 16,0 11 0-16,-5-7 0 0,-4 4-4 0,5 3 0 0,-6-3-1 0,6 4 0 16,-5-1-30-16,0-7-5 0,0 0-2 0,-1-1 0 15,-3 1 10-15,4-9 3 0,0 1 0 0,-1-5 0 0,1-11-22 0,0-1-4 16,0-4-1-16,0-3 0 0,0-5-8 0,0-4 8 16,0-4-8-16,9-8 8 15,0 0 4-15,-5-4 0 0,-4 0 0 0,0-12 0 16,4-4-4-16,1-5 0 0,4-3 0 0,4-9 0 0,5 1-8 0,1-4 0 15,3 3 0-15,5-3 0 16,5 7 0-16,-5 5 8 0,5 4-8 0,0 8 8 16,-5 7-8-16,0 1-17 0,-4 8 4 0,4 8 1 15,-4-4 12-15,0 9-12 0,-1 7 12 0,1 0-12 16,0 4 12-16,-1 5 0 0,1-1 0 0,-5 0-9 16,0 5-1-16,5 7 0 0,-1-11 0 0,1 3 0 15,-5-16-156-15,0 8-31 0,5 5-7 0</inkml:trace>
          <inkml:trace contextRef="#ctx0" brushRef="#br0" timeOffset="2834.4213">6491 224 1299 0,'0'0'57'0,"0"0"13"0,0 0-56 0,9 4-14 0,-9-4 0 0,4 12 0 16,6 1 80-16,-10-1 12 0,0 8 4 0,-5 8 0 15,0 5-14-15,5-5-2 16,-4 4-1-16,-1 1 0 0,5 3-36 0,0-12-7 15,5 1-2-15,-5-1 0 0,4-4-23 0,1-4-11 16,0 5 10-16,4-17-10 0,0 4 12 0,0 0-4 0,0-8-8 0,5-8 12 16,-1 0 0-16,-4 4 0 0,5-12 0 0,-5-1 0 15,5 5-1-15,-1-8-1 0,-3 4 0 0,-1-4 0 16,-5-1 9-16,1-3 1 0,-1 4 1 0,-8 0 0 16,-1 3-21-16,1 1 9 0,-5-4-9 0,4 8 0 15,-4 4 20-15,0-4-4 0,4 3 0 0,-4 1 0 16,0 8-16-16,9 0 0 0,-9 8 0 0,0-8-688 15,4 5-135-15</inkml:trace>
          <inkml:trace contextRef="#ctx0" brushRef="#br0" timeOffset="3083.3799">6832 200 1324 0,'0'0'118'0,"0"0"-94"0,0 0-24 0,0 0 0 15,14 16 74-15,0 4 10 16,4-7 3-16,-5 7 0 0,6 0-22 0,-6 0-4 16,-4 1-1-16,5-5 0 0,0 4 0 0,-1-8 0 0,1 0 0 0,-5 0 0 15,5 0-7-15,-10-3-1 16,-4-9-1-16,0 0 0 0,14 0-15 0,-14 0-2 16,0 0-1-16,14 0 0 0,-5 0-1 0,0-9 0 15,-9 9 0-15,14-12 0 0,-5 0-19 0,0 8-4 16,0-16-1-16,0 8 0 15,5-4-86-15,-1 3-18 0,1-7-3 0,0 0-1 0</inkml:trace>
          <inkml:trace contextRef="#ctx0" brushRef="#br0" timeOffset="3404.1615">7374 463 1292 0,'18'-8'57'0,"-4"0"12"0,0 0-55 0,13 4-14 15,5-8 0-15,0-1 0 16,-1 1 72-16,6 0 11 0,4-8 2 0,0 0 1 16,-5-1-26-16,-8-7-4 0,3 4-2 0,-8 4 0 15,0-9-34-15,-5 1-6 0,0 0-2 0,-4-5 0 16,0 1 42-16,-10-5 8 0,5-3 2 0,0 0 0 0,-4-9-36 16,0-4-6-16,-1 5-2 0,-4-1 0 15,5 1 10-15,-5 3 2 0,-5 9 0 0,5-5 0 0,-4 21-10 0,4 0-2 16,-5 0 0-16,5 7 0 0,-5 5 20 0,5 8 3 15,0 0 1-15,-4 21 0 0,-5-1-36 0,-5 8-8 16,5 13 0-16,-5 3 0 0,-4 5 0 0,5 3 0 0,3 5 0 0,1 0 0 16,0-1 8-16,9 1 0 0,-4 0 0 0,8 7 0 15,-4-3-8-15,5 4 0 16,-1 0 0-16,-4-1 0 16,5-3-136-16,-5 0-28 0,0-17-7 0,4 5-1 0</inkml:trace>
          <inkml:trace contextRef="#ctx0" brushRef="#br0" timeOffset="3810.4716">8635 204 460 0,'9'-8'41'0,"0"-12"-33"0,-4 4-8 0,-1-1 0 16,1 9 365-16,0-8 71 0,-10 8 15 0,0-4 2 16,1 4-296-16,-1 4-59 0,1-8-12 0,-5 7-2 15,-5 5-47-15,0 0-9 0,1 0-1 0,-5 5-1 16,-5 7-26-16,0 4 0 0,-4 4 0 0,-1 4 0 15,1 5 0-15,0 11 0 0,-5-11 0 0,9 11 0 16,5-8 0-16,0 5 0 0,4-1 0 0,5 9 0 16,4-5-28-16,1-7 0 0,4-1-1 0,4 0 0 15,1-11 29-15,-1-1 0 0,1-4 0 0,4 0 0 0,5-16 18 0,-1 0 10 16,6-12 1-16,-1 4 1 0,5-8-13 0,-1-4-2 16,6-9-1-16,-6 5 0 15,6-8-2-15,-5-5 0 0,-1-3 0 0,1-9 0 0,4 5-12 16,-8-5 9-16,3-12-9 0,-3 1 8 15,-1-9-8-15,0 4 0 0,0-8 0 0,0 12 0 0,1 1 8 0,-1 11-8 16,-5 9 0-16,1-1 8 0,-9 21 20 0,4 0 3 16,0 12 1-16,-5 0 0 0,-4 8-20 0,0 0-3 15,0 12-1-15,0 12 0 0,-4 4-8 0,4 5-11 16,-5 7 3-16,1 9 0 0,-1-1 8 0,1 5 0 16,-5 4 0-16,4-1 0 0,-4 5 0 0,4-4 0 15,5 3 0-15,0 1-8 16,0-4-169-16,5-9-34 0,9 1-6 0</inkml:trace>
        </inkml:traceGroup>
        <inkml:traceGroup>
          <inkml:annotationXML>
            <emma:emma xmlns:emma="http://www.w3.org/2003/04/emma" version="1.0">
              <emma:interpretation id="{C67EBA71-D508-46E4-A694-8E389E3A1949}" emma:medium="tactile" emma:mode="ink">
                <msink:context xmlns:msink="http://schemas.microsoft.com/ink/2010/main" type="inkWord" rotatedBoundingBox="13365,224 17368,193 17378,1483 13375,151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667.5855">11203-350 1191 0,'0'0'52'0,"4"8"12"0,1-8-51 0,-10 16-13 0,5 4 0 0,-4 21 0 0,-1 3 107 0,5 13 18 16,-9 8 4-16,5 7 1 16,-5 1-16-16,0 4-3 0,-5-4-1 0,0 4 0 0,1 0-45 0,-1-4-9 15,0-9-1-15,1 1-1 16,3-12-15-16,1-13-3 0,0 1-1 0,0-13 0 0,5-4 9 0,-6-4 1 15,6-3 1-15,-1-5 0 16,5-12 0-16,0 0 0 0,0 0 0 0,0 0 0 0,0 0-26 16,-9-8-6-16,5-8-1 0,-1-5 0 0,5 1-4 15,0-8-1-15,5-1 0 0,-1-19 0 0,5 3-8 0,-4-7 0 16,4-5 0-16,5-4 8 0,-1-3-8 0,6-1 0 16,3-4 0-16,1-12 0 0,4 8 0 0,1-4-11 15,-1 0 3-15,0 5 0 0,1 15-4 0,-6-4 0 0,1 13 0 0,0 7 0 16,-5 13-3-16,-4 16-1 0,-5 0 0 0,0 12 0 15,-4 16 8-15,4 12 8 16,-5 21-13-16,-4-1 5 0,5 13 8 0,-5 8 0 16,0 0 0-16,0 3-8 0,4-3 8 0,1 4 0 15,-1 4 0-15,6-4 0 0,3 4 0 0,-4-9 0 0,0 1 0 0,5-8 0 16,-9-8 0-16,-1-5 0 0,1-7-12 0,-10-5-766 16,5-4-153-16</inkml:trace>
          <inkml:trace contextRef="#ctx0" brushRef="#br0" timeOffset="4817.126">11062 309 1890 0,'-5'-16'84'0,"14"12"16"0,5 0-80 0,9-8-20 0,0 4 0 0,4 4 0 15,5-4 44-15,0 0 5 0,-1 8 1 0,6 0 0 16,-1 0-179-16,-4 0-36 0</inkml:trace>
          <inkml:trace contextRef="#ctx0" brushRef="#br0" timeOffset="4988.6839">12018 111 1681 0,'0'0'36'0,"0"0"8"0,0 0 2 0,4 12 2 0,-4 4-38 0,5 0-10 0,-5 9 0 0,5-1 0 15,-5 8 98-15,4-7 18 16,-8 19 3-16,4-3 1 0,-10-1-58 0,-3 9-11 0,-1-1-3 0,-9 5 0 15,5 0-38-15,-9-5-10 16,-10 1 0-16,6-9 0 16,-1-3-133-16,4-5-29 0,1-4-6 0,4 1 0 0</inkml:trace>
          <inkml:trace contextRef="#ctx0" brushRef="#br0" timeOffset="5561.6383">12510-144 1688 0,'18'-49'75'0,"-5"33"15"0,6-8-72 0,8 4-18 16,5 0 0-16,9-13 0 0,0 9 79 0,0 0 12 16,9 3 2-16,0 5 1 0,0 4-18 0,0 4-3 15,-4 4-1-15,4 16 0 0,-9-8-30 0,0 12-6 16,-5-8-2-16,-9 13 0 0,-8-5-22 0,-6 8-4 0,-4 4 0 0,-18 5-8 16,-4-5 0-16,-6 4 0 15,1-3 0-15,-9 3 0 0,-5 1 16 0,-4-5 8 16,4 0 3-16,4-8 0 0,1-3-27 0,9-1 0 0,4 0 0 15,1-8 0-15,13-8 0 0,0 0-12 0,9 12 0 0,0-4 1 32,9 4-21-32,5-8-4 0,0 5 0 0,-5-1-1 0,0 4 26 0,0 4 11 0,0 4-8 0,-4 0 8 15,-9 9 0-15,-5 3 0 0,0-8 0 0,-10 9 0 16,-3-1 0-16,-10 9 0 0,-4-1 0 0,-5-3 8 16,0 3 0-16,-4 1 0 0,-5-5 0 0,0 0 0 15,4-3-8-15,1 3 0 0,-1-12 0 0,10 9-705 16,0-13-138-16</inkml:trace>
          <inkml:trace contextRef="#ctx0" brushRef="#br0" timeOffset="5213.6453">12587-172 1785 0,'0'0'159'0,"0"0"-127"0,0 0-32 0,14 8 0 16,-1 12 44-16,6 0 4 0,-6 5 0 0,5 11 0 15,-4-4 40-15,0 9 8 0,-1-1 1 0,-4 5 1 16,1 3-33-16,-1-3-6 0,0 3-2 0,-5 5 0 16,1 4-33-16,-1-13-6 0,-4 5-2 0,-4-1 0 0,-1 1-6 0,-4-13-2 15,0 1 0-15,0-1 0 16,-5-12-22-16,1 1-5 0,-1-5-1 0,0 0 0 15,1 0-137-15,-1-16-28 0,5 5-6 0,9-9-741 0</inkml:trace>
          <inkml:trace contextRef="#ctx0" brushRef="#br0" timeOffset="5774.0555">13648 208 2530 0,'0'0'56'0,"13"8"11"0,6-4 2 0,8 12 3 0,-4-3-58 0,4 7-14 15,-9 4 0-15,-4 0 0 0,0-3 51 0,-5-1 7 16,-5 8 2-16,-8-4 0 0,-1 5-39 0,-13 7-7 16,0-7-2-16,-10 3 0 0,-8 0-12 0,4 5 9 15,-9-9-9-15,5 8 8 16,-1-11-121-16,1-1-25 0,-1 0-5 0,1-3-1 0</inkml:trace>
          <inkml:trace contextRef="#ctx0" brushRef="#br0" timeOffset="6063.742">14759-176 2070 0,'32'-49'92'0,"-23"29"18"0,4-4-88 0,6-1-22 0,-6-3 0 0,1 8 0 0,-5-1 71 0,-4 5 9 15,-1 4 3-15,1 4 0 16,-5 8-4-16,0 0-1 0,-9 8 0 0,-5 8 0 0,-9 9-78 0,-9 11 0 15,-9-4-13-15,0 17 1 0,-4 0 12 0,-1 3 12 16,1 5-3-16,-1 4 0 16,5-13-9-16,5 9 0 0,4-9 9 0,5 9-9 0,4-8 44 0,5 3 4 15,4-3 0-15,5-5 1 0,4 1-37 0,5-5-12 16,9 1 0-16,10-5 0 0,-1-4 32 16,14-11 0-16,0 3 0 0,13-4 0 0,14-4-40 0,0-3-9 15,1-5-2-15,3-4 0 0,6 0-72 0,-1 0-14 0,-4-8-3 0,13-4-1 16</inkml:trace>
        </inkml:traceGroup>
        <inkml:traceGroup>
          <inkml:annotationXML>
            <emma:emma xmlns:emma="http://www.w3.org/2003/04/emma" version="1.0">
              <emma:interpretation id="{D54DC363-EC7B-4881-BF62-E968FAE46ACE}" emma:medium="tactile" emma:mode="ink">
                <msink:context xmlns:msink="http://schemas.microsoft.com/ink/2010/main" type="inkWord" rotatedBoundingBox="19821,278 20964,269 20973,1431 19831,143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941.5197">17495-354 230 0,'5'-4'20'0,"-1"-1"-20"0,1-7 0 0,-1 8 0 15,-4 4 286-15,0 0 53 0,0 0 10 0,0 0 3 16,5 21-231-16,-5 3-45 0,0 16-10 0,0 5-2 15,0 11 0-15,0 13 0 0,0-8 0 0,-5 8 0 16,1-5 0-16,4 5 0 0,4 0 0 0,1 0 0 16,-1 0 0-16,1-25 0 0,4 5 0 0,-5-9 0 15,6-3 0-15,-6-1 0 0,1-12 0 0,-5-3 0 0,9-5-64 0,-5 4 0 16,-4-8-18-16,0-4 4 0,9-8 22 16,-4 0 4-16,-5 0 0 0,5-8 1 0,-5-12-13 15,4 0 0-15,5-1 0 0,0-15 0 0,-4 4 31 16,9-5 3-16,4-3 1 0,5-1 0 0,-1 1-5 0,10 7-1 15,9-3 0-15,5 8 0 16,4 3-57-16,-5 5-11 0,-4 8-2 0,-4 4-1 16,4 8 27-16,-14 0 6 0,-4 0 1 0,-10 12 0 0,1 8 8 0,-9 1 0 15,-5 3 0-15,-14 8-8 0,-9-7 8 0,0 11-10 16,1-8 10-16,-10 13-10 0,-9-1 10 0,0 1 11 16,0-9-3-16,0 4 0 0,0-3-8 0,0-5 0 15,-5-4 0-15,5 1 0 0,0-1-91 0,0-4-17 0,-13-4-3 0,17-3-621 31,10 3-125-31</inkml:trace>
          <inkml:trace contextRef="#ctx0" brushRef="#br0" timeOffset="7272.0811">18050 487 1324 0,'0'0'118'0,"0"0"-94"0,19-4-24 0,3 4 0 0,10 4 43 0,-4-4 4 16,-6-8 1-16,10 4 0 16,5-8 12-16,-1 4 4 0,-4-12 0 0,4 4 0 0,1-5 0 0,-5 1 0 15,-1 0 0-15,-3 0 0 16,-1-5 0-16,0 1 0 0,-8 0 0 0,-1 4 0 16,0 3-14-16,-9-3-2 0,-4 8-1 0,-1-4 0 0,-8 0 27 0,-1 7 6 15,-4 9 0-15,0-12 1 0,-9 12-65 0,0 4-16 16,-5 4 0-16,0 1 0 0,0 7 0 0,-9 0 0 0,5 4 0 0,0 0 0 15,-1 5 0-15,6 3 0 0,-1 8 0 0,5-11 0 0,4 3 0 0,5 0 0 32,4 5 0-32,10 3 0 0,4 5 0 0,0-13 0 15,9 4 0-15,10 1 0 16,-1 3-150-16,9-16-34 0,37 17-6 0,-14-17-2 0</inkml:trace>
        </inkml:traceGroup>
        <inkml:traceGroup>
          <inkml:annotationXML>
            <emma:emma xmlns:emma="http://www.w3.org/2003/04/emma" version="1.0">
              <emma:interpretation id="{123505F2-53DE-45CA-8F46-12FD5C9A1CC3}" emma:medium="tactile" emma:mode="ink">
                <msink:context xmlns:msink="http://schemas.microsoft.com/ink/2010/main" type="inkWord" rotatedBoundingBox="22250,237 22866,233 22881,2124 22265,212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7572.4034">19885-83 2156 0,'28'-41'96'0,"-15"13"19"0,5 4-92 0,5-5-23 0,0 5 0 0,4 0 0 15,5-5 42-15,0 9 4 0,0 0 1 0,4 4 0 16,-4-4-17-16,5-1-3 0,-1 9-1 0,-4 0 0 15,0 0-6-15,-5 8 0 0,5 0-1 0,-9 8 0 16,-1 0-6-16,-3 8-1 0,-1-4 0 0,-4 8 0 16,-1 9 17-16,-4-1 3 0,-4 12 1 0,-5 5 0 15,0-1-9-15,-5 1-1 0,-4 7-1 0,0-7 0 16,-5 3 23-16,-4 5 5 0,5-5 1 0,-10 5 0 16,-5-5-51-16,6 5 0 0,-6 4-12 0,6 3 3 0,-6 5 25 0,-8 8 6 15,-1-5 1-15,-4 13 0 16,-4-8-245-16,-1 4-49 0,-54 61-9 0,27-33-3 0</inkml:trace>
          <inkml:trace contextRef="#ctx0" brushRef="#br0" timeOffset="7684.7036">19958 1414 2246 0,'0'0'49'0,"14"4"11"0,-5 0 1 0,4 4 3 0,1-4-52 0,0 4-12 0,-1 1 0 0,1-1 0 31,-9 0-80-31,4-4-18 0</inkml:trace>
        </inkml:traceGroup>
      </inkml:traceGroup>
    </inkml:traceGroup>
    <inkml:traceGroup>
      <inkml:annotationXML>
        <emma:emma xmlns:emma="http://www.w3.org/2003/04/emma" version="1.0">
          <emma:interpretation id="{4B406FD7-4215-4FFC-BDAF-26BF6BB3E3EB}" emma:medium="tactile" emma:mode="ink">
            <msink:context xmlns:msink="http://schemas.microsoft.com/ink/2010/main" type="paragraph" rotatedBoundingBox="1913,2976 32308,934 32729,7202 2334,92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57DA6F-329F-42BD-A719-A5D4665B05F0}" emma:medium="tactile" emma:mode="ink">
              <msink:context xmlns:msink="http://schemas.microsoft.com/ink/2010/main" type="line" rotatedBoundingBox="1913,2976 32308,934 32493,3685 2098,5727"/>
            </emma:interpretation>
          </emma:emma>
        </inkml:annotationXML>
        <inkml:traceGroup>
          <inkml:annotationXML>
            <emma:emma xmlns:emma="http://www.w3.org/2003/04/emma" version="1.0">
              <emma:interpretation id="{56010E1B-A406-49EC-9B03-D8A37C029DEC}" emma:medium="tactile" emma:mode="ink">
                <msink:context xmlns:msink="http://schemas.microsoft.com/ink/2010/main" type="inkWord" rotatedBoundingBox="1963,3715 6481,3411 6604,5247 2086,555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0316.6988">1988 3413 1728 0,'36'-40'153'0,"-22"20"-122"0,0-5-31 0,-5-3 0 15,0 0 72-15,9-1 9 0,9 5 2 0,1 0 0 0,-10-1 3 0,5 5 1 16,4 8 0-16,0 4 0 0,1 12-37 0,-1 0-7 16,0 8-2-16,5 8 0 0,0 5-29 0,0 3-12 15,-5 0 8-15,5 13-8 0,9-1 17 0,-4 1-1 16,-6 3-1-16,-3-3 0 0,-5-1-15 0,4-3 0 16,-4 3 0-16,-10 1 0 0,-4-9 0 0,0 4 0 15,14-7 0-15,-9-1 0 16,-10 0-112-16,6-3-29 0,-1-5-6 0,4 0-1 0</inkml:trace>
          <inkml:trace contextRef="#ctx0" brushRef="#br0" timeOffset="10548.156">2930 2863 2253 0,'0'0'49'0,"0"0"11"0,0 0 1 0,-13 12 3 0,-5 4-51 0,-1 4-13 15,10 5 0-15,-13 7 0 0,-10 5 29 0,0-1 3 16,9 8 1-16,5 1 0 16,0 4 19-16,-5 3 3 0,0-3 1 0,9-1 0 15,5 1-40-15,-4-9-8 0,-10 5-8 0,0-1 11 16,14-3-11-16,-5 3 0 0,-4 1 0 0,0-1 0 16,0 1-180-16,-1-5-42 0,-12 41-8 15,-10-20-2-15</inkml:trace>
          <inkml:trace contextRef="#ctx0" brushRef="#br0" timeOffset="10060.2163">1219 3150 1699 0,'-19'4'75'0,"19"-4"16"0,0 0-73 0,-9 8-18 16,0 5 0-16,-4 7 0 0,3 4 83 0,1 8 13 16,0 1 2-16,0 7 1 0,0 5-26 0,0 3-5 15,9 1 0-15,0 4-1 0,0-1-14 0,4 1-2 16,6-1-1-16,-1 9 0 0,0-4-40 0,4-5-10 0,1 1 0 0,4 4 0 16,-4-9 0-16,9 1 0 0,-5-5 9 0,0 1-9 31,-4-9-92-31,-1-3-22 0,-3-1-5 0,8-12-866 0</inkml:trace>
          <inkml:trace contextRef="#ctx0" brushRef="#br0" timeOffset="12031.445">3495 3506 230 0,'-23'0'10'0,"19"-4"2"0,-1 0-12 0,-4 0 0 0,4 4 0 0,1 0 0 15,-1-4 271-15,5 4 51 0,0 0 10 0,0 0 3 16,0 0-239-16,19 0-48 15,3 0-10-15,6-4-2 0,4 4 22 0,-1-4 4 16,6 0 1-16,4 0 0 0,0-4-29 0,4 4-6 16,-4-4 0-16,5 4-1 0,-1-8 8 0,-4-1 1 0,0 5 1 0,-4 0 0 15,-5 0-22-15,-10 0-5 0,6 0-1 0,-1 4 0 16,-9 0-9-16,-4 4-12 0,0 0 2 0,-1 0-895 16</inkml:trace>
          <inkml:trace contextRef="#ctx0" brushRef="#br0" timeOffset="9847.4219">-311 4198 1670 0,'-18'-12'74'0,"18"12"15"0,0 0-71 0,0 0-18 0,0 0 0 0,0 0 0 0,9-4 96 0,9 0 15 15,0 0 3-15,9 4 1 16,5-4-50-16,0 0-9 0,5 0-3 0,4 0 0 0,4 0-37 0,1-4-7 15,4 4-1-15,0-4-8 16,-9 4-108-16,4-4-29 0,1-5-6 16</inkml:trace>
          <inkml:trace contextRef="#ctx0" brushRef="#br0" timeOffset="9691.4317">-33 3648 1638 0,'0'0'72'0,"0"0"16"0,0 0-71 0,9 0-17 0,4 0 0 0,-4 0 0 15,5-4 0-15,0 0 10 0,-1 0-10 0,6-4 8 16,-1 0 32-16,-9 0 7 0,5-5 1 0,-1 1 0 16,1 0-16-16,-5-4-2 0,9 4-1 0,-9-8 0 15,5 3-1-15,-5-3-1 0,5 0 0 0,-5 0 0 16,5-5-7-16,-5 1-2 0,0 0 0 0,-5-4 0 15,5 3-10-15,-4 1-8 0,-1-4 9 0,-4 3-9 0,-4 1 8 16,-1 0-8-16,5 0 0 0,-9 7 9 0,0-3-9 0,5 4 0 16,-10-4 0-16,5 3 0 0,-5 1 0 0,5 4 0 15,-5 4 0-15,1 0 0 0,8 0-12 0,-13 4 12 16,4 0-10-16,5 4 10 0,0 0-9 0,-5 0 9 16,1 4-8-16,-1 0 8 0,5 0 0 0,-5 4-8 15,-4 4 8-15,5 8 0 0,3 1 0 0,-8 11 0 16,9 4 9-16,5 9-9 0,-1 4 42 0,5 7 2 15,0 9 0-15,0 8 0 0,0 0-8 0,0 3-2 16,0 5 0-16,0 4 0 0,5-4 17 0,-1 0 3 16,1 0 1-16,-1 0 0 0,1-8-11 0,8 4-3 0,-13-4 0 0,10-8 0 0,-1-9-33 0,0 1-8 31,0-5 0-31,-5 1 0 0,1-4 0 0,0-5 0 0,-5-3 0 0,0-9 0 31,-5 0-91-31,0-7-20 0,1-5-4 0,-1-4-1 16,1-4-112-16,-5-8-22 0,-10-4-5 0,19 0-1 0</inkml:trace>
          <inkml:trace contextRef="#ctx0" brushRef="#br0" timeOffset="12251.0544">3932 3009 345 0,'0'0'31'0,"0"-4"-31"16,0-1 0-16,0 5 0 0,0 0 355 0,0 0 65 15,5 5 12-15,-1 11 4 0,1 8-316 0,4 4-62 16,-5 1-13-16,5 7-2 0,1 5 13 0,-6 3 2 15,5 5 1-15,0 3 0 0,0-7-27 0,1 3-6 16,-1 5-1-16,0 0 0 0,4-5-17 0,-8 1-8 0,0-1 8 0,-5 1-8 16,0-1-92-16,0-7-24 0,-10-9-5 0</inkml:trace>
        </inkml:traceGroup>
        <inkml:traceGroup>
          <inkml:annotationXML>
            <emma:emma xmlns:emma="http://www.w3.org/2003/04/emma" version="1.0">
              <emma:interpretation id="{92FEFC64-EE1B-48F9-AB83-457F88A21B49}" emma:medium="tactile" emma:mode="ink">
                <msink:context xmlns:msink="http://schemas.microsoft.com/ink/2010/main" type="inkWord" rotatedBoundingBox="7365,3033 8876,2932 8987,4582 7475,468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2642.5619">4997 2377 2188 0,'0'0'48'0,"0"0"11"0,5 12 1 0,9 9 1 0,-1-1-49 0,1 12-12 0,0 1 0 0,4 11 0 15,-9 1 59-15,5 7 9 0,-1 5 1 0,1 8 1 16,0-1-10-16,-5 5-1 0,0-4-1 0,-5 12 0 15,1-4-31-15,-1-4-7 0,6-9 0 0,-6 5-1 16,1-12-19-16,-1-5 0 0,1 1 0 0,-1-17 0 16,-4 0 10-16,0-7-2 0,5-5 0 0,-1-4 0 15,-4 0-8-15,0-8 0 0,5 1 0 0,-5-9 0 0,0 0 8 16,14-5-8-16,-5 1 12 0,4-4-4 0,-3-4 3 0,3-4 0 16,5-8 0-16,1-1 0 0,-1-11-11 0,0 8 0 15,9-17 0-15,1 9 0 0,-1-1 0 0,-9 9 0 16,5 4 0-16,-9 4 8 0,-1 7-8 0,1 5 0 15,0 4 0-15,-1 12-11 0,-4 4 11 0,5 9-8 16,-5 3 8-16,0 0-8 0,0 5 8 0,-4-1 0 16,-1 4 0-16,1 5 0 0,0 3-13 0,-5 1-1 15,0-5 0-15,-5 9 0 16,0-5-240-16,1-8-48 0</inkml:trace>
          <inkml:trace contextRef="#ctx0" brushRef="#br0" timeOffset="12876.3609">6204 2551 2271 0,'0'0'50'0,"9"0"10"0,14 8 3 0,9 5 1 0,0 7-52 0,-1 0-12 0,1 8 0 0,5 9 0 16,-5 7 87-16,-5-7 14 0,0 3 3 0,-4 13 1 15,-5-1-21-15,-4 5-4 0,-5 4 0 0,0 8-1 16,0-5-24-16,-9-3-5 0,0 0-1 0,0-1 0 15,0-11-17-15,-4 4-3 0,-1-13-1 0,-4 9 0 16,-5-1-20-16,1 1-8 0,-6-5 0 0,-3 5 9 16,-6-1-50-16,-4-3-11 0,-4-1-1 0,-5 5-869 15,0-5-174-15</inkml:trace>
        </inkml:traceGroup>
        <inkml:traceGroup>
          <inkml:annotationXML>
            <emma:emma xmlns:emma="http://www.w3.org/2003/04/emma" version="1.0">
              <emma:interpretation id="{06C17466-7920-4A2B-A625-3CDEC449A278}" emma:medium="tactile" emma:mode="ink">
                <msink:context xmlns:msink="http://schemas.microsoft.com/ink/2010/main" type="inkWord" rotatedBoundingBox="10026,2937 12579,2766 12703,4603 10150,477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4093.4819">9646 2806 2066 0,'0'0'45'0,"14"0"10"0,-14 0 1 0,9-4 3 0,9 0-47 0,-4 4-12 16,8 0 0-16,10-4 0 0,5 0 29 0,4 0 4 0,0-4 1 0,-1-4 0 0,1 0-34 0,0-1 0 15,0-3 0-15,0 0 0 0,-9-4 58 0,0 0 5 16,-5-5 1-16,-4 1 0 0,-5 0-64 0,-4 0 0 16,-5 3-16-16,-4-3 3 15,-5-4 13-15,-9-1 16 0,0 1-3 0,-5 0-1 16,0-5-12-16,1 1 9 0,-6 0-9 0,1-1 8 15,0 5-8-15,0 0 0 0,0 3 0 0,4 1-11 16,0 4 31-16,1 4 5 0,3 3 2 0,1 5 0 16,0 8-19-16,9 0-8 0,-4 8 8 0,-1 17-8 15,5 7-20-15,0 13-8 0,5 11-3 16,-1 17 0-16,1 8 76 0,-5 4 15 0,9 0 4 0,-9 8 0 0,4-4 0 0,1 4 0 16,-5-4 0-16,0 12 0 0,-5-12-36 0,5-8-8 15,-4 0 0-15,-10-4-1 16,5-4-7-16,0-8-2 0,-9 0 0 0,0-5 0 0,-1 1-10 0,1-8 0 15,-5-9 0-15,1 1 0 16,-1-13-148-16,-4 0-26 0,-5-3-5 0,4-9-1 0</inkml:trace>
          <inkml:trace contextRef="#ctx0" brushRef="#br0" timeOffset="14256.0775">9796 3251 2329 0,'0'0'103'0,"14"-4"21"0,9 0-99 0,4 0-25 16,5 4 0-16,0 0 0 0,-5 0 15 0,5-4-3 0,0 4 0 0,0-4 0 16,4 4-12-16,-4-4 0 0,9 4 0 0,0-4-700 15,4 0-144-15</inkml:trace>
          <inkml:trace contextRef="#ctx0" brushRef="#br0" timeOffset="13767.4926">7770 3527 1796 0,'-23'0'40'0,"19"4"8"0,4-4 1 0,0 0 1 15,0 0-40-15,0 0-10 0,13 8 0 0,1 0 0 0,9 0 35 0,0-4 5 16,9 0 0-16,-1-4 1 0,6 0-5 0,8-4 0 15,1 4-1-15,4-4 0 0,-5 0-35 0,6 0 0 16,3-4 0-16,5 0-913 16</inkml:trace>
          <inkml:trace contextRef="#ctx0" brushRef="#br0" timeOffset="13537.9778">7916 3235 864 0,'-18'-20'38'0,"13"12"8"0,-4 4-37 0,4 0-9 16,5 4 0-16,5-12 0 0,-5 4 158 0,9-5 30 16,5 5 5-16,8 0 2 0,6-8-102 0,4 4-20 0,4 4-4 0,10-8-1 15,-1 3-6-15,5 1-2 0,0 4 0 16,5 0 0-16,-10 4-28 0,6 0-7 0,-10 4-1 0,-1 8 0 16,-3-4-24-16,-10 4 0 0,1 0-14 0,-6 0-918 15</inkml:trace>
        </inkml:traceGroup>
        <inkml:traceGroup>
          <inkml:annotationXML>
            <emma:emma xmlns:emma="http://www.w3.org/2003/04/emma" version="1.0">
              <emma:interpretation id="{5737C52C-70D9-41DD-887A-02809EA186B6}" emma:medium="tactile" emma:mode="ink">
                <msink:context xmlns:msink="http://schemas.microsoft.com/ink/2010/main" type="inkWord" rotatedBoundingBox="13668,2873 15747,2733 15838,4093 13759,423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4468.6572">11444 2207 2358 0,'0'0'52'0,"-9"4"10"0,5 0 2 0,-6 9 3 0,6 11-54 0,-5 4-13 0,4 5 0 0,-4 7 0 0,-4 9 52 0,3 7 8 16,-3 1 2-16,8 4 0 0,1-1-9 0,-1-3-1 16,5 0-1-16,0 3 0 15,0 1-23-15,5 0-4 0,-1-5 0 0,1 9-1 16,4-4-23-16,-5-9 0 0,1-3 0 0,0 0-12 15,-1-9-111-15,-4-4-22 0,0-7-5 0,5-5-957 16</inkml:trace>
          <inkml:trace contextRef="#ctx0" brushRef="#br0" timeOffset="14678.0789">11790 2636 2235 0,'14'-12'49'0,"0"0"11"0,-1 0 1 0,5 4 2 0,1 4-51 0,3 4-12 15,-3 8 0-15,3 0 0 0,1 8 44 0,4 4 5 16,-4 1 2-16,5 7 0 0,-1 4 13 0,-4-7 2 16,4 11 1-16,-4 0 0 0,4-3-35 0,0 7-6 0,1-3-2 0,-1 3 0 15,0-3-13-15,1-1-3 0,-6-4-8 0,-3-3 12 16,-1-1-12-16,-9-8-10 16,5 0 2-16,-10 1 0 0,1-5-121 0,-1-8-24 0,-4-8-5 0,0 0-1 31,0 0-73-31,0 0-14 0</inkml:trace>
          <inkml:trace contextRef="#ctx0" brushRef="#br0" timeOffset="14845.1163">12587 2402 2397 0,'-9'4'52'0,"-5"16"12"0,1 0 1 0,-6 16 3 0,-3 9-54 0,-1 4-14 16,-4 3 0-16,-10 5 0 15,5-5 59-15,-9 5 9 0,5 0 1 0,-5 8 1 16,0-5-22-16,0 5-5 0,0 4-1 0,0 0 0 0,0-5-42 0,5-7 0 0,-1-4 0 0,1-1-11 31,-1-7-200-31,5-9-40 0</inkml:trace>
          <inkml:trace contextRef="#ctx0" brushRef="#br0" timeOffset="15078.8806">13088 2102 2188 0,'0'0'97'0,"23"20"20"0,13 1-93 0,-4-1-24 15,4 8 0-15,1 13 0 0,-5 7 52 0,-1 1 7 32,-8-1 1-32,5 9 0 0,-10 4 20 0,0-1 4 15,-9 1 0-15,0 8 1 0,-9-4-22 0,0 3-5 16,-9-3-1-16,0 8 0 0,-9-12-33 0,0 3-6 16,-5-3-2-16,0 0 0 0,-4-13-16 0,-1 1 8 0,6-9-8 0,-6-3 0 15,1-5-130-15,4-3-33 0,5-9-6 0</inkml:trace>
        </inkml:traceGroup>
        <inkml:traceGroup>
          <inkml:annotationXML>
            <emma:emma xmlns:emma="http://www.w3.org/2003/04/emma" version="1.0">
              <emma:interpretation id="{7E3AEF89-82E4-4FFE-804C-396B07EDA10E}" emma:medium="tactile" emma:mode="ink">
                <msink:context xmlns:msink="http://schemas.microsoft.com/ink/2010/main" type="inkWord" rotatedBoundingBox="16655,2413 19365,2231 19471,3806 16761,3988"/>
              </emma:interpretation>
            </emma:emma>
          </inkml:annotationXML>
          <inkml:trace contextRef="#ctx0" brushRef="#br0" timeOffset="15292.7056">14363 2875 2188 0,'36'-4'48'0,"5"-8"11"0,5 4 1 0,4 0 1 0,0 4-49 0,4-4-12 0,-4-1 0 0,10 5 0 16,-10-4 53-16,0 4 8 16,4-4 2-16,-4 0 0 0,-4 0-50 0,0 0-13 0,-1 0 0 0,1 0 0 15,-10 4 0-15,-9 0 0 16,1 0 0-16,-1-1 0 16,-9 5-148-16,-9-4-36 0,-9 4-6 0,0 0-2 0</inkml:trace>
          <inkml:trace contextRef="#ctx0" brushRef="#br0" timeOffset="15485.6485">14954 2442 1900 0,'-4'-20'169'0,"4"12"-135"0,0 8-34 0,0 0 0 0,0 0 57 0,0 0 5 16,0 16 1-16,0 4 0 0,-5 8 5 0,-4 9 0 31,5 3 1-31,-1 1 0 0,-4-1 6 0,5 5 1 0,-6-1 0 0,6 1 0 16,-5 3-10-16,0-3-2 0,0-1 0 0,-1 5 0 15,1 0-51-15,0-1-13 0,-4-3 0 0,-6 7 0 32,6-15-48-32,-6 7-13 0,1-7-3 0,-5 3-1152 0</inkml:trace>
          <inkml:trace contextRef="#ctx0" brushRef="#br0" timeOffset="16493.2808">16175 2733 1558 0,'-19'0'69'0,"15"0"15"0,-1 0-68 0,5 0-16 16,0 0 0-16,0 0 0 0,0 0 63 0,0 0 9 16,9-8 1-16,14-4 1 0,0 0-14 0,9-16-4 15,4 3 0-15,14-7 0 0,0 0-25 0,5-1-6 16,9 5-1-16,-5-8 0 0,-9-5-9 0,0 9-3 16,0-5 0-16,0-3 0 0,-4 7-12 0,-10 1 0 15,-4-12 0-15,-5 3-10 0,-4 5 34 0,0-5 6 0,-9 1 2 0,-5-5 0 16,0 5-32-16,0-5 0 0,-5 5 0 0,1-1 0 15,-5 5 0-15,5-5-13 0,-1 5 1 0,1 0 0 0,-10 3 4 0,5 9 8 16,0 4-13-16,5-1 5 0,-5 9 8 0,-5 0 0 16,-4 4 0-16,4 4 0 15,5 4 0-15,-13 4 0 0,-1 0 0 0,-4 4 0 16,0 8 0-16,-10 9 0 0,-3-5 0 0,-6 12 0 16,1 5 10-16,4 11 4 0,14 5 1 0,-14 12 0 0,0-1 3 0,5 9 1 15,13 4 0-15,0 8 0 16,1-12-2-16,-1 8 0 0,0 0 0 0,5 0 0 15,0-8 12-15,0-1 3 0,-9-11 0 0,0 0 0 0,4-9-32 0,0-3 0 16,-4-9-8-16,4-3 8 16,1-13 0-16,4-4 9 0,4-7 1 0,-4-1 0 0,4-12 12 0,5 0 2 15,0 0 1-15,0 0 0 0,-9-8-5 0,5-9 0 16,4 1-1-16,4-4 0 0,1-4-19 0,4-5 10 16,5 1-10-16,8 4 8 0,10-13 1 0,-4 9 0 15,-1 8 0-15,5 0 0 16,4-1-30-16,-9 17-7 0,-8-12 0 0,-1 16-1 0,-4 4 29 0,-1 0 0 15,1 8 0-15,0 0 0 0,-14 5 0 0,4 3 0 0,10 4 0 0,-10 4 0 16,-4 5-16-16,0-1 4 16,0 5 0-16,5-5-752 15,-5 8-151-15</inkml:trace>
        </inkml:traceGroup>
        <inkml:traceGroup>
          <inkml:annotationXML>
            <emma:emma xmlns:emma="http://www.w3.org/2003/04/emma" version="1.0">
              <emma:interpretation id="{F01A08C8-C8C9-4896-BFFE-66E0368192AB}" emma:medium="tactile" emma:mode="ink">
                <msink:context xmlns:msink="http://schemas.microsoft.com/ink/2010/main" type="inkWord" rotatedBoundingBox="20237,2149 24333,1874 24450,3620 20355,389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7735.0616">20550 2159 1954 0,'9'-29'87'0,"5"13"17"0,-1 4-83 0,6-8-21 16,3 8 0-16,6 0 0 0,-6 3 108 0,6 5 16 16,-6 4 4-16,1 4 1 0,5 1-103 0,-6 7-26 15,1 4 0-15,4 4 0 0,-4 0 38 0,4 5 2 0,1-1 1 0,-1 4 0 16,-4-4-14-16,4 5-3 0,1 3-1 0,-6 1 0 15,-4 3-14-15,5-4-9 0,-5 5 12 0,-4-5-12 16,0 1 0-16,-1-5-19 0,-3 0 3 0,-6 1-766 16,1-13-153-16</inkml:trace>
          <inkml:trace contextRef="#ctx0" brushRef="#br0" timeOffset="17936.9079">21374 1871 1926 0,'-18'0'85'0,"13"4"18"0,-4 0-83 0,-5 13-20 16,1 7 0-16,-1 8 0 15,-4-3 67-15,0 7 9 0,-5 5 1 0,-4 7 1 0,4 1 36 0,-4-1 7 16,-5 1 2-16,0 7 0 0,4-7-98 0,-8 4-25 16,-5 3 0-16,5 5 8 0,4-8-8 0,-5-1 0 15,-4 1 0-15,0-5 0 16,0-7-175-16,5-9-33 0,4-3-6 0</inkml:trace>
          <inkml:trace contextRef="#ctx0" brushRef="#br0" timeOffset="18155.9779">21834 1588 2188 0,'18'0'48'0,"0"12"11"0,0 0 1 0,1 9 1 0,-1 11-49 0,5 4-12 0,-5 13 0 0,0 4 0 0,-4-5 54 0,-5 9 8 15,0 8 2-15,-9-9 0 16,0 5 0-16,-5 0 0 0,-4-1 0 0,-4 9 0 16,-1-4 0-16,5 0 0 0,-5-9 0 0,-9 5 0 15,5-8-43-15,0-5-8 0,-5 1-1 0,0-5-1 16,1-3-11-16,-6-5-16 0,-3 5 4 0,-1-5-846 16,0 0-170-16</inkml:trace>
          <inkml:trace contextRef="#ctx0" brushRef="#br0" timeOffset="16934.9676">17950 2276 2419 0,'0'0'53'0,"0"0"11"0,9-4 3 0,10 4 1 0,12 0-55 0,-3-12-13 0,-1 4 0 0,0 0 0 16,14 0 0-16,0-5 0 0,-4 1 0 0,4 0 0 15,-5-4 23-15,1 0 1 0,-1 0 1 0,0-5 0 16,-4 1 11-16,-4 0 3 0,-6-8 0 0,1-1 0 0,-5 1-31 0,-4-4-8 16,0-1 0-16,-5-3 0 15,0 3-23-15,0-3-5 0,0 4-2 0,-4-9 0 0,-1 9 30 0,-4-1 0 16,5 1 0-16,-5 0 0 0,4 3 0 0,-4 1 0 16,0 8 0-16,0-1 0 0,-4 9 0 0,4-4 0 15,-5 12 0-15,-4-8 0 0,5 8 20 0,-6 8 8 16,-3 8 0-16,4-4 1 15,-5 8-49-15,0 9-11 0,-4-5-1 0,4 12-1 0,1 9 33 0,-5 7 0 16,4 1 0-16,5 12 0 0,-9-5 9 0,4 13 9 16,5 0 2-16,-5 4 0 0,1 0-6 0,-1-9-1 15,-4 13 0-15,4 0 0 0,0-4 36 0,-4 0 7 16,0-4 2-16,0-1 0 0,-10-3-42 0,6 0-8 0,-1 0-8 0,-4-1 12 16,4-3-12-16,-5-8 8 0,1-1-8 0,4 1 8 31,5-9-132-31,0-3-26 0,-9-9-6 0</inkml:trace>
          <inkml:trace contextRef="#ctx0" brushRef="#br0" timeOffset="17101.2761">18028 2592 1440 0,'-9'-20'64'15,"4"11"12"-15,5-3-60 0,9 4-16 0,9 4 0 0,5-4 0 16,-5 4 181-16,10 0 34 0,3 0 6 0,1 0 2 15,0 4-157-15,0 0-31 0,-5 0-7 0,5 4 0 16,0 0-130-16,-5-4-26 0</inkml:trace>
          <inkml:trace contextRef="#ctx0" brushRef="#br0" timeOffset="17302.8445">19516 1382 2127 0,'0'0'94'0,"0"0"20"0,0 0-91 0,0 0-23 0,0 0 0 0,5 12 0 0,-10 8 48 0,1 0 6 16,-5 5 1-16,-9 7 0 15,-5 0-23-15,-5 9-5 16,6-1-1-16,-10 9 0 0,-5 3-14 0,1 1-4 16,0 4 0-16,4-1 0 15,-5-3-112-15,5 0-24 0,5-9-4 0,0 5 0 0</inkml:trace>
          <inkml:trace contextRef="#ctx0" brushRef="#br0" timeOffset="17534.3979">20340 1564 2188 0,'-22'4'97'0,"13"8"20"0,-10 4-93 0,6 8-24 16,-1 17 0-16,-9 8 0 15,5 7 61-15,-5 9 8 0,5 0 2 0,0 12 0 16,0-13-11-16,4 9-3 0,-9 0 0 0,10 8 0 16,4 0-35-16,4-4-7 0,0 0-2 0,-4-4 0 0,9-5-13 0,-4-3-18 0,-5-4 4 0,4-1 1 31,-4-11-202-31,4-4-40 0,1 23-8 0,-10-35-1 0</inkml:trace>
        </inkml:traceGroup>
        <inkml:traceGroup>
          <inkml:annotationXML>
            <emma:emma xmlns:emma="http://www.w3.org/2003/04/emma" version="1.0">
              <emma:interpretation id="{170F7303-39B3-4C46-B2EF-8BAA1E482E25}" emma:medium="tactile" emma:mode="ink">
                <msink:context xmlns:msink="http://schemas.microsoft.com/ink/2010/main" type="inkWord" rotatedBoundingBox="25779,1373 32308,934 32493,3685 25964,4123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1104.4602">24820 2454 1998 0,'0'0'44'0,"0"0"8"0,14 0 3 0,0-4 1 0,9 0-44 0,-5-4-12 0,5-4 0 0,13 8 0 15,9-12 96-15,6 3 16 16,3 1 4-16,10-4 1 0,4 4-72 0,10 0-14 16,13 4-3-16,9-4-1 0,-9 4 1 0,4-1 0 0,1 1 0 0,4 0 0 0,-13 0-17 0,4 4-3 15,-5 0-8-15,-4 4 12 0,-13-8-12 0,-10 4 0 31,0 0 8-31,-9 0-8 16,-4-4-151-16,-15 4-33 0,1 0-6 0,-13 0-2 0</inkml:trace>
          <inkml:trace contextRef="#ctx0" brushRef="#br0" timeOffset="21389.4902">25640 2665 1094 0,'0'0'97'0,"9"-8"-77"0,14-1-20 0,-5 5 0 0,9 0 100 0,-4 4 17 16,4 4 3-16,1 0 1 15,-1-4-53-15,-4 9-10 0,-5-5-2 0,0 4-1 0,0 0-11 0,-8 4-3 16,-10 0 0-16,4 0 0 16,-8 0-14-16,-1 4-3 0,-4 1-1 0,-9-1 0 15,0 0 64-15,-1 4 13 0,-3 1 2 0,3-1 1 16,-8 0-11-16,4 0-3 0,-4-4 0 0,0 1 0 15,4 3-71-15,-4 0-18 0,4-8 0 0,5 4 0 0,4 1 14 0,5-5-1 16,0-4 0-16,9 4 0 0,0-4-13 0,13 0 9 16,6 0-9-16,8 0 8 15,5 0-28-15,4-4-7 0,10 1-1 0,4-5 0 16,-5 0-192-16,5-5-38 0,51-7-8 0,-29-8-2 0</inkml:trace>
          <inkml:trace contextRef="#ctx0" brushRef="#br0" timeOffset="21823.9682">27356 1641 1728 0,'19'-21'76'0,"-10"13"16"0,4 4-73 0,1-4-19 0,4 0 0 16,5 4 0-16,0-4 55 0,4-4 7 0,0 4 2 0,10 0 0 15,4 0 0-15,-5-1 0 0,1 1 0 0,-1-4 0 16,-9 4-64-16,-4 4 0 0,-5-12-9 0,1 4 0 16,-10 0 9-16,-5-5 0 0,-4 1 10 0,-4 0-10 0,-1-12 9 0,1 16-9 15,8-9 8-15,-8 1-8 16,-1-4 8-16,0 4-8 0,-4-1 0 0,-4 5 8 16,4 0 4-16,-5 4 1 0,0-8 0 0,1 8 0 15,-1 3-23-15,5 1-5 0,0 8-1 0,0-4 0 16,4 4 38-16,-4 4 7 0,0 4 2 0,-5 13 0 0,5-9-31 0,0 16 0 15,0-4 0-15,-5 9 0 0,5 7 0 0,-9 13 17 16,4-9-3-16,1 21-1 0,-10-4 34 0,0 8 6 16,5 3 2-16,-5 13 0 0,0-8-19 0,1 0-3 15,3 0-1-15,-3 4 0 0,3-4 30 0,1-4 6 16,0-8 0-16,4 3 1 0,1 1-46 0,4-4-10 16,-5-4-1-16,0-5-1 0,-4 1-22 0,4-13-4 0,1 1-1 0,-6-5 0 15,-8-3-50-15,4-5-10 0,1 1-3 0,3-9 0 31,1-4-181-31,-5-8-36 0,1-4-7 0</inkml:trace>
          <inkml:trace contextRef="#ctx0" brushRef="#br0" timeOffset="21970.9452">27042 2264 1728 0,'0'-12'76'0,"14"0"16"0,4 4-73 0,9-1-19 15,1 1 0-15,-1 0 0 16,5 0 61-16,-5-4 9 0,10 8 2 0,-5-4 0 15,-1 4-64-15,6 0-8 0,-5-4-12 0,4 4-864 16</inkml:trace>
          <inkml:trace contextRef="#ctx0" brushRef="#br0" timeOffset="22189.9826">28777 937 1728 0,'14'-21'76'0,"-10"13"16"0,1 4-73 0,-5 4-19 16,0 0 0-16,0 0 0 0,0 0 106 0,0 0 18 15,0 0 3-15,-9 4 1 0,-5 4-76 0,0 4-16 16,-13 9-2-16,0-1-1 0,-1 0-13 0,-4 8-4 16,1 9 0-16,-10-5 0 0,4 9-16 0,-4-1 8 15,5 5-8-15,-5-1 0 16,4-3-144-16,5-1-36 0</inkml:trace>
          <inkml:trace contextRef="#ctx0" brushRef="#br0" timeOffset="22370.0159">28868 985 1958 0,'0'0'43'0,"0"0"9"0,0 0 1 0,0 0 3 0,0 0-45 0,-5 16-11 0,1 5 0 0,-1 11 0 15,-4-12 0-15,-4 13 0 0,-6 7 0 0,-3 0 0 16,-6 1 53-16,-4 3 9 0,0 1 2 0,-9 12-683 16,-4-9-136-16</inkml:trace>
          <inkml:trace contextRef="#ctx0" brushRef="#br0" timeOffset="22607.3391">28909 1523 2188 0,'0'0'48'0,"0"0"11"0,-5 4 1 0,-4 13 1 0,-4 7-49 0,-1 4-12 16,-4 9 0-16,-5 11 0 0,0 5 54 0,0 8 8 0,-8-1 2 0,-1 5 0 15,0-4-5-15,0 3-1 16,-4 1 0-16,-1 4 0 0,5-12-30 0,5-1-5 15,0 9-2-15,-1 0 0 0,6-5-21 0,3-3-20 16,1-8 4-16,0-1 1 16,4 1-90-16,1-9-19 0,-6-7-3 0,10-1-922 0</inkml:trace>
          <inkml:trace contextRef="#ctx0" brushRef="#br0" timeOffset="22843.9028">28900 2126 2127 0,'27'-16'47'0,"-18"8"9"0,5-4 3 0,0 0 1 0,-1 4-48 0,5 0-12 16,-4 0 0-16,4 8 0 0,-4 0 67 0,0 4 11 0,4 0 2 0,-5 8 1 15,6 0-37-15,-1 4-8 0,-4 4-2 0,4-8 0 32,0 9-3-32,0 3-1 0,-4 4 0 0,4 1 0 15,0 7-30-15,-4-12 0 0,4 9 0 0,-4 7 0 16,-5 1 0-16,-5-5 0 0,-4 0 0 0,5-3 0 15,-10-5-91-15,-4 1-24 16,5-9-5-16,-5 0 0 0,0 0-115 0,-1-8-22 0,6 1-5 0,-1-5-1 0</inkml:trace>
          <inkml:trace contextRef="#ctx0" brushRef="#br0" timeOffset="23023.007">29578 2033 1555 0,'-27'0'138'0,"13"0"-110"15,1 4-28-15,-6 8 0 0,-3 5 95 0,-6 3 13 16,-8 4 4-16,-5 9 0 0,-9 3-40 0,0 4-7 16,-10 1-1-16,1 12-1 0,5-1-26 0,-1 5-5 15,-9-1 0-15,5 9-1 0,4-12-31 0,1 3-10 16,4-7 0-16,0-4-1001 0</inkml:trace>
          <inkml:trace contextRef="#ctx0" brushRef="#br0" timeOffset="23311.0489">29961 1580 2214 0,'0'0'48'0,"13"20"11"0,1 5 1 0,4 11 3 15,-4 4-51-15,-1 5-12 0,-3 12 0 0,-6-1 0 16,-4 1 48-16,-4 8 8 0,-15-1 0 0,-3 13 1 15,-10-4 6-15,-9 4 1 0,-9 0 0 0,0 4 0 16,4-12-23-16,1 4-4 0,4-17-1 0,0 9 0 16,4-12-24-16,1 3-4 0,-1-3-8 0,1-1 11 15,-1-3-124-15,-8-5-25 0,-5 1-5 0,9-9-957 16</inkml:trace>
          <inkml:trace contextRef="#ctx0" brushRef="#br0" timeOffset="18971.2413">23600 2317 230 0,'-13'0'20'0,"-1"-4"-20"15,0-1 0-15,5 1 0 0,-4 4 300 0,-1 0 55 0,9-4 11 0,5 4 2 16,0 0-190-16,0 0-38 0,0 0-8 0,14 0-2 16,9 0-83-16,4-4-17 0,14 0-3 0,14 0-1 15,4-4-6-15,5 0 0 0,-5-4-1 0,9 4 0 16,-9 8-19-16,0-8 0 0,1 4 0 0,-6 4 0 15,-8 0-136-15,-10 0-32 0,1 0-5 0,-10 0-371 16,-4 0-73-16</inkml:trace>
          <inkml:trace contextRef="#ctx0" brushRef="#br0" timeOffset="19208.5707">24065 1835 1382 0,'-14'20'61'0,"5"-8"13"0,0 0-59 0,0 13-15 16,0 7 0-16,-5 5 0 0,-4 7 80 0,4-3 12 16,-4 3 4-16,0 1 0 0,-1 3 17 0,1-3 4 15,5-1 1-15,-1 1 0 0,0-9-58 0,5 5-11 16,0-5-2-16,9 4-1 0,5 1-29 0,-1-1-5 16,5-3-2-16,0-1-703 15,5 1-141-15</inkml:trace>
          <inkml:trace contextRef="#ctx0" brushRef="#br0" timeOffset="20240.0566">25198 1677 1267 0,'0'0'56'0,"0"0"12"0,9-4-55 0,5-4-13 15,0 4 0-15,4 0 0 0,0 0 36 0,0-4 4 0,10-4 0 0,4-1 1 16,-1-3 14-16,6 0 2 16,8-4 1-16,1 4 0 0,-1-9-23 0,-4 1-5 15,5 4-1-15,-5-12 0 0,0 3 28 0,-5 1 6 16,-4 0 1-16,0-5 0 0,0-3-46 0,-9 3-9 16,-1-7-1-16,1-1-8 0,-5 1 20 0,-4-1-4 15,0 1 0-15,-1 4 0 0,-8-5-31 0,0 5-6 16,-1-5-2-16,1 5 0 0,-5-5 70 0,0 5 13 15,0 4 4-15,0 3 0 0,0-3-52 0,-5 3-12 16,1 1 0-16,4 8 0 0,0 0 0 0,-5-1 0 16,0 5 0-16,5 4 0 0,-4 0 0 0,4 12 0 0,0 0 0 0,-9 4 0 15,0 0 0-15,0 4 0 16,-10 16 0-16,1 1 0 0,0 11-12 0,0 5-6 0,0-5-1 0,-10 17 0 16,5-1 19-16,-4 9 11 0,4 4-2 0,-4 8 0 15,-5 3 1-15,5 5 0 0,-5-8 0 0,0 8 0 16,5-4 34-16,9-8 6 0,-10-4 2 0,10 3 0 0,-5-3-32 0,5-8-7 0,4-5-1 15,-4 1 0 1,5-4 42-16,3-13 8 0,-3 0 2 0,4-7 0 16,0-9-52-16,-1-4-12 0,6-4 0 0,-1-4 0 15,5-8-8-15,0 0-5 0,0 0-1 0,0 0 0 16,0 0 22-16,0 0 5 0,5-16 1 0,-1 0 0 16,1 0-14-16,4-4 0 0,0-1 0 0,0-3-10 0,5 4 10 0,-5 0 0 15,5 3 8-15,-5 5-8 0,5 4 0 0,-1 4-12 16,-4 4 2-16,5 0 0 0,-5 4 10 0,0 4 14 15,0 4-3-15,5 1-1 0,-5 3-24 0,0 4-5 16,5 4-1-16,-1 1 0 16,1-1-73-16,-5 0-15 0,-4 0-4 0,-1 1-921 15</inkml:trace>
          <inkml:trace contextRef="#ctx0" brushRef="#br0" timeOffset="20615.6346">26637 754 1958 0,'14'-28'87'0,"-5"16"17"0,0 0-83 0,5-4-21 0,-1 3 0 0,1 5 0 16,-5-4 35-16,5 4 2 0,-1-4 1 0,6 8 0 15,-6 0-17-15,1 4-3 0,-1 0-1 0,1 0 0 16,0 4-6-16,-5 0-2 0,0 8 0 0,0 8 0 16,-4-12-9-16,-5 13-17 0,0-1 4 0,-5 4 1 15,1 1 12-15,-10 7 16 0,0-8-3 0,-4 9-1 16,0-1-3-16,-5-8-1 0,5 0 0 0,-5 9 0 16,5-9 20-16,4 4 4 0,1-3 1 0,3-5 0 0,1-4-10 0,0 0-3 15,9 5 0-15,0-9 0 0,5 0-9 0,-1 0-3 16,5-4 0-16,5 4 0 0,4 0-8 15,1-3 10-15,3 3-10 0,6-4 10 16,-1 4-38-16,0-8-8 0,1 4-2 0,3 0-666 16,-3 0-134-16</inkml:trace>
        </inkml:traceGroup>
      </inkml:traceGroup>
      <inkml:traceGroup>
        <inkml:annotationXML>
          <emma:emma xmlns:emma="http://www.w3.org/2003/04/emma" version="1.0">
            <emma:interpretation id="{531C4E85-A67B-4078-BB48-3CBAC75EA415}" emma:medium="tactile" emma:mode="ink">
              <msink:context xmlns:msink="http://schemas.microsoft.com/ink/2010/main" type="line" rotatedBoundingBox="10008,5270 31971,3823 32198,7262 10235,8709"/>
            </emma:interpretation>
          </emma:emma>
        </inkml:annotationXML>
        <inkml:traceGroup>
          <inkml:annotationXML>
            <emma:emma xmlns:emma="http://www.w3.org/2003/04/emma" version="1.0">
              <emma:interpretation id="{E2E3C06B-ECF5-447C-A879-978AD2DECCDC}" emma:medium="tactile" emma:mode="ink">
                <msink:context xmlns:msink="http://schemas.microsoft.com/ink/2010/main" type="inkWord" rotatedBoundingBox="10106,6755 11290,6677 11353,7640 10169,7718"/>
              </emma:interpretation>
              <emma:one-of disjunction-type="recognition" id="oneOf12">
                <emma:interpretation id="interp12" emma:lang="" emma:confidence="0">
                  <emma:literal>~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-</emma:literal>
                </emma:interpretation>
                <emma:interpretation id="interp15" emma:lang="" emma:confidence="0">
                  <emma:literal>n</emma:literal>
                </emma:interpretation>
                <emma:interpretation id="interp16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24475.7252">8512 6048 1209 0,'0'0'108'0,"0"0"-87"15,0 0-21-15,0 0 0 0,0 0 141 0,5 20 24 16,-1 4 5-16,1 13 1 0,4-1-98 0,0 1-19 16,-4 7-4-16,4 1-1 15,0 7 34-15,0 1 6 0,-4 0 2 0,4 3 0 0,0-3-43 0,-5-5-8 16,5 9-1-16,-4 0-1 0,4-5-28 0,-9 1-10 15,5-5 0-15,-5 1 9 16,0-4-125-16,0-5-26 0</inkml:trace>
          <inkml:trace contextRef="#ctx0" brushRef="#br0" timeOffset="24277.6756">7770 6578 1209 0,'0'0'53'0,"0"-8"12"0,0-8-52 0,5 4-13 0,4 8 0 0,0-5 0 15,5 1 170-15,8 4 31 16,1 0 7-16,4 0 0 0,5-8-133 0,0 0-27 0,9 4-6 0,5-4-1 15,4 0 7-15,-5-1 2 16,1 1 0-16,8 0 0 0,-4-4-22 0,-4 4-4 16,4 4 0-16,-4-4-1 0,-5 8-23 0,-5-5 0 15,-4 5 0-15,4 0 0 0,-8 8 0 0,3-4-8 0,-8 4 0 16,5 0 0 0,-6-4-200-16,1 5-40 0</inkml:trace>
          <inkml:trace contextRef="#ctx0" brushRef="#br0" timeOffset="53536.4659">8253 6424 990 0,'0'0'44'0,"0"0"8"0,0 0-41 0,0 0-11 16,0 0 0-16,0 0 0 0,-9-4 93 0,9 4 17 15,-5-8 3-15,5 8 1 0,0 0-22 0,0 0-4 16,5-12 0-16,-1 0-1 0,1 4-17 0,-1 0-3 0,5 0-1 0,0-1 0 16,10-3-14-16,-6 4-2 0,10 0-1 0,0 0 0 15,0 0-4-15,4-4-1 0,5 4 0 0,0-4 0 16,-10 7-19-16,6 1-4 0,-1 0-1 0,-4 0 0 15,0 4-8-15,-1-4-1 0,-3 4-1 0,3 0 0 16,-3 0-10-16,-6 4 0 0,1-4 0 0,0 4 0 0,4-4 8 0,-5 0-8 16,1 4 0-16,4-4 8 15,0 0-8-15,1 0 0 0,-1 0 0 0,5 0 0 16,-5 0 0-16,0 4-9 0,0 1 9 0,1-1-716 16,-6 0-135-16</inkml:trace>
        </inkml:traceGroup>
        <inkml:traceGroup>
          <inkml:annotationXML>
            <emma:emma xmlns:emma="http://www.w3.org/2003/04/emma" version="1.0">
              <emma:interpretation id="{9B015769-5D90-45E9-BFB5-68A71C58B045}" emma:medium="tactile" emma:mode="ink">
                <msink:context xmlns:msink="http://schemas.microsoft.com/ink/2010/main" type="inkWord" rotatedBoundingBox="12490,5150 16335,4897 16559,8292 12714,8545"/>
              </emma:interpretation>
            </emma:emma>
          </inkml:annotationXML>
          <inkml:trace contextRef="#ctx0" brushRef="#br0" timeOffset="28241.005">13625 5777 1652 0,'0'0'73'0,"-5"4"15"0,-4 0-70 0,5 0-18 0,-1 4 0 0,5 0 0 16,-4 4 34-16,8 0 3 16,1-4 1-16,-1 1 0 0,10 3-1 0,0-8 0 15,-1-4 0-15,15 0 0 0,-1 0 23 0,0-4 4 16,1-13 0-16,4 5 1 0,4-8-16 0,0 4-3 16,-4-4-1-16,0-1 0 0,-5 1-27 0,-4 0-6 15,0 0 0-15,-9-1-1 0,-1-3-11 0,-4 4 8 16,0 0-8-16,-4-5 8 0,-5 5-8 0,0-8 0 15,-5 0 0-15,5-1 0 0,-9 1 26 0,5 0 3 16,-1-1 1-16,-4 1 0 0,5 8-22 0,-6-1-8 0,6 1 0 0,-5 8 0 16,4 8 0-16,1 0 0 0,-5 4 0 0,4 4 0 31,-9 4-20-31,1 8-9 0,-5 5-3 0,4 11 0 0,-4 4 32 0,4 9 0 0,0 3 0 0,5 13 0 16,0 8 27-16,5 0 11 0,-6 4 2 0,6 8 1 15,-5-5 16-15,0-3 3 0,0 0 1 0,-5 0 0 16,0-4-25-16,1 0-4 0,-1 3-2 0,-4-3 0 15,0-4-16-15,4 0-3 0,-4-1-1 0,-1-7 0 16,1 0-10-16,0-13-14 0,4 1 3 0,1-5-837 16,-5-3-168-16</inkml:trace>
          <inkml:trace contextRef="#ctx0" brushRef="#br0" timeOffset="26807.5369">10261 6590 345 0,'0'0'31'0,"0"0"-31"0,0 0 0 0,0 0 0 0,0 0 231 0,9 0 40 16,-9 0 8-16,13-4 1 0,-4-4-126 0,0 8-26 16,1-4-4-16,3 4-2 15,5 0-40-15,1 4-8 0,-1 4-2 0,14 0 0 0,0-4-12 0,9 0-4 16,9 4 0-16,4-4 0 15,6-4-9-15,12-4-3 0,6-8 0 0,13 4 0 16,-9-4-3-16,9 0-1 0,-5-4 0 0,5-1 0 0,-4 1-12 16,-5-4-4-16,0 0 0 0,0 4 0 0,-9-1-4 0,-5 5-2 15,0 0 0-15,-4 0 0 0,-9 4-18 16,-1 0 0-16,1 4 8 0,-1 0-8 0,-3 0 0 0,-1 4-17 16,9-4 3-16,0 4 1 0,-4 4 13 0,-1 4 15 15,-4 4-3-15,0 0-1 16,-9 0-203-16,-4 4-40 0,22 29-8 0,-27-13-1 0</inkml:trace>
          <inkml:trace contextRef="#ctx0" brushRef="#br0" timeOffset="27254.5989">11690 6805 1152 0,'-9'-13'51'0,"4"9"10"0,-4-4-49 0,5 0-12 0,-1 0 0 0,1-4 0 15,-1 4 220-15,1 4 42 0,4-4 8 0,0 8 2 16,0 0-174-16,0 0-34 0,0 0-8 0,0 0 0 16,-10 8-44-16,1 4-12 0,0 8 0 0,-4 9 8 15,-6 11 0-15,1 5 0 0,-5 7 0 0,5 13 0 16,-9 0 33-16,4-1 7 0,-4 9 2 0,-1-4 0 15,-3-4-2-15,8-4 0 0,-4-5 0 0,4 1 0 0,0-5-32 0,9-3-6 16,1-4-2-16,8-9 0 0,1 0-8 0,4-7 0 16,4-9 0-16,1 0 0 0,8-4 0 0,1-8 8 15,0-8-8-15,8 0 8 0,-3-4-8 0,8-4 0 16,0-8 0-16,1 4 0 0,-1-4 0 0,0-4 0 16,-4-1 0-16,0-3 0 0,0 4 0 0,-5 0 0 15,0-5 0-15,-9 5 0 0,5 0 0 0,-10 4 0 16,-4-1 0-16,0 5 0 0,-4-4 0 0,-5 8 0 15,4-4 8-15,-4 4-8 0,-5 0 12 0,-4 4-4 16,4 4 0-16,-4 0 0 0,0 4-8 0,0 0 0 0,4 4 0 0,-4 4 0 31,4 0-116-31,1 0-21 0,-1 4-5 0</inkml:trace>
          <inkml:trace contextRef="#ctx0" brushRef="#br0" timeOffset="28395.4857">13393 6388 2109 0,'0'0'46'0,"0"-8"10"0,4-4 1 0,1-1 3 0,9 1-48 0,-1 0-12 16,1 0 0-16,9 4 0 0,-1 0 41 0,1 0 6 0,5 4 1 0,3-4 0 31,1 4-92-31,0-1-19 0,9 1-3 0,-9 0-882 0</inkml:trace>
          <inkml:trace contextRef="#ctx0" brushRef="#br0" timeOffset="25687.5253">10447 5162 1890 0,'5'-9'41'0,"-1"-3"9"0,1 0 2 0,-5 0 1 0,0 12-42 0,0 0-11 0,0 0 0 0,4 16 0 0,1 4 48 0,-5 17 8 15,0 7 2-15,-5 13 0 0,5 4-11 0,-9 4-3 16,5 3 0-16,4 9 0 16,0-4-9-16,0 4-3 0,0 0 0 0,4 4 0 15,5-12-1-15,-4-13-1 0,-1-3 0 0,6-5 0 16,-1 5-30-16,-5-8 8 0,5-9-8 0,-9 0 0 16,9-3 13-16,-9-1 0 0,5-12 0 0,0 1 0 15,-1-9-1-15,-4 0 0 0,0-12 0 0,0 0 0 0,5-8-3 0,4 0-1 16,0-8 0-16,0-5 0 0,-4 1 20 0,8-8 3 15,1-9 1-15,0-3 0 16,-5-1-32-16,9-7 0 0,0 3 0 0,0-3 0 0,0-1 0 0,10 5-18 16,-5 11 2-16,-1 9 1 0,6 4 15 0,-6 8 0 15,-3 4-10-15,3 3 10 0,1 5 0 0,0 5 0 16,0 7-9-16,-1 4 9 0,-3 0-13 0,-1 8 1 0,5 1 0 0,-5 7 0 0,-5-4 12 0,1 5 0 16,0-1 0-16,-5 4-9 31,-5 1-119-31,1-5-24 0,-5 1-5 0</inkml:trace>
          <inkml:trace contextRef="#ctx0" brushRef="#br0" timeOffset="26084.7473">11540 4615 1998 0,'27'-52'88'15,"-9"27"19"-15,10 1-86 0,4-8-21 0,-1 3 0 0,6 5 0 16,4 4 39-16,4 4 3 0,-8 8 1 0,-1 4 0 16,-4-1 3-16,-5 10 1 0,1 3 0 0,-10 8 0 0,-4 4-33 0,-5 8-6 15,-5 1-8-15,-4 3 11 0,-9 4-3 0,-5-3 0 16,-4 3 0-16,-4 1 0 0,-1-1 4 0,0-3 0 15,-4-5 0-15,-1 0 0 0,6 0-12 0,3-7 0 16,6-5 0-16,-1 0 0 0,9-8 20 0,-4 0-2 0,9-8 0 0,0 0 0 31,0 0-39-31,0 0-8 0,14 0-2 0,4 0 0 0,10 0 31 0,-1-4 0 16,0 4 0-16,5 0 0 0,0 0 0 0,-5 4 0 16,1 0 0-16,-6 4 0 0,1 5 0 0,0-1 0 15,0 8 0-15,-10 0 0 0,1 4 0 0,-5 1 0 16,-9 7 0-16,0 5 0 0,0 7-12 0,-9 1 3 15,-9 3 1-15,-5 9-691 16,-4-1-137-16</inkml:trace>
        </inkml:traceGroup>
        <inkml:traceGroup>
          <inkml:annotationXML>
            <emma:emma xmlns:emma="http://www.w3.org/2003/04/emma" version="1.0">
              <emma:interpretation id="{DB542955-0A2E-442B-9B94-5EE2174F383A}" emma:medium="tactile" emma:mode="ink">
                <msink:context xmlns:msink="http://schemas.microsoft.com/ink/2010/main" type="inkWord" rotatedBoundingBox="17187,4797 21061,4542 21229,7084 17354,733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0354.9427">17299 5449 1612 0,'28'-32'72'0,"-19"15"14"0,0 5-69 0,4-4-17 16,10 4 0-16,0 4 0 0,9 0 182 0,-5 8 33 15,0 0 6-15,5 8 2 0,5 0-131 0,-1 8-27 16,-4 0-5-16,0 9 0 0,0-1-44 0,-5 4-8 16,5 5-8-16,-5 3 12 0,-4 0 41 0,0 9 9 15,4-1 2-15,-9 9 0 0,-9-4-52 0,-4-1-12 16,4 1 0-16,-9 7 0 0,-9-3 18 0,0 0 1 15,-5-5 0-15,5-3 0 16,-5-1-118-16,1-3-23 0,-1-1-5 0,0-8-669 16,10-3-135-16</inkml:trace>
          <inkml:trace contextRef="#ctx0" brushRef="#br0" timeOffset="29093.4382">15610 4376 1152 0,'9'-24'51'0,"-4"12"10"0,-1-4-49 0,10 4-12 16,0 0 0-16,4-1 0 0,0 5 182 0,5 0 34 16,0 0 6-16,-1 0 2 15,6 4-128-15,-1 4-26 0,-9 0-5 0,0 4-1 16,1-4-51-16,-6 8-13 0,-4 4 0 0,-9-4 0 15,0 5 16-15,0 3 0 0,-13 4 0 0,-1-4 0 16,-4 0-16-16,0 1 0 0,-5-1 0 0,5-4 0 16,4 0 0-16,0 0 0 0,1 0 0 0,4-4-10 15,-1 4-2-15,6-3 0 0,-1 3 0 0,5 0 0 16,5 4 12-16,-1-4 9 0,1 4-1 0,4-3-8 0,0 7 0 0,0-4 0 16,5 0-10-16,-5 0 10 0,0 5 0 0,0-1 0 15,-4 0 0-15,-1 0 0 0,1 1 8 0,-5-5-8 16,-5 4 12-16,-4-4-4 0,0 4-8 0,-4-3 12 15,-1 3-12-15,-4 4 12 16,-1 0-107-16,1 1-21 0</inkml:trace>
          <inkml:trace contextRef="#ctx0" brushRef="#br0" timeOffset="30129.1378">16821 5060 1267 0,'0'0'112'0,"5"8"-89"0,-14 9-23 0,-1 11 0 16,1 0 98-16,0 13 15 0,-9 7 3 0,-5 9 1 16,-9 4 23-16,1 3 5 0,-1 5 1 0,-5 0 0 15,-4 4-37-15,0-4-7 0,5 4-2 0,4 3 0 0,5-7-54 0,-1-4-11 16,10 0-3-16,9-5 0 0,5 1-20 0,-1-4-12 15,5-1 12-15,9-3-12 32,0-12-15-32,0-1-9 0,0-8-3 0,5-3 0 0,0-5-213 0,4-8-42 0</inkml:trace>
          <inkml:trace contextRef="#ctx0" brushRef="#br0" timeOffset="30529.362">18019 5372 2188 0,'0'0'48'0,"-10"8"11"0,1 4 1 0,-9 4 1 0,-9 13-49 0,4 7-12 0,0 1 0 0,-4 7 0 16,-9 5 92-16,-5 7 15 0,4 5 3 0,1 8 1 15,-5 0-60-15,0-5-12 0,-9 5-3 0,9 0 0 16,9-8-54-16,-5-1-11 0,-8-3-3 0,-1 0-754 16,14-5-151-16</inkml:trace>
          <inkml:trace contextRef="#ctx0" brushRef="#br0" timeOffset="30755.4491">18492 5158 2419 0,'9'-5'53'0,"5"10"11"0,13 7 3 0,0 8 1 0,5 8-55 0,0 5-13 0,5 3 0 0,-6 9 0 15,1 3 54-15,-4 1 8 0,-6 3 2 0,-3 5 0 0,-15 4 0 0,1 3 0 31,-10 1 0-31,-4 4 0 0,-9-4-16 0,-5-1-2 16,-4-3-1-16,-10 0 0 0,1-4-32 0,0-9-13 16,4 1 11-16,0-1-11 15,0-3-44-15,0-1-16 0,5-3-2 0,-1-1-806 0,1-3-162 0</inkml:trace>
          <inkml:trace contextRef="#ctx0" brushRef="#br0" timeOffset="28755.3056">15237 4158 1555 0,'0'-12'138'0,"4"0"-110"16,-4 4-28-16,0-5 0 0,0 13 52 0,0 0 4 16,0 0 2-16,0 0 0 0,-9 4 9 0,-9 9 1 15,0 3 1-15,-5 4 0 0,0 12-17 0,-4 5-3 0,0 3-1 0,-1 13 0 16,6 4-12-16,-1 3-4 0,-5 9 0 0,10 0 0 15,-5 0-14-15,10-5-3 0,-5 1-1 0,4 4 0 16,5-8-14-16,4-1 9 16,1-3-9-16,4 0 8 15,0-5-64-15,0-3-14 0,0-5-2 0,4-11-907 0</inkml:trace>
          <inkml:trace contextRef="#ctx0" brushRef="#br0" timeOffset="29330.9335">16316 4174 2358 0,'0'0'52'0,"9"0"10"0,0 0 2 0,9 4 3 0,0 8-54 0,1 4-13 0,3 5 0 0,1 7 0 15,0 4 54-15,9 13 8 0,-9 4 2 0,-1-1 0 16,-3-3 0-16,-1 3 0 0,0 1 0 0,-14-1 0 16,-4 1-38-16,-4-1-7 0,4-3-2 0,-9 3 0 15,-9 5-17-15,-5-4 0 0,-4-1 0 0,-1 5 0 16,-4-5-48-16,-4 1-12 0,-5 4-4 0,0-5-751 0,-5-7-150 0</inkml:trace>
        </inkml:traceGroup>
        <inkml:traceGroup>
          <inkml:annotationXML>
            <emma:emma xmlns:emma="http://www.w3.org/2003/04/emma" version="1.0">
              <emma:interpretation id="{D13E6433-1EBC-445F-8A54-33C9D58B1DA9}" emma:medium="tactile" emma:mode="ink">
                <msink:context xmlns:msink="http://schemas.microsoft.com/ink/2010/main" type="inkWord" rotatedBoundingBox="21879,4668 27029,4329 27238,7504 22089,7843"/>
              </emma:interpretation>
            </emma:emma>
          </inkml:annotationXML>
          <inkml:trace contextRef="#ctx0" brushRef="#br0" timeOffset="33944.7221">22376 6266 2142 0,'13'0'47'0,"-13"0"9"0,5-4 3 0,4 4 1 0,0-4-48 0,0 8-12 0,5 0 0 0,-5 4 0 15,0 1 80-15,0-1 12 16,0 4 4-16,-4 4 0 0,-5-4-26 0,0 8-5 16,-5 1-1-16,1 3 0 0,-1 0-32 0,-9 0-6 0,5 1-2 0,-4-1 0 15,4-4-12-15,-5-4-4 16,0 5 0-16,1-9 0 0,3 4 20 0,1 0 3 0,9-4 1 0,0-12 0 15,0 0-32-15,0 0 0 0,0 8 0 0,9 5 0 16,-9-13 0-16,10 8 0 0,3-4 0 0,1 0 0 16,4 4 0-16,0-8 0 0,1 4 0 0,-1-4 0 31,0-4-121-31,0 4-31 0,5-12-5 0,0 8-2 16,-5-4-73-16,0-5-16 0,5-3-2 0,-5-4-555 0</inkml:trace>
          <inkml:trace contextRef="#ctx0" brushRef="#br0" timeOffset="34117.7172">22753 6222 1285 0,'0'0'56'0,"-4"-4"13"16,-1-4-55-16,5 8-14 0,0 0 0 0,0 0 0 16,0 0 167-16,0 0 30 0,-4 8 7 0,-1 4 0 0,1 8-91 0,-5 4-18 15,-1 9-4-15,-3 3-1 16,4 5-13-16,0 3-2 0,0 5-1 0,-5 3 0 0,5-3-30 0,-5 4-5 16,0-5-2-16,-4 1 0 0,5-1-29 0,-1-3-8 15,0-1 0-15,1-3 0 16,-1-5-127-16,0-3-26 0,5-5-6 0</inkml:trace>
          <inkml:trace contextRef="#ctx0" brushRef="#br0" timeOffset="34949.6631">24201 4923 1544 0,'0'0'34'0,"0"0"7"0,0 0 2 0,5 0 0 0,8 4-35 0,1 0-8 0,4 4 0 0,10-4 0 0,4-4 64 0,-1 0 12 16,6 0 1-16,4-4 1 16,-5 0-18-16,1 0-3 0,-1-4-1 0,1 4 0 15,-6-8-8-15,-3 4-3 0,-6-5 0 0,-3 1 0 0,-1 0-37 0,-4-4-8 16,-1 4 0-16,-8-8 0 0,4 3 0 0,-5 1 0 16,-4-8 0-16,0 4 0 0,0-5 29 0,0 5 3 15,-4-8 1-15,4 8 0 0,-5-5-18 0,1 9-4 16,4-4-1-16,-5 12 0 0,1-4 2 0,4 12 0 15,-5 0 0-15,5 0 0 0,-14 8-3 0,1 8 0 16,4 8 0-16,-5 9 0 0,0 3-9 0,-4 13 0 16,4 3 0-16,-4 9 0 0,0 0 40 0,-9 28 7 15,9-8 1-15,-5 8 0 0,5-4 25 0,-1-5 6 16,-8-7 1-16,9 0 0 0,0-4-50 0,-1 0-10 16,-3-4-1-16,-1-1-1 0,-4-7-7 0,-1-4-2 15,10-5 0-15,0 1 0 0,4-5-9 0,10-3 0 16,-1-5 0-16,0 1 0 15,1-5-84-15,-1 0-20 0,1-3-3 0</inkml:trace>
          <inkml:trace contextRef="#ctx0" brushRef="#br0" timeOffset="35131.7412">23892 5708 2127 0,'0'-16'47'0,"9"0"9"0,-5-1 3 0,10 5 1 0,0 0-48 0,4 0-12 0,0 0 0 0,9 0 0 16,-4 0 16-16,14-1 0 0,4 1 1 0,4 4 0 16,-4 0 5-16,5 0 1 0,-5 4 0 0,0 0-686 15,0 4-137-15</inkml:trace>
          <inkml:trace contextRef="#ctx0" brushRef="#br0" timeOffset="31594.2572">20004 5311 2019 0,'0'0'89'0,"0"0"19"0,0 0-86 0,0 0-22 16,4 12 0-16,-4 5 0 0,5 3 57 0,-1 4 7 0,-4 4 2 0,5 9 0 15,-5-5 6-15,0 9 2 0,0-1 0 0,0 1 0 16,0 7-17-16,4-3-3 0,1 3-1 0,-5 5 0 15,0-4-43-15,0-1-10 0,-9 1 0 0,4 3 0 16,1 1-92-16,-5-9-17 0,-5-3-4 0</inkml:trace>
          <inkml:trace contextRef="#ctx0" brushRef="#br0" timeOffset="33172.4471">21069 5756 979 0,'0'0'87'0,"0"0"-70"16,0 0-17-16,0 0 0 0,0 0 165 0,0 0 30 16,0 0 5-16,0 0 2 0,14 5-62 0,-1-5-12 0,5 0-2 0,5 0-1 15,9 0-41-15,5 4-9 16,3-8-2-16,15 4 0 0,9-5-17 0,9 1-4 0,9 0-1 0,13 0 0 15,-4 0-6-15,14-4-1 0,9 8 0 0,9-8 0 0,-14 4-8 0,-4 0-3 16,-10 4 0-16,10-4 0 16,-14-4-33-16,-4 0 0 0,-1 4 0 0,-4-4 0 15,-9 0 0-15,-5 3 0 0,-4-3 0 0,-5 4 0 0,-13-4-17 0,-1-4 2 16,-4 8 1-16,-9 0 0 16,-9 0-174-16,-10 0-34 0,10-4-7 0,-23 8-2 0</inkml:trace>
          <inkml:trace contextRef="#ctx0" brushRef="#br0" timeOffset="32239.1762">21743 4073 1382 0,'9'-24'123'0,"-5"12"-99"0,-4-1-24 0,5-3 0 16,0 0 82-16,-5 4 11 0,0 4 3 0,0 0 0 16,0 8 25-16,0 0 6 0,0 0 1 0,0 12 0 15,4 8-103-15,-4 8-25 0,0 9 0 0,5 7 0 16,-10 5 52-16,5 12 4 0,-4 3 2 0,4 9 0 16,-5 8-4-16,0 0-1 0,1 0 0 0,-5 4 0 15,4-4-29-15,5 0-5 0,-4 0-2 0,4 4 0 0,-5-8 15 0,5-9 4 0,0-3 0 0,5-4 0 16,-5-13-21-16,0-3-4 15,-5-13-1-15,5-3 0 0,-4-5-1 16,4-8 0-16,0 0 0 0,0-8 0 0,0-8 0 16,0 0 0-16,0 0 0 0,0 0 0 0,9-8 2 0,0-4 0 0,4-4 0 0,1-12 0 15,4-5-11-15,5-3 0 0,0-5 0 0,4-3 8 16,5 3-8-16,0-3 0 0,4-1 0 0,5 9 0 16,5 4-8-16,-10 7-4 15,1 5-1-15,-1 8 0 0,-13 0 13 0,0 4 0 16,-5 12 0-16,-5 0 0 0,-3 8 0 0,-1-4 0 15,0 4 0-15,-5 4 0 0,1 5-13 0,-5 3 0 16,0 4 0-16,-5 1 0 16,1-1-113-16,-1 0-22 0,1 5-5 0,-1-1-952 0</inkml:trace>
          <inkml:trace contextRef="#ctx0" brushRef="#br0" timeOffset="32574.8379">22776 3964 1670 0,'5'-41'74'0,"8"25"15"15,1-4-71-15,4 4-18 0,-9-1 0 0,1 1 0 16,3 8 119-16,-4 4 20 0,-4-8 4 0,-5 12 1 15,0 12-116-15,0 8-28 0,4 1 0 0,-8 7 0 0,-5 4 57 0,0 5 6 16,0-5 1-16,-5 4 0 0,0 1-64 0,5-5-20 16,-5-3 0-16,10-1 0 0,-1-4 32 0,5-8 7 15,0 1 1-15,0-9 0 16,0 4-20-16,0-4 0 0,0-8 0 0,5 4 0 0,-1 0 0 0,6 0 0 16,3 0 0-16,10 0 0 0,-5-4 0 0,10 0 0 15,-6 0 0-15,1-4 0 16,4 4-99-16,-8-4-23 0,3 0-5 0,-3-4-513 15,-1-4-102-15</inkml:trace>
          <inkml:trace contextRef="#ctx0" brushRef="#br0" timeOffset="32779.7621">23250 3765 1184 0,'0'0'52'0,"0"0"12"0,0 0-52 0,0 0-12 16,0 0 0-16,0 0 0 16,4 13 124-16,-4 3 21 0,0-4 5 0,-4 8 1 15,4 4-70-15,-5 1-13 0,1 3-4 0,-1 0 0 16,1 5 21-16,-6-1 4 0,1-4 1 0,0 5 0 15,-4-1-42-15,-1 5-8 0,0 3-1 0,-4 0-1 32,-5 1-82-32,5 3-16 0,4 9-3 0,-4-12-948 0</inkml:trace>
          <inkml:trace contextRef="#ctx0" brushRef="#br0" timeOffset="31400.6452">19630 5805 1497 0,'5'-20'133'0,"4"12"-106"0,-5 0-27 0,10-5 0 16,4 9 48-16,5-8 4 15,0 4 0-15,9-4 1 0,4 0 33 0,1-4 6 16,8 4 2-16,1 3 0 0,-1 1-53 0,-4 0-10 16,5 4-3-16,-1 0 0 0,-8 0-28 0,-6 0 0 15,-8 4 0-15,5 4 0 16,-6-4-138-16,-8 4-27 0,0-4-6 0,-14 0-599 16</inkml:trace>
          <inkml:trace contextRef="#ctx0" brushRef="#br0" timeOffset="33644.0004">21351 6400 2286 0,'0'0'50'0,"5"-4"10"0,4-8 3 0,5 4 1 0,4 0-51 0,4 4-13 0,6-9 0 0,8 5 0 16,1 0 48-16,4 0 6 0,-5 0 2 0,0 0 0 15,1 8-29-15,-5 0-6 0,-5 0-1 0,-4 0 0 16,-5 4-12-16,-4 4-8 0,-1 4 8 0,-8-4-8 16,-5 4 11-16,0 1-3 0,-5-1 0 0,-4 8 0 15,-4 0 20-15,-1 4 3 0,-4 1 1 0,0 3 0 16,-5-4-7-16,-5 5-1 0,6-1 0 0,-1 0 0 0,0-3-12 0,5 3-4 0,9-8 0 0,0 0 0 15,0 1 20-15,4-1 3 0,5-8 1 0,5 4 0 32,4-4-32-32,4 0 0 0,1-3 0 0,9 3 0 15,0 0-29-15,8-8-12 0,-3 4-3 0,4-8 0 16,0 4-185-16,-5-8-38 0</inkml:trace>
        </inkml:traceGroup>
        <inkml:traceGroup>
          <inkml:annotationXML>
            <emma:emma xmlns:emma="http://www.w3.org/2003/04/emma" version="1.0">
              <emma:interpretation id="{8453ABE5-D49B-4361-9DB8-D57AC5B574E2}" emma:medium="tactile" emma:mode="ink">
                <msink:context xmlns:msink="http://schemas.microsoft.com/ink/2010/main" type="inkWord" rotatedBoundingBox="27651,4671 32008,4384 32164,6744 27807,7031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6845.2957">28249 4656 1958 0,'-9'-33'174'0,"9"17"-139"0,9-4-35 0,4-4 0 15,1 3 13-15,0 1-4 0,-1 4-1 0,1 4 0 0,0 4 42 0,-5 0 8 32,-5 4 2-32,-4 4 0 0,0-9-15 0,0 9-2 0,0 0-1 15,-9 17 0-15,-4 7-20 0,-6 8-4 0,-3 5-1 0,-1 3 0 0,-4 1 39 0,-1 3 7 16,1 1 1-16,-5-5 1 0,5 5-53 0,-5-1-12 15,5-3 0-15,-5 7 0 16,0-7 0-16,4-5 0 0,6-3 0 0,3-1 0 16,6 0 0-16,4-3 0 0,0-1 0 0,4 0 0 15,5-7 14-15,0-1-1 0,0-4 0 0,0 0 0 16,0-4-13-16,5-4 0 0,4 0 0 0,0 5 0 16,0-5 0-16,5 0 0 0,4-4-12 0,0 0 12 15,0-4-16-15,0 0 4 0,-4-4 1 0,4 0 0 0,-4 0 11 0,0 0 0 16,-1 0 0-16,-4 0 0 0,-9 4 0 15,0 0 0-15,0 0 0 0,0 0 0 0,0 0 0 0,0 0 0 0,0 0 0 0,0 0 0 16,0 0 0-16,-4 8 11 0,-1 8-11 16,-4-4 12-16,0 4 3 0,-5 4 1 15,5-3 0-15,-4 3 0 0,4 4 0 0,-5 0 1 16,9 5 0-16,-4-1 0 0,0-4 9 0,0 5 2 16,4-1 0-16,-4 0 0 0,9-3-28 0,-4 3 8 15,-5-4-8-15,9-4 0 0,0 1 0 0,0-1 0 16,0-4 0-16,0 0 0 0,0-4 16 0,0-3 4 15,0 3 0-15,0 0 1 0,-5 0-21 0,5 0-12 0,9 0 2 0,-4 0 0 16,-10 1-199-16,1-1-40 0</inkml:trace>
          <inkml:trace contextRef="#ctx0" brushRef="#br0" timeOffset="36345.2827">27566 4534 2073 0,'-5'-8'184'0,"5"-4"-147"0,5 4-29 0,-5 8-8 15,0 0 106-15,0 0 20 16,-14 12 4-16,0 12 1 16,-13 13-83-16,-5 11-17 0,-9 5-3 0,-4 8-1 15,-1-5-27-15,1 13 8 0,-5 8-8 0,0 8 0 16,9-8 56-16,0 4 7 0,4 0 1 0,-4 4 0 16,9-4-31-16,5 0-5 0,0-4-2 0,4 3 0 15,9-7-42-15,1 0-8 0,4-4-1 0,-1-4-1 0,1-13 42 0,5-3 8 16,4-5 1-16,4-7 1 15,1-9-113-15,-1-4-22 0,10-7-5 0,-5-5-698 16,5-4-139-16</inkml:trace>
          <inkml:trace contextRef="#ctx0" brushRef="#br0" timeOffset="35379.0177">25563 4077 2066 0,'-23'-8'92'0,"14"8"18"0,-5 0-88 0,0 4-22 16,1 8 0-16,-5-4 0 0,-1 8 50 0,1 1 6 0,0 3 0 0,0 8 1 15,4 4-18-15,-4 5-4 0,9-1-1 0,0 5 0 16,-1 3-20-16,1 1-4 16,5 7-1-16,-1 1 0 0,5-4-60 0,5-1-12 0,-5-3-2 0,4-5-947 15</inkml:trace>
          <inkml:trace contextRef="#ctx0" brushRef="#br0" timeOffset="37333.744">29533 4166 2469 0,'32'-8'109'0,"-32"8"23"0,0 0-105 0,13 16-27 16,1 8 0-16,4 13 0 0,-4 11 50 0,4 13 5 0,0 8 1 0,-4 8 0 15,-1-4 1-15,1 4 1 0,-9-1 0 0,-1 9 0 16,-8-4 5-16,-10 8 1 16,0-4 0-16,-4 4 0 0,-9-4-52 0,4-8-12 0,-4 0 0 0,-5 0 0 0,5-8 0 0,-5 4 0 15,-5-5 0 1,-8 1 0-16,-5-8 17 0,-5 0 1 0,-9-5 0 15,-9 1 0 1,5-8-80-16,-5-5-16 0,-9-3-3 0,-4-1-1248 0</inkml:trace>
          <inkml:trace contextRef="#ctx0" brushRef="#br0" timeOffset="35831.9173">26487 3935 1267 0,'0'0'112'0,"0"0"-89"0,0 0-23 0,-9 4 0 15,-5 9 112-15,0-1 17 0,10 8 4 0,-5 0 1 0,-9 8-10 0,-5 1-1 16,-5-1-1-16,1 5 0 16,-5-1-46-16,0-4-10 0,0 9-2 0,-4-1 0 15,9 5-51-15,-5-5-13 0,0 8 0 0,0 5 0 16,0-9-18-16,0 5-6 0,1 0-2 0,-6-5-1023 15</inkml:trace>
          <inkml:trace contextRef="#ctx0" brushRef="#br0" timeOffset="35649.4623">26050 4045 1537 0,'0'0'68'0,"0"-13"14"0,0 13-66 0,0 0-16 15,0-8 0-15,0 8 0 16,0 0 97-16,0 0 16 0,0 0 3 0,-5 13 1 0,1-1-57 0,-1 4-12 16,-4-4-3-16,4 8 0 0,1-4 11 0,-1 1 1 15,-4-1 1-15,5 4 0 0,-5-8-26 0,9 8-6 16,0-3-1-16,-5 3 0 0,5-4-25 0,-5-4 0 15,5 4 0-15,5-4 0 0,0 1 0 16,-1-5 0-16,1 0 0 0,4 0 0 0,4 4 56 0,1-8 7 0,0 0 1 0,4 0 0 16,5 0-64-16,-1-8-26 15,1 0 2-15,0 4 0 16,0 0-64-16,-5 0-13 0,0-4-3 0,-4 4-931 16</inkml:trace>
          <inkml:trace contextRef="#ctx0" brushRef="#br0" timeOffset="36033.7947">26692 3931 2383 0,'0'0'52'0,"4"16"12"0,1 5 1 0,4 3 2 0,-5 0-54 0,1 5-13 0,0 3 0 0,-5 4 0 0,0 5 62 16,0-5 10 0,0 9 1-16,-5 3 1 0,-4 1-59 0,0 8-15 15,-5-1 0-15,-4 9 0 0,-9-4 0 0,-1 3 0 16,-8-3 0-16,-1 4 0 16,1-8-202-16,-5-1-43 0</inkml:trace>
          <inkml:trace contextRef="#ctx0" brushRef="#br0" timeOffset="37118.8826">28531 5315 2188 0,'23'8'48'0,"-23"-8"11"0,0 0 1 0,0 0 1 0,4 13-49 0,-4 7-12 0,0 0 0 0,0 4 0 16,-4 5 105-16,-1 3 19 0,5 4 3 0,-4 1 1 16,4-1-52-16,0 1-9 0,-5-1-3 0,1 1 0 0,-1 3-51 0,0 1-13 15,5-13 0-15,0 8 0 0,-4-3 0 0,-10-1-12 0,1-4 3 0,-6 1-839 16,-3-5-168-16</inkml:trace>
        </inkml:traceGroup>
      </inkml:traceGroup>
    </inkml:traceGroup>
    <inkml:traceGroup>
      <inkml:annotationXML>
        <emma:emma xmlns:emma="http://www.w3.org/2003/04/emma" version="1.0">
          <emma:interpretation id="{BFA09ABC-041E-4659-BFBA-5911DDC22AC1}" emma:medium="tactile" emma:mode="ink">
            <msink:context xmlns:msink="http://schemas.microsoft.com/ink/2010/main" type="paragraph" rotatedBoundingBox="2323,9836 32651,7719 32861,10719 2532,12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509572-0CC4-470A-8A7B-10178C6C2606}" emma:medium="tactile" emma:mode="ink">
              <msink:context xmlns:msink="http://schemas.microsoft.com/ink/2010/main" type="line" rotatedBoundingBox="2323,9836 32651,7719 32861,10719 2532,12836"/>
            </emma:interpretation>
          </emma:emma>
        </inkml:annotationXML>
        <inkml:traceGroup>
          <inkml:annotationXML>
            <emma:emma xmlns:emma="http://www.w3.org/2003/04/emma" version="1.0">
              <emma:interpretation id="{8B3A19E2-1DA2-4C08-9395-3628C55F2A69}" emma:medium="tactile" emma:mode="ink">
                <msink:context xmlns:msink="http://schemas.microsoft.com/ink/2010/main" type="inkWord" rotatedBoundingBox="2363,10415 7962,10024 8100,11997 2501,1238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9158.1304">158 10277 1364 0,'0'0'60'0,"-5"4"13"0,5-4-58 0,0 0-15 0,0 0 0 0,0 0 0 16,0 8 46-16,5 0 6 0,4 0 2 0,5-4 0 15,4 0-12-15,14-4-2 0,-1-4-1 0,6-4 0 16,-1 4 4-16,-4-8 1 0,5 0 0 0,-5 0 0 15,4 0-27-15,-13-5-5 0,-5 1 0 0,0-4-1 0,0 4-3 0,-4-4-8 16,-5-5 12-16,5 1-4 16,-5 4 17-16,-5 0 3 0,-4-9 1 0,5 9 0 0,-5-4-1 0,0-1 0 15,0 5 0-15,-5-4 0 0,1 4 5 0,-10-1 1 0,5 5 0 0,-9 0 0 16,4 8-17-16,-4 0-3 16,0 0-1-16,0 8 0 0,-1 0 10 0,1 8 1 15,-5 4 1-15,5 8 0 0,5 9 3 0,-1 11 0 16,0 13 0-16,1 3 0 0,8 13-16 0,-4 4-4 15,4 4 0-15,5 4 0 0,0 4 24 0,9 4 4 16,1 0 0-16,-1 0 1 0,-5 0-4 0,5 0-1 16,-4-4 0-16,-1 0 0 0,6-4-18 0,-10-4-4 15,4-4-1-15,-4-1 0 0,-4-7-9 0,-1 0 0 16,-4-8 0-16,-5-9 8 16,1 1-135-16,-1-9-27 0,0 1-6 0</inkml:trace>
          <inkml:trace contextRef="#ctx0" brushRef="#br0" timeOffset="39319.8118">89 11098 2163 0,'0'0'48'0,"10"-8"9"0,8 0 3 0,0-4 0 0,5 0-48 0,4 0-12 16,0 4 0-16,5 0 0 0,0 0 29 0,5-5 3 15,-1 5 1-15,10 4 0 16,-5 0-113-16,4 0-24 15</inkml:trace>
          <inkml:trace contextRef="#ctx0" brushRef="#br0" timeOffset="39557.5105">1565 9824 2296 0,'-10'-12'102'0,"10"12"21"0,0 0-99 0,0 0-24 0,-9 12 0 0,9 4 0 15,-4 8 57-15,-5 9 7 0,0 7 0 0,0 9 1 16,-5 7-1-16,0 1 0 16,1 0 0-16,3 7 0 0,-3-3-9 0,-1 8-3 15,5-4 0-15,0 7 0 0,-5-3-36 0,10 4-7 16,4 0-1-16,4-4-8 0,5 4 0 0,0-9 0 16,5-3 0-16,0 0 0 15,-1-9-29-15,1 1-13 0,4-9-2 0,1-7-810 16,-6-1-162-16</inkml:trace>
          <inkml:trace contextRef="#ctx0" brushRef="#br0" timeOffset="39985.9068">2853 9990 2602 0,'0'0'57'0,"-9"8"12"0,0 4 3 0,0 12 1 16,4 4-58-16,-8 13-15 0,-19-5 0 0,9 13 0 15,5-1 80-15,-1 9 12 0,-12-4 4 0,-1 7 0 16,0 1-68-16,0 4-12 15,5 4-4-15,-5 4 0 0,-9-5-12 0,9 1 0 0,5 0 0 16,4-4 0 0,-9-1-120-16,5-3-28 0,-1-4-4 0,15-9-1024 0</inkml:trace>
          <inkml:trace contextRef="#ctx0" brushRef="#br0" timeOffset="39790.5507">2234 10241 1612 0,'0'-45'72'0,"9"21"14"0,5-1-69 0,4 1-17 0,0 0 0 0,0 8 0 16,0 4 216-16,5 7 39 0,0 10 8 0,0 3 1 15,-5 8-174-15,5 8-35 0,13 4-7 0,-9 9-2 0,-4 3-14 0,5 9-4 0,-1-1 0 0,-4 9 0 16,4 4 3-16,-13-5 0 16,-1 5 0-16,5 0 0 0,14 0-31 0,-9-1 8 0,-14-3-8 0,0 0 0 15,5-9-13-15,0 1-6 0,-5-9-1 0,-9-3 0 32,0-5-174-32,4 0-35 0,5-11-7 0,-9-5-2 0</inkml:trace>
          <inkml:trace contextRef="#ctx0" brushRef="#br0" timeOffset="40169.9822">3295 10512 2487 0,'36'8'55'0,"-27"-8"11"0,-9 0 2 0,0 0 2 0,14 4-56 0,0 0-14 0,8 0 0 0,1 0 0 31,0 0 53-31,9 0 8 0,4-4 2 0,1 4 0 0,-6-4-50 0,6 0-13 16,-5 0 0-16,0-4 0 0,-5 4-82 0,0 0-22 0,1 4-4 0,-10-4-991 31</inkml:trace>
          <inkml:trace contextRef="#ctx0" brushRef="#br0" timeOffset="40535.554">4346 9455 2559 0,'0'0'56'0,"0"0"12"0,0 8 3 0,9 13 1 0,-4-1-58 0,0 8-14 16,-1 5 0-16,1 7 0 0,-1 1 64 0,5 7 9 15,0 9 3-15,1-1 0 0,-6 5-20 0,1 0-4 16,4 8-1-16,-9 4 0 0,4-5-23 0,-4 1-4 16,0 4 0-16,5-4-1 0,-10 4-13 0,5-9-2 0,0 1-8 0,-4-8 12 15,4-13-12-15,0-3 9 0,0-9-9 0,0-8 8 16,0-3-8-16,0-5 10 0,0-4-10 0,0-12 10 16,0 0-10-16,0 0 0 0,4-12 0 0,5-8 8 15,1-9-8-15,-1-11 8 0,4-9-8 0,1 1 8 0,4-13-8 0,5 4 0 16,0-3 0-16,-5 7 0 15,9 0 0-15,-4 9 0 0,4 12-8 0,-8 3 8 16,3 13 0-16,-3 4 0 0,-1 8-9 0,0 12 9 16,0 4 0-16,5 4 0 0,-9 9-8 0,4 7 8 15,-5 0 0-15,1 5 0 0,-5 3 0 0,5 5 0 0,-5 7 0 0,0-3 0 16,0 3 8-16,0-3-8 16,-4-4-147-16,-1-5-35 0,1-4-7 0,4-7-1028 15</inkml:trace>
          <inkml:trace contextRef="#ctx0" brushRef="#br0" timeOffset="40759.806">5353 9557 1612 0,'27'-37'72'0,"-13"25"14"0,-1 4-69 0,10 0-17 16,0 12 0-16,-1 4 0 0,-3 12 186 0,-1 4 34 15,5 9 6-15,-1 11 2 0,-3 9-94 0,-1 4-18 16,-4 7-4-16,-1 9-1 0,1 4-12 0,-10-4-3 0,-4 8 0 0,0 0 0 15,-4 4-59-15,-1-4-12 0,-8-4-2 0,-1 4-1 16,5-5-11-16,-9-3-3 0,-1 0 0 0,1-8 0 16,-5 0-30-16,1-9-6 0,-1-3-2 0,0-4 0 31,-9-9-156-31,5 0-31 0</inkml:trace>
        </inkml:traceGroup>
        <inkml:traceGroup>
          <inkml:annotationXML>
            <emma:emma xmlns:emma="http://www.w3.org/2003/04/emma" version="1.0">
              <emma:interpretation id="{85B2F913-6674-4D8C-98C2-2F76B1E4618B}" emma:medium="tactile" emma:mode="ink">
                <msink:context xmlns:msink="http://schemas.microsoft.com/ink/2010/main" type="inkWord" rotatedBoundingBox="9298,9823 15495,9391 15633,11371 9436,1180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1334.2167">7028 10224 1792 0,'0'0'80'0,"0"-8"16"0,-5 4-77 0,1-4-19 0,4 8 0 0,0 0 0 0,0 0 106 0,4 0 18 16,6-4 3-16,8 4 1 15,9 4-67-15,10-4-13 0,3 4-2 0,6-4-1 0,4 0-8 0,5 0-1 16,-1 0-1-16,6 0 0 16,-1 0-15-16,-5 0-2 0,1-4-1 0,-5 8 0 0,-9 0-17 15,-5 4 0-15,-4 0 0 0,-9-4 0 16,0 5-38-16,-9-9-11 0,-1 8-3 0,-8 0-688 15,-5-8-137-15</inkml:trace>
          <inkml:trace contextRef="#ctx0" brushRef="#br0" timeOffset="41488.0785">7078 10508 1209 0,'-27'12'53'0,"22"-4"12"0,-8 0-52 0,8 0-13 0,5 0 0 0,0 0 0 15,5 4 157-15,-1 5 29 16,-4-17 6-16,14 12 0 0,9 0-78 0,-5-4-16 0,9 0-3 0,0 0-1 15,5-4-22-15,9-4-5 16,0 4-1-16,9-8 0 16,5 4-97-16,4-4-19 0,0 0-4 0,5 0-1 0</inkml:trace>
          <inkml:trace contextRef="#ctx0" brushRef="#br0" timeOffset="42083.6135">8458 10216 2372 0,'0'0'52'0,"0"0"12"0,0 0 1 0,0 0 1 15,0 0-53-15,18 0-13 0,0 0 0 0,5 4 0 0,4 0 54 0,5 4 8 16,4 1 2-16,5-1 0 16,5 0-42-16,4 0-8 0,5 0-2 0,-1-4 0 15,-4 0-198-15,0-4-40 0,51 0-8 0,-29-4-2 0</inkml:trace>
          <inkml:trace contextRef="#ctx0" brushRef="#br0" timeOffset="41886.9507">8540 9791 1785 0,'0'0'159'0,"4"-12"-127"0,5 4-32 0,5-4 0 15,4 4 172-15,5 0 28 0,0 0 5 0,8-5 2 0,6 1-150 0,4-4-29 0,4-4-7 0,5 0-1 32,1-5 10-32,-1 1 2 0,0 0 0 0,-5-4 0 0,1 3-16 0,-10-3-4 15,-4 0 0-15,-5-1 0 0,-8 1-3 0,-6-4-1 16,1-1 0-16,-5 1 0 15,-9-5-8-15,5 1 8 0,-10 0-8 0,0-1 8 0,1 9 0 0,-5-1 0 16,0 5 0-16,0 4 0 0,-1 4-8 0,1 0 8 16,-4 7-8-16,4 1 8 0,0 4-8 0,-5 0 0 15,5 4 0-15,0 4 0 0,-5 0 0 0,5 4 0 16,-5 5 0-16,5-1 0 0,-5 8 0 0,5 4 0 16,-4 5 0-16,4 3 0 0,-1 4 0 0,1 5 10 0,0 7-10 0,0 5 10 0,5 4 22 0,-1-1 4 31,1 5 0-31,-1 8 1 0,0 0 3 0,-4 3 0 15,5 1 0-15,-5 12 0 0,4-4-9 0,-4 0-2 16,-5 0 0-16,1 0 0 0,4 0-13 0,-5-4-4 16,0 0 0-16,1-4 0 0,-1 4-12 0,-4-5 0 15,4-3 0-15,-4-4 0 16,4-4-153-16,-4-13-31 0,0-7-5 0,4-9-1081 0</inkml:trace>
          <inkml:trace contextRef="#ctx0" brushRef="#br0" timeOffset="42288.0713">9965 9463 748 0,'9'-20'67'0,"0"-4"-54"16,0 0-13-16,5 3 0 0,-10 1 258 0,1 8 49 16,-1 4 9-16,-4 8 3 0,0 0-159 0,0 0-32 15,5 16-7-15,-5 8-1 0,0 5-41 0,0 3-9 16,0 9-2-16,0 3 0 0,-5 5 4 0,5 3 0 15,-4 5 0-15,-1 8 0 0,-4-5-13 0,4 5-3 0,-4 4 0 0,5 0 0 16,-1-4-36-16,1-5-7 0,-1 1-1 0,5-4-1 0,-4-13-22 0,4 1-4 16,0-5-1-16,4-8 0 15,1-7-178-15,4-1-36 0,-5-8-7 0</inkml:trace>
          <inkml:trace contextRef="#ctx0" brushRef="#br0" timeOffset="42494.3919">10561 9516 2559 0,'0'0'56'0,"18"-4"12"0,-4 0 3 0,0 4 1 0,-1 4-58 0,5 4-14 0,1 0 0 0,-1 4 0 0,0 9 57 16,5-1 9-16,-5 8 2 0,0 1 0 0,5 7-13 0,0-4-3 0,-5 5 0 0,5 7 0 16,-1-3-26-16,6 3-6 15,-1-3 0-15,-4-1-1 0,4-3 15 0,1-1 3 0,-6 0 1 0,1-3 0 16,-9-5-38-16,-1 0 0 15,6-3 0-15,-6-5 0 0,1-4 0 0,0 0 0 16,-5-3 0-16,0-1-8 16,-5-4-128-16,-4-8-26 0,0 0-5 0,0 0-1077 15</inkml:trace>
          <inkml:trace contextRef="#ctx0" brushRef="#br0" timeOffset="42735.8173">11121 9403 2361 0,'0'0'210'0,"-14"4"-168"0,1 4-34 0,-1 8-8 0,-4 4 45 16,-5 9 7 0,-4 7 2-16,-5 9 0 0,0-1 18 0,0 9 4 15,-4 3 1-15,-1 1 0 0,1 4-13 0,-1-1-2 16,1 5-1-16,4 0 0 0,-4 0-22 0,4-5-5 0,0 1-1 16,-4 0 0-16,4-5-62 0,0 1-13 0,-5-8-2 0,6-5-1 15,8-3-131-15,0-13-27 0,9 0-5 0</inkml:trace>
          <inkml:trace contextRef="#ctx0" brushRef="#br0" timeOffset="42915.7219">11676 9192 2419 0,'32'12'107'0,"-18"-3"22"0,9 7-103 0,4 8-26 15,5 17 0-15,4 3 0 0,-4 9 108 16,-4 3 16-16,-1 5 3 0,-4 8 1 0,-10 4-27 0,1-1-5 15,0 5 0-15,-10 4-1 0,-4 0-35 0,-4 4-6 16,-10-4-2-16,-4 4 0 0,-10-4-41 0,-3 0-11 16,-10-12 0-16,0 0 0 0,0-5-17 0,4-7-6 0,-8-8-1 0,-1-9 0 15,1-3-145-15,-1-5-30 0,5-8-5 0,0 0-2 0</inkml:trace>
          <inkml:trace contextRef="#ctx0" brushRef="#br0" timeOffset="43689.496">12760 9905 864 0,'-23'4'76'0,"10"-4"-60"0,-1-4-16 0,-4 4 0 0,0 4 157 16,4-4 29-16,0 4 6 0,1 0 0 0,3 0-49 0,10-4-11 16,0 0-1-16,0 0-1 0,0 0-80 0,10 8-16 15,3 4-3-15,10-4-1 0,0-4 6 0,9 0 2 16,4-8 0-16,5 0 0 0,-5 0-3 0,10 0-1 16,-1-4 0-16,1 4 0 0,-10 0-7 0,5 0-2 15,0 4 0-15,5 4 0 16,-10-4-173-16,1 8-36 0</inkml:trace>
        </inkml:traceGroup>
        <inkml:traceGroup>
          <inkml:annotationXML>
            <emma:emma xmlns:emma="http://www.w3.org/2003/04/emma" version="1.0">
              <emma:interpretation id="{F39725E2-F003-4FA1-AA65-1BF2E57C5371}" emma:medium="tactile" emma:mode="ink">
                <msink:context xmlns:msink="http://schemas.microsoft.com/ink/2010/main" type="inkWord" rotatedBoundingBox="16732,9229 22355,8836 22498,10892 16875,11285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4188.8499">14486 8699 2134 0,'31'-49'95'0,"-17"33"19"0,-5 0-91 0,0-5-23 0,0 5 0 0,0 0 0 16,5 8 65-16,-14 8 9 0,0 0 2 0,0 0 0 15,9 8-33-15,0 8-7 0,-4 4 0 0,-1 9-1 16,1 11-3-16,0 5 0 0,-5 7 0 0,0 9 0 16,-5 4 16-16,0 4 2 0,5 4 1 0,-4 7 0 15,-5-3-31-15,0 8-5 0,4 0-2 0,-4 0 0 16,-5-8 30-16,1 4 5 0,8-4 2 0,-4-4 0 0,5-8-30 0,-1-5-7 15,-4-3-1-15,4 0 0 0,1-13-4 0,-1-7 0 16,-4-5-8-16,5-8 12 0,-1-4-4 16,0-3 0-16,5-9-8 0,0-8 12 15,0 0-2-15,0 0-1 0,0 0 0 0,0 0 0 0,0 0 0 16,5-16 0-16,9-5 0 0,4-7 0 0,-4 0-9 0,4-9 0 16,4 1 0-16,10-9 0 0,0 5 0 0,5-1-12 15,-10 5 4-15,9 4 8 0,-8 7-11 0,-6 5 11 16,1 4-8-16,-5 4 8 0,1 8-8 0,-6 0 8 15,1 4-8-15,-5 4 8 0,-9-4 0 0,9 12 0 16,0 0 0-16,0 8 11 0,-4 0-11 0,4 1-14 16,-9 7 3-16,5 0 1 15,-1 5-71-15,1 3-15 0,-5 1-2 0,0 3-774 0,0 0-154 0</inkml:trace>
          <inkml:trace contextRef="#ctx0" brushRef="#br0" timeOffset="44706.308">15815 9196 1792 0,'0'0'40'0,"0"0"8"0,0 0 1 0,0 0 1 0,0 0-40 0,0 0-10 15,0 0 0-15,0 0 0 0,0 0 64 0,0 0 10 16,14-4 2-16,4 4 1 0,5-4-6 0,4 0-2 16,0-4 0-16,10 0 0 0,-1-4-17 0,0 0-4 0,1-8-1 0,-1 3 0 15,1 1-31-15,-5-4-7 0,0 0-1 0,-5-1 0 16,-4 1-8-16,-1 0 8 16,-8-4-8-16,0 3 8 0,-5-3-8 0,0 0 0 15,-9 0 0-15,0-1 0 0,-9-3 0 0,4 4 0 0,1-5 0 0,-5 5 0 16,-1 0 8-16,1 4 0 15,-4 7 0-15,-1 1 0 0,5 4-8 0,-5 4 0 0,1 8 0 0,-1 4 0 16,0 13 0-16,-4 7 0 0,-5 4 0 0,5 17 0 16,0 3 0-16,0 13 8 0,-5 4-8 0,9 12 8 15,-4 0 32-15,4 0 5 0,5 8 2 0,-4 4 0 16,4-16 9-16,-5 4 3 0,0-4 0 0,1-5 0 16,-1-3-15-16,-4 0-4 0,-1-8 0 0,-3 0 0 15,3-5-16-15,1-3-4 0,-4-5-1 0,3 1 0 16,1-5-19-16,4-7 0 0,1-1 0 0,-5-3 0 15,4-1-187-15,0 0-44 0,-4-7-9 0</inkml:trace>
          <inkml:trace contextRef="#ctx0" brushRef="#br0" timeOffset="44880.6723">15519 9638 2109 0,'0'0'93'0,"0"0"20"0,0 0-90 0,9 4-23 0,5 0 0 0,4 0 0 15,5 0 56-15,0 0 6 16,4 0 2-16,14-4 0 0,-5 0-14 0,10 0-2 16,4 0-1-16,4 0 0 15,1-4-179-15,0 0-35 0,-5 0-7 0,0-4-2 0</inkml:trace>
          <inkml:trace contextRef="#ctx0" brushRef="#br0" timeOffset="45061.3124">17240 8423 1958 0,'14'0'87'0,"-14"0"17"0,0 0-83 0,0 0-21 0,4 9 0 0,1 7 0 0,-10 8 107 0,-4 0 17 15,0 5 3-15,-5 3 1 16,1 4 0-16,-10 5 0 0,-9-1 0 0,0 9 0 16,5-5-103-16,-5 5-25 0,0-5 0 0,-4 5 0 15,8 0-31-15,-8-1-11 0,4 1-2 0,0-5-783 16,-4-3-156-16</inkml:trace>
          <inkml:trace contextRef="#ctx0" brushRef="#br0" timeOffset="45290.7959">18136 8423 2599 0,'0'0'57'0,"-5"9"12"0,-8 3 3 0,4 12 0 0,-1 12-57 0,1 5-15 0,0 7 0 0,-4 9 0 16,-6 4 76-16,6 4 12 0,4-5 2 0,-5 9 1 16,0 0-32-16,-4 4-7 15,9-5 0-15,-5 9-1 0,1 0-27 0,-1-4-4 16,0 4-2-16,5-4 0 0,0 0-42 16,5-13-8-16,-5 1-1 0,4-4-1 15,10-9-140-15,-5-3-28 0,-5-9-6 0</inkml:trace>
          <inkml:trace contextRef="#ctx0" brushRef="#br0" timeOffset="45536.4739">18419 9188 2286 0,'23'-40'101'0,"-9"20"21"0,4-1-98 0,14-3-24 16,4 0 0-16,1 0 0 0,-1 3 49 0,5 1 5 15,4 0 1-15,1 4 0 16,-5 3 11-16,-5 5 2 0,1 4 1 0,-1 8 0 15,-4 9-14-15,-5 3-3 0,1 12-1 0,-6 13 0 16,-3 7 2-16,-1 1 1 0,-4 11 0 0,-5 13 0 16,-5-4-34-16,1 0-6 0,-1 4-2 0,-4 4 0 15,0-9 3-15,-4 1 0 0,4 0 0 0,0-4 0 16,0-9-15-16,0-3-12 0,0-4 3 0,0-9 0 16,4-12-178-16,1 1-35 0,-5-9-7 15,9-8-951-15</inkml:trace>
          <inkml:trace contextRef="#ctx0" brushRef="#br0" timeOffset="45737.0553">19293 8945 1958 0,'0'0'87'0,"-9"0"17"0,0 9-83 0,-5-1-21 0,-4 8 0 0,0 4 0 16,-9 8 107-16,-1 9 17 15,-3 7 3-15,-6 9 1 0,-4 0-26 0,0 3-5 16,-9 5-1-16,-5 4 0 0,-8-5-53 0,4 1-11 15,4 4-3-15,-4 0 0 0,4-5-29 0,5 1-10 16,0 0 0-16,4-1-834 0,5-7-168 0</inkml:trace>
          <inkml:trace contextRef="#ctx0" brushRef="#br0" timeOffset="45948.8926">19835 8606 2188 0,'32'20'195'0,"-18"-12"-156"0,4 12-31 0,5 4-8 0,-5 13 52 0,5 7 10 16,-1 9 2-16,1 8 0 0,-5-1 50 0,-4 5 10 0,-5 4 3 0,-4 12 0 15,-14-4-35-15,-5 4-8 0,-4 0 0 0,-10 4-1 16,1-4-48-16,-5-1-10 16,-4 1-1-16,-5 4-1 0,0-12-11 0,0-4-1 15,-5-4-1-15,1-5 0 16,4-7-72-16,-5-8-14 0,5-1-4 0,5-7-848 15,4-1-169-15</inkml:trace>
        </inkml:traceGroup>
        <inkml:traceGroup>
          <inkml:annotationXML>
            <emma:emma xmlns:emma="http://www.w3.org/2003/04/emma" version="1.0">
              <emma:interpretation id="{C6B98FCF-8D21-43D5-B18D-C0D8CA2769F7}" emma:medium="tactile" emma:mode="ink">
                <msink:context xmlns:msink="http://schemas.microsoft.com/ink/2010/main" type="inkWord" rotatedBoundingBox="23295,8372 27497,8079 27706,11079 23505,11372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6681.1233">21078 9472 1450 0,'5'-9'32'0,"-5"1"6"0,-10-4 2 0,6 4 1 0,-1-4-33 0,1 8-8 15,-5-4 0-15,4 4 0 0,5 0 130 0,0 4 24 16,0 0 5-16,0 0 1 16,14-8-71-16,4 4-13 0,5 0-4 0,9 0 0 15,9-5-8-15,4-3-1 0,10-4-1 0,13 8 0 0,0 0-30 0,1 0-7 16,-1 4-1-16,0 0 0 16,-9 8-24-16,1 0 8 0,-10 0-8 0,0 4 0 15,-5-4-127-15,-4 0-30 0,-4 4-7 0,-5-4-508 16,-5 4-101-16</inkml:trace>
          <inkml:trace contextRef="#ctx0" brushRef="#br0" timeOffset="46870.3933">21797 9010 1868 0,'0'0'41'0,"0"0"9"0,0 0 2 0,0 0 0 0,0 0-42 0,-9 12-10 0,5 5 0 0,-1 7 0 15,-4 8 88-15,-5 1 16 16,1 7 4-16,-1 5 0 0,0 3-20 0,-4 5-4 15,0-5-1-15,0 5 0 0,0 0-31 0,-5-5-5 16,5 5-2-16,4-1 0 16,0-7-61-16,5 3-13 0,0-7-3 0,5 3-754 0,4-7-151 0</inkml:trace>
          <inkml:trace contextRef="#ctx0" brushRef="#br0" timeOffset="47532.8652">23459 8492 2534 0,'0'0'56'0,"18"-4"11"0,1-4 2 0,3 4 3 0,1 4-58 0,4 0-14 16,-8 0 0-16,8 4 0 0,5 0 28 0,-5 0 4 16,-4-4 0-16,0 0 0 0,-1 0-32 0,6 0 0 15,-1-4 0-15,-4-4 0 0,0-4 0 0,4 0 0 16,0-4 0-16,1-1 0 0,-10 1 0 0,9 0 0 16,-4-4 0-16,0 0 0 0,-5-1 37 0,0-7 2 15,-4 4 0-15,4-5 0 0,-4-3-15 0,-1-4-4 16,-8 3 0-16,4-7 0 0,0 3-10 0,-4-3-2 0,-1-1-8 0,1-3 12 15,-1-1-12-15,-4 5 0 0,9-5 8 0,-4 1-8 16,-1-1 0-16,1 5 0 16,4-1 0-16,-4 5-10 0,-1 8 10 0,-4-5-12 15,0 13 12-15,0 8-12 0,0 0 12 0,-4 4-8 16,-1 4 8-16,-4 4-8 0,4 8 8 0,-8 4-13 0,-1 8 5 0,-4 8 8 16,0 13 0-16,-5-1 0 0,0 13 0 0,-4 12 0 15,0-1 0-15,-1 5 0 0,1 8 9 0,0 4-1 16,-1-4 1-16,1 4 1 0,0 0 0 0,-10 12 0 15,5-8 17-15,10-12 3 0,8-4 1 0,-4 3 0 16,-1 1-19-16,-3-8-4 0,-10 0-8 0,5-5 12 0,-5-3-12 0,0 4 9 16,0-9-9-16,0-11 8 15,9-9-8-15,1-3 0 0,-1-13 0 0,9 0 0 16,-4-8 0-16,9-4 0 0,0-8 0 0,0 0 0 16,-1-4 0-16,6-8 0 0,4 0 0 0,0-9 0 15,4 5 0-15,1-4 0 0,9-5 8 0,-1 5-8 16,1 0 0-16,9 4 0 0,0 3 0 0,4 5 0 0,5 0 0 0,-5 8-9 15,0 4 9-15,-4 0-10 0,4 8 10 0,-8 0 0 16,3 4-9-16,1 5 9 16,-5 3-65-16,-4-4-9 0,4 8-2 0,-9-3-768 15,0 7-155-15</inkml:trace>
          <inkml:trace contextRef="#ctx0" brushRef="#br0" timeOffset="47826.5413">24588 7909 2188 0,'28'-32'97'0,"-10"20"20"0,0-4-93 0,0 0-24 0,10-1 0 0,3 5 0 15,1 4 54-15,0 0 6 0,9 8 2 0,-4 0 0 16,-6 8-17-16,-3 4-3 0,-1 4-1 0,-9 5 0 15,-13-1-26-15,-1 4-6 0,-4 5-1 0,-9 3 0 16,-4 4 8-16,-6 1 0 0,-12-5 1 0,3 5 0 16,-4-5 15-16,0 0 4 0,5-7 0 0,0 3 0 15,4-4-1-15,5-4 0 0,0 1 0 0,4-9 0 16,5 0-17-16,4 0-3 0,5 0-1 0,5-4 0 16,-1 4-28-16,6 1-6 0,12 3 0 0,6-4-1 0,-1 0 21 0,9 0 0 15,5 0 0-15,5 5 0 16,-5-1-135-16,0 0-22 0,-5 0-5 15,-8-4-1-15</inkml:trace>
          <inkml:trace contextRef="#ctx0" brushRef="#br0" timeOffset="48228.9646">22840 9532 230 0,'0'0'20'0,"0"0"-20"0,0 0 0 0,0 0 0 16,0 0 224-16,0 0 40 0,0 0 8 0,0 0 1 15,0 0-79-15,14 0-16 0,4 0-3 0,0-4-1 16,5-4-11-16,0 4-3 0,13-4 0 0,5 4 0 16,5-4-73-16,8 0-15 0,5 4-4 0,14-8 0 15,5 3-13-15,8 1-3 0,-4 4-1 0,14 4 0 0,-10 0-34 0,5 0-6 0,5-4-2 0,13 4 0 32,0 4 30-32,-4-4 5 0,-9 4 2 0,4 4 0 0,-14-3-31 0,5-1-7 15,-9 0 0-15,9-4-8 16,-13 0 8-16,-1 0-8 0,-13-4 0 0,4 4 0 0,-13 0-8 0,-5-4-6 15,-5 4-1-15,-8-5 0 0,-5 5-70 16,-9-4-15-16,-10 0-2 0,-13 4-731 16,0 0-147-16</inkml:trace>
          <inkml:trace contextRef="#ctx0" brushRef="#br0" timeOffset="48581.704">23619 9986 2016 0,'0'0'89'0,"0"0"19"0,0 0-87 0,0 0-21 0,0 0 0 16,18 8 0-16,4-8 58 0,1 4 7 0,5 0 2 0,-1-4 0 15,0 4-28-15,-4 0-6 0,-5-4-1 0,5 4 0 16,-5 4 10-16,-4-4 2 0,-14-4 0 0,4 12 0 15,5 0-20-15,-9 4-3 0,-4 5-1 16,-5 3 0-16,-5 0 26 0,-9 5 5 0,-4 3 1 0,-5 4 0 16,0-3 0-16,0 3 0 0,10-3 0 0,-6-1 0 15,6-4-26-15,-1 1-5 0,5-5-1 0,4-4 0 16,5 0-5-16,0-3-2 0,4-5 0 0,5-4 0 0,0 4-13 0,0-12 0 16,9 4 8-16,5 0-8 0,-5-4 19 0,9 0 1 15,1-4 0-15,8 4 0 16,5-4-43-16,9-4-8 15,-5 0-1-15,10 0-1 0,-1-4-75 0,1-5-14 0,-1 5-3 16,10-8-1107-16</inkml:trace>
        </inkml:traceGroup>
        <inkml:traceGroup>
          <inkml:annotationXML>
            <emma:emma xmlns:emma="http://www.w3.org/2003/04/emma" version="1.0">
              <emma:interpretation id="{3EC706F5-6811-477C-92EB-8B59DB9EBCE3}" emma:medium="tactile" emma:mode="ink">
                <msink:context xmlns:msink="http://schemas.microsoft.com/ink/2010/main" type="inkWord" rotatedBoundingBox="28235,8545 32687,8234 32831,10301 28379,10612"/>
              </emma:interpretation>
              <emma:one-of disjunction-type="recognition" id="oneOf19">
                <emma:interpretation id="interp23" emma:lang="" emma:confidence="0">
                  <emma:literal>N)</emma:literal>
                </emma:interpretation>
                <emma:interpretation id="interp24" emma:lang="" emma:confidence="0">
                  <emma:literal>ix,</emma:literal>
                </emma:interpretation>
                <emma:interpretation id="interp25" emma:lang="" emma:confidence="0">
                  <emma:literal>ix)</emma:literal>
                </emma:interpretation>
                <emma:interpretation id="interp26" emma:lang="" emma:confidence="0">
                  <emma:literal>ix]</emma:literal>
                </emma:interpretation>
                <emma:interpretation id="interp27" emma:lang="" emma:confidence="0">
                  <emma:literal>ix;</emma:literal>
                </emma:interpretation>
              </emma:one-of>
            </emma:emma>
          </inkml:annotationXML>
          <inkml:trace contextRef="#ctx0" brushRef="#br0" timeOffset="50143.3482">25950 9075 1785 0,'9'-4'159'0,"0"0"-127"0,0-4-32 0,9 4 0 16,9 0 82-16,10 0 10 16,-1 4 3-16,10 0 0 0,13 0-63 0,0-4-12 15,0 4-2-15,1-4-1 0,-1 0-17 0,-9 4 0 16,-5-5 0-16</inkml:trace>
          <inkml:trace contextRef="#ctx0" brushRef="#br0" timeOffset="49992.0149">26391 8638 1209 0,'-4'-4'108'0,"-5"4"-87"0,9 0-21 0,0 0 0 16,0 0 93-16,0 0 15 0,9-4 2 0,0 0 1 16,9 0-63-16,5-4-12 0,4 4-2 0,5 0-1 0,0-9 15 0,0 1 2 15,4 0 1-15,0 0 0 0,1-4-14 0,-5 0-2 16,-5-1-1-16,0 5 0 0,-4-4 7 0,-9-4 2 16,-1 4 0-16,1-5 0 0,0 1-35 0,-10 0-8 15,1 0 0-15,-1 4 0 0,-4-5 53 0,0 5 9 16,0-4 2-16,-4 4 0 0,4-5-36 0,-5 5-8 15,5-4 0-15,-4 4-1 0,-5 0-8 0,4-1-2 16,5 9 0-16,-9 0 0 0,9 0-1 0,0 8-8 16,-9 0 12-16,9 0-4 0,-5 8-8 0,-4 4 0 0,-9 9 0 0,4 7 0 15,-4 4 0-15,-5 9 0 16,-4 11 0-16,-5 13 0 0,0 4 39 0,10 0 5 16,3 8 2-16,1 0 0 0,-5-5 14 0,-4 1 4 15,9 0 0-15,-9 4 0 0,4-8-24 0,0-4-4 16,9 3 0-16,-4-3-1 0,-9 0-22 0,4-8-4 0,9-1-1 15,-4 1 0-15,0-13-8 0,0 1 0 0,4-5 0 16,-4-3 0 0,0-5-60-16,0 0-13 0,-5-3-3 0,-5-1-1 15,6-4-147-15,-1-3-28 0</inkml:trace>
          <inkml:trace contextRef="#ctx0" brushRef="#br0" timeOffset="50366.1794">28039 7748 2448 0,'-4'-4'54'0,"-5"-1"11"0,4 5 3 0,-4 0 0 0,4 9-55 0,1-1-13 0,-10 4 0 0,1 8 0 16,-6 0 43-16,-3 5 5 0,3-1 2 0,-8 0 0 15,0 4-10-15,-10 5-1 0,1 3-1 0,-1 1 0 16,1-1-27-16,0 1-11 0,-1-1 8 0,5 0-8 31,5 1-149-31,-9-1-35 0,-1-7-8 0</inkml:trace>
          <inkml:trace contextRef="#ctx0" brushRef="#br0" timeOffset="50602.0087">28349 7845 1612 0,'18'-8'144'0,"-18"8"-116"0,0 0-28 0,0 0 0 16,0 8 136-16,5 4 22 0,-5-12 4 0,-5 16 1 15,-9 4-47-15,-4 5-8 16,0-1-3-16,-9 4 0 0,-1 5-54 0,-3-1-11 16,-6 4-3-16,1 1 0 0,-1-1-37 0,-4 1 0 15,-4-1 0-15,-1 9-800 16,10-5-161-16</inkml:trace>
          <inkml:trace contextRef="#ctx0" brushRef="#br0" timeOffset="50803.2627">28554 8132 2127 0,'0'0'47'0,"0"0"9"0,0 0 3 0,0 0 1 0,4 8-48 0,1 8-12 0,-10 1 0 0,5 11 0 16,-4 4 70-16,-10 9 12 0,-4 11 2 0,-5-3 1 16,-13 24 3-16,8-4 0 0,-3 3 0 0,8 5 0 0,0-8-24 0,5-4-4 15,4 0 0-15,0-17-1 16,10 9-34-16,-5-5-6 0,4 1-2 0,1 4 0 16,4-1-8-16,0-3-1 0,0-5-8 0,0 17 12 15,0-16-106-15,0-1-22 0,-5-7-4 16,1-5-1114-16</inkml:trace>
          <inkml:trace contextRef="#ctx0" brushRef="#br0" timeOffset="51261.4625">29592 8480 1785 0,'-23'-8'79'0,"14"8"17"0,-5 4-77 0,1 4-19 0,-6 4 0 0,-3 9 0 15,-10 7 192-15,0 4 36 0,-14 9 6 0,-8 11 2 16,-1 1-145-16,-4 4-29 0,0 3-6 0,0 5 0 15,-1-4-35-15,1-1-6 0,5 1-2 0,-1 4 0 16,5 4-72-16,4-13-14 0,1-3-3 0,4-4-732 16,4-9-145-16</inkml:trace>
          <inkml:trace contextRef="#ctx0" brushRef="#br0" timeOffset="51047.781">28923 8363 1936 0,'45'-49'86'0,"-22"33"18"0,9 0-84 0,-5 4-20 0,5-1 0 0,0 13 0 16,-5 5 104-16,-4 11 17 15,4 4 3-15,-9 12 1 0,1 9-41 0,-1 7-9 16,-5 5-2-16,1 12 0 0,-5-5-11 0,5 5-2 16,-5-4-1-16,9 0 0 0,-4-1 8 0,0-7 1 15,-1 4 1-15,5-5 0 0,-4-3-69 0,4-5-20 16,-4-3 0-16,0-5-1 0,-1 1 13 0,-4-9 8 16,0-4-10-16,-4 0 10 15,0-7-124-15,-5-1-18 0,-5-4-4 0</inkml:trace>
          <inkml:trace contextRef="#ctx0" brushRef="#br0" timeOffset="51449.9433">30334 8124 2419 0,'14'32'107'0,"-5"-11"22"0,-5 7-103 0,1 8-26 0,-5 9 0 0,0 16 0 15,-5-1 94-15,5 9 14 16,-4 0 2-16,-5 12 1 0,-5 4-32 0,0-4-7 16,-8-4 0-16,-1 4-1 0,-5 4-34 0,-3-5-6 0,-6 1-2 0,-4 0 0 15,-4-4-29-15,-1-8-15 0,-9 0 2 0,1-8 0 31,-5-9-140-31,-1-3-28 0,-3-9-6 0</inkml:trace>
        </inkml:traceGroup>
      </inkml:traceGroup>
    </inkml:traceGroup>
    <inkml:traceGroup>
      <inkml:annotationXML>
        <emma:emma xmlns:emma="http://www.w3.org/2003/04/emma" version="1.0">
          <emma:interpretation id="{70B409A3-D03F-41BB-809F-E1317F7DD98C}" emma:medium="tactile" emma:mode="ink">
            <msink:context xmlns:msink="http://schemas.microsoft.com/ink/2010/main" type="paragraph" rotatedBoundingBox="9814,12461 32229,11358 32407,14969 9991,160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9C9F84F-9F4C-4001-8837-CE46F7E7CAA5}" emma:medium="tactile" emma:mode="ink">
              <msink:context xmlns:msink="http://schemas.microsoft.com/ink/2010/main" type="inkBullet" rotatedBoundingBox="9881,13836 10868,13787 10875,13921 9888,13970"/>
            </emma:interpretation>
            <emma:one-of disjunction-type="recognition" id="oneOf20">
              <emma:interpretation id="interp28" emma:lang="" emma:confidence="0">
                <emma:literal>-</emma:literal>
              </emma:interpretation>
            </emma:one-of>
          </emma:emma>
        </inkml:annotationXML>
        <inkml:trace contextRef="#ctx0" brushRef="#br0" timeOffset="52520.7627">7515 13179 1375 0,'0'0'60'0,"0"0"14"16,0 0-59-16,0 0-15 0,0 12 0 0,0 0 0 0,5 0 72 0,-1 0 12 15,10 0 3-15,-5 0 0 0,5-3 5 0,4 3 0 16,0 0 1-16,14 0 0 0,0-12-13 0,4 0-2 15,5 4-1-15,5-4 0 0,-1-4-17 0,-4 4-3 16,5-4-1-16,4-4 0 0,0 4-37 0,0-4-8 16,-4-4-2-16,-1-1 0 0,5 1-1 0,5 0-8 15,-5 0 12-15,0 4-4 16,0 0-82-16,-4 0-17 0,-1 4-3 0</inkml:trace>
      </inkml:traceGroup>
      <inkml:traceGroup>
        <inkml:annotationXML>
          <emma:emma xmlns:emma="http://www.w3.org/2003/04/emma" version="1.0">
            <emma:interpretation id="{3D4EC2CA-CCCD-49F5-910B-04FC8928B76E}" emma:medium="tactile" emma:mode="ink">
              <msink:context xmlns:msink="http://schemas.microsoft.com/ink/2010/main" type="line" rotatedBoundingBox="11210,12392 32229,11358 32407,14969 11388,16004"/>
            </emma:interpretation>
          </emma:emma>
        </inkml:annotationXML>
        <inkml:traceGroup>
          <inkml:annotationXML>
            <emma:emma xmlns:emma="http://www.w3.org/2003/04/emma" version="1.0">
              <emma:interpretation id="{6BB959CC-9BD3-40B8-B8B0-D1ECF3DAC3B8}" emma:medium="tactile" emma:mode="ink">
                <msink:context xmlns:msink="http://schemas.microsoft.com/ink/2010/main" type="inkWord" rotatedBoundingBox="11215,12491 15512,12279 15684,15792 11388,16004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5194.0218">9332 12871 403 0,'0'0'36'0,"0"0"-36"16,0 0 0-16,9-8 0 0,4-4 240 0,1 0 40 15,9 0 9-15,0-5 2 0,4-7-183 0,9 0-37 16,1-1-7-16,-1-7-2 0,1-4-18 0,-5-1-3 16,9 1-1-16,0-5 0 0,-5 5-40 0,0 0 0 15,-4-1 0-15,0 1 0 0,-5-1 0 0,-4 1 0 16,-5 3 0-16,1-3 8 0,-6-4 6 0,1-1 1 0,-5 1 0 0,5 3 0 16,-10 5 2-16,1-5 1 0,-5 1 0 0,0 0 0 0,0 3-18 0,-5 1 10 31,1-1-10-31,-1 9 8 0,-4 4 7 0,4 4 1 15,-4 4 0-15,-4-1 0 0,4 9 10 0,-5 4 2 16,-9 4 1-16,5 9 0 0,-9 7-13 0,-5 8-4 0,0 17 0 0,-5 15 0 16,10 5 13-16,4 16 3 0,1 8 0 0,3 0 0 15,-3 12 5-15,-1-4 2 0,5 5 0 0,-1-5 0 16,-3-4 1-16,4-4 1 0,-1-4 0 0,6-8 0 0,-6-4-24 0,1-9-5 16,5-11 0-16,-1 0-8 15,0-9 22-15,1-8-2 0,3-3-1 0,1-9 0 16,5-8 9-16,-1-8 1 0,1-4 1 0,4-4 0 15,0 0-9-15,4-12-1 0,1-8-1 0,-1 0 0 0,5-8-8 0,5-9-2 16,0 1 0-16,4-5 0 0,5 1-9 0,4-5 12 16,5 5-12-16,-5 3 12 0,-9 5-12 0,5 8-14 15,5 3 3-15,-6 5 1 0,1 8 10 0,0 8 0 16,-9 0 0-16,8 12 0 0,-4 4 0 0,1 5 0 16,3-1 0-16,1 8-8 0,0 1 8 0,4-1-8 15,-4 4 8-15,4-3-8 16,1-1-132-16,-1-4-25 0,14 13-6 0,-9-17-1 0</inkml:trace>
          <inkml:trace contextRef="#ctx0" brushRef="#br0" timeOffset="55560.7301">10834 11762 2149 0,'0'0'95'0,"0"0"20"0,0-8-92 0,0 8-23 0,0 0 0 0,0 0 0 16,0 0 47-16,9-4 5 0,9 0 0 0,-4 8 1 15,9 0-3-15,0 0-1 0,4 4 0 0,-4 4 0 16,0-4-17-16,-1 13-3 0,1-1-1 0,-5 0 0 16,5 4-28-16,-5 5 0 0,-9-9 0 0,-4 8 0 15,-1 1 0-15,-8-5 0 0,-1-4 0 0,-8 4 0 0,-1 1 19 0,0-1 10 16,1 0 3-16,-6-3 0 15,1-1-32-15,0-4 0 0,0 0 0 0,4-4 0 16,1 0 0-16,3-8 0 0,10-4 0 0,0 0 0 16,0 0 0-16,0 0 0 0,10 9 0 0,3 3 0 15,5-4-20-15,1 4-9 0,-6 0-3 16,5 0 0-16,1 4 52 0,3 1 9 0,-3 3 3 0,-6 0 0 0,1 8-32 0,-5 1 0 16,-4-5 0-16,-5 8 0 0,-5 1 0 0,1 3 0 15,-6 1 0-15,-3 3 0 16,-1 1-21-16,0-1-11 0,1 5-1 0,-1 3-1141 0</inkml:trace>
          <inkml:trace contextRef="#ctx0" brushRef="#br0" timeOffset="56508.4572">8949 13729 518 0,'-4'-4'46'0,"-1"-4"-37"15,5 0-9-15,5 0 0 0,-5 0 156 0,4-5 28 16,10 5 7-16,-5-4 1 0,0 4-76 0,5 0-16 16,4 0-2-16,0 4-1 0,5-4-18 0,4 8-4 15,5-4-1-15,5 4 0 0,-1 4 1 0,5 0 0 16,9 4 0-16,5-4 0 0,13 4-9 0,-4-4-2 16,4-4 0-16,9 4 0 0,15 0-5 0,-6-4-2 15,-4-4 0-15,4 0 0 0,1-8-4 0,9 0-1 0,4 0 0 0,0-9 0 16,0 5-35-16,-9 0-7 0,0-4-2 0,5 0 0 15,-1-5-8-15,-4 5 0 16,-9 0-12-16,5 4 12 0,-10 4 0 0,1-1 0 0,-1 1 0 0,-4 0 12 16,0 4-12-16,-5-4-16 0,-4 4 4 15,0 4 1 1,-1 0-120-16,-8 8-24 0,-5 0-5 0</inkml:trace>
          <inkml:trace contextRef="#ctx0" brushRef="#br0" timeOffset="57012.2265">10907 14093 1267 0,'-5'-12'112'0,"1"8"-89"0,-5-4-23 0,4 4 0 15,-4-4 180-15,5 4 31 16,4 4 6-16,-10 0 2 0,6 0-154 0,-5 4-30 16,0 0-7-16,-5 4 0 0,5 4 7 0,-5 0 1 0,-4 8 1 0,0 1 0 15,-5 11 15-15,0 4 4 16,-4 9 0-16,-5 8 0 0,0 7-32 0,-4 5-7 15,-1 4-1-15,-4 8 0 0,5-8 26 0,0 3 5 16,4-3 1-16,4 4 0 0,6-8-31 0,8-5-5 16,0-3-2-16,5-4 0 0,9-13-2 0,0 1 0 0,5-5 0 0,-1-8 0 15,10-3-8-15,4-13 0 0,0-4 0 0,5-8 8 16,5-4 0-16,3-4 0 0,1-8 0 0,0-5 0 16,5-3-8-16,-1 0 0 0,-4-4 0 0,0-5-11 15,-5 5 11-15,0-5 0 0,-8 1 0 0,3 4 0 16,-13-1 0-16,5 1 8 0,-9 8-8 0,-5 0 0 0,0 3 0 0,-5 1 0 15,-4 8 0-15,-5 4-8 0,-8 4 8 0,-1 4 8 16,-5 4-8-16,-3 4 11 16,-10 5-11-16,4 3 0 0,-8 0 0 0,8 4 8 15,-4 1-8-15,9-1-12 0,5-4 2 0,9 0-824 16,9 1-165-16</inkml:trace>
          <inkml:trace contextRef="#ctx0" brushRef="#br0" timeOffset="57927.2466">12396 13636 1094 0,'0'0'48'0,"9"-4"11"0,-5-4-47 0,10-4-12 0,4-1 0 0,5 1 0 16,9 0 168-16,9 0 31 16,4 0 6-16,1 0 2 0,9-4-123 0,4-1-24 0,0-3-4 0,5 4-633 31,-1 0-127-31</inkml:trace>
          <inkml:trace contextRef="#ctx0" brushRef="#br0" timeOffset="57770.7817">12755 12944 1864 0,'0'0'41'0,"0"0"9"0,0 0 2 0,0 0 0 0,14 0-42 0,0 0-10 16,-1-4 0-16,10 0 0 0,0 0 53 0,0-8 9 15,4-5 2-15,0 1 0 0,5-8-19 0,0 4-3 0,0-5-1 0,-9 1 0 0,-1 4-28 0,-3-4-5 16,3 3-8-16,-3 1 11 0,-1 0-11 15,-4 0 12 1,-1-1-12-16,-4-3 12 0,0 0 0 0,-4 0 0 0,-5 3 0 0,0 1 0 16,0 0-3-16,-5 0 0 0,1 8 0 0,-1 3 0 15,1-3 21-15,-1 8 4 0,5 4 1 0,-13 0 0 16,-6 4-22-16,6 4-4 0,-10 9-1 0,0 3 0 16,5 12-8-16,-5 5 0 0,5 7 0 0,0 13 0 0,0 3 0 0,4 13 13 15,5 4-3-15,0 12-1 16,4 0 38-16,1 4 7 0,-1 9 2 0,5-1 0 15,-5-8-16-15,5-4-4 0,-4-8 0 0,-1 0 0 16,1-8-15-16,-1-5-3 0,-4-7-1 0,-5 0 0 16,1-5-9-16,-1 1-8 0,-4-8 12 0,0-5-12 15,4-3 0-15,-4-5-19 0,4-4 3 0,1-7 0 16,-1-5-161-16,5 0-32 16,0-8-7-16,0-4-856 0</inkml:trace>
        </inkml:traceGroup>
        <inkml:traceGroup>
          <inkml:annotationXML>
            <emma:emma xmlns:emma="http://www.w3.org/2003/04/emma" version="1.0">
              <emma:interpretation id="{0A29EF62-B5F0-493A-B892-52420DD8EA51}" emma:medium="tactile" emma:mode="ink">
                <msink:context xmlns:msink="http://schemas.microsoft.com/ink/2010/main" type="inkWord" rotatedBoundingBox="16529,12236 20708,12030 20825,14405 16646,14611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9378.0832">16871 12523 2746 0,'5'-16'60'0,"4"0"13"0,5-5 3 0,4 5 1 0,9 0-61 0,-4 4-16 16,0 4 0-16,4 4 0 0,0 0 36 0,1 8 5 16,-6 4 1-16,6 8 0 15,-1 8-12-15,5 13-2 0,-5 7-1 0,-4 9 0 16,-9 3-2-16,4 5 0 0,14 4 0 0,-10 8 0 15,-12-4-1-15,8-1 0 0,4 5 0 0,-3-4 0 0,-1-4-24 0,-4 0 0 16,-1-9 0-16,1 1-11 16,4-5-62-16,-4-11-13 0,-10-5-2 0,10-3-1 15,0-5-143-15,-1-8-28 0</inkml:trace>
          <inkml:trace contextRef="#ctx0" brushRef="#br0" timeOffset="59633.0967">17809 12385 2530 0,'0'0'56'0,"-9"8"11"0,0 1 2 0,-5 7 3 0,-9 8-58 0,1 12-14 0,-1 13 0 0,-9 12 0 0,-9-1 62 0,-4 9 10 31,-10 8 1-31,0 4 1 0,5 0-26 0,-9 0-6 16,-14 0-1-16,9-4 0 0,10 4-32 0,4-4-9 0,-5-5 0 15,5-11 0 1,9-4-135-16,5-5-31 0,8-7-6 0,1-13-2 0</inkml:trace>
          <inkml:trace contextRef="#ctx0" brushRef="#br0" timeOffset="59820.7151">18264 12025 2574 0,'23'20'114'0,"-9"-3"23"16,-1 7-109-16,1 12-28 0,4 9 0 0,-4 12 0 15,0-1 88-15,-1 13 13 0,-8 8 3 0,-1 8 0 0,-8 0-32 0,-1 4-7 16,-8 0-1-16,-10 8 0 0,-4-4-36 0,-5 4-8 16,-9-4-2-16,-5-4 0 0,-18 4-18 0,14-8 0 0,9-8 0 0,5-8 0 31,-10-4-107-31,5-13-21 0,5 1-5 0,9-12-1173 0</inkml:trace>
          <inkml:trace contextRef="#ctx0" brushRef="#br0" timeOffset="59127.2681">16279 12159 2282 0,'-13'12'50'0,"-6"8"10"0,-8 4 3 0,0 17 1 0,0 7-51 0,-5 13-13 16,-5 12 0-16,1 12 0 0,-5 0 98 0,4 4 17 15,-4 4 3-15,10-4 1 0,-1 0-56 0,0 0-11 16,9-4-3-16,0-4 0 0,5 0-30 0,9-8-7 16,4 0 0-16,5-9-1 15,5-3-74-15,9-4-14 0,4-9-3 0,5-3-1140 0</inkml:trace>
          <inkml:trace contextRef="#ctx0" brushRef="#br0" timeOffset="58546.8015">14513 11847 1951 0,'36'-32'86'0,"-18"16"18"0,5-5-83 0,5-3-21 16,8 4 0-16,0 0 0 0,5-1 72 0,-4 5 11 16,-1 0 1-16,5 8 1 15,-4 0-42-15,-1 8-9 16,-4 0-2-16,-5 8 0 0,-4 0-20 0,0 4-12 0,-14 4 12 0,0 5-12 16,-9 3 9-16,-5 0-9 0,-4 8 0 0,-4-3 9 15,-10-9-9-15,5 8 0 0,-5-7 9 0,0 3-9 16,0-8 0-16,5 0 0 0,0-4 0 0,4 1 8 0,1-5-8 0,4-4 0 15,4 0 0-15,5-4 0 0,0 0 0 0,0 0 0 16,0 0 0-16,9 4 8 0,0 0-8 0,5 4 0 16,0 4 0-16,-1 8 0 15,1 1 8-15,-5 3 1 0,0 4 0 0,-4 0 0 16,-5 5 12-16,0-1 3 0,0 1 0 0,-5 3 0 16,-4-4-12-16,4 1-3 0,-4-1 0 0,0 5-769 15,0-1-153-15</inkml:trace>
          <inkml:trace contextRef="#ctx0" brushRef="#br0" timeOffset="58761.0644">15410 11548 2516 0,'32'-21'56'0,"-19"13"11"0,6 4 2 0,3 4 1 0,-4 4-56 0,5 4-14 16,0 5 0-16,0 7 0 0,-5 4 67 0,0 8 10 0,5 1 3 0,-5 11 0 15,-4 1-9-15,-5 7-2 0,0 5 0 0,-9 4 0 0,0-4-29 0,-5 7-7 32,-4-3-1-32,-9 8 0 0,5 0-24 0,-15-1-8 15,1 5 0-15,-10 4 0 16,-4 0-139-16,-9 0-31 0,0-4-6 0</inkml:trace>
          <inkml:trace contextRef="#ctx0" brushRef="#br0" timeOffset="58216.4144">14363 11730 1440 0,'-5'-20'128'0,"1"16"-103"0,-1-5-25 0,0 5 0 0,-4 0 142 0,5 0 23 16,-1 4 5-16,-4 4 1 16,0 0-70-16,0 4-13 0,0 1-4 0,0 7 0 0,-5 0-31 0,0 8-6 15,1 5-2-15,4 3 0 0,-1 8-29 16,-3 1-5-16,8 7-2 0,1 5 0 15,-1 0-9-15,5 3-11 0,0 1 3 0,0 0-744 16,9-1-148-16</inkml:trace>
        </inkml:traceGroup>
        <inkml:traceGroup>
          <inkml:annotationXML>
            <emma:emma xmlns:emma="http://www.w3.org/2003/04/emma" version="1.0">
              <emma:interpretation id="{434EFA81-0F19-48F2-A5B3-75705C5FEC11}" emma:medium="tactile" emma:mode="ink">
                <msink:context xmlns:msink="http://schemas.microsoft.com/ink/2010/main" type="inkWord" rotatedBoundingBox="21899,12998 23114,12938 23166,13984 21951,14044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60510.6369">20377 12300 2322 0,'0'0'51'0,"0"0"10"0,0 0 3 0,-5 13 1 0,5 3-52 0,-4 4-13 0,4 12 0 0,0 5 0 31,-5 3 91-31,5 5 15 0,-9 3 3 0,0 5 1 16,4 0-37-16,-4 3-7 0,0-3-2 0,0-1 0 0,0-3-43 0,-5 0-9 0,5-1-1 0,-4 1-1 15,-1-5-10-15,0-3 0 16,5-1 0-16,0 5 0 16,0-9-196-16,4 0-31 0,-4 25-6 0,5-20-2 0</inkml:trace>
          <inkml:trace contextRef="#ctx0" brushRef="#br0" timeOffset="60341.7617">19585 12887 1267 0,'-14'-12'56'0,"14"12"12"0,-5-8-55 0,1 4-13 16,-1-4 0-16,5 8 0 0,0-8 191 0,0 8 35 15,5-4 7-15,13 0 2 0,0 0-123 0,14 4-24 16,14-8-4-16,4 3-2 0,9-3-26 0,5 0-4 16,18-4-2-16,9 0 0 0,0 4-11 0,0-4-3 15,-5 0 0-15,-4 4 0 0,-13-1-36 0,-1 1-10 0,-13 4-1 0,-1 0 0 16,-4 0-11-16,-13 4-2 0,-1-4-1 0,-9 4-1141 16</inkml:trace>
        </inkml:traceGroup>
        <inkml:traceGroup>
          <inkml:annotationXML>
            <emma:emma xmlns:emma="http://www.w3.org/2003/04/emma" version="1.0">
              <emma:interpretation id="{9561115E-AC7A-4D37-904B-E1ED75A329D6}" emma:medium="tactile" emma:mode="ink">
                <msink:context xmlns:msink="http://schemas.microsoft.com/ink/2010/main" type="inkWord" rotatedBoundingBox="24088,11758 27701,11580 27858,14768 24245,14946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1376.1867">22203 11495 806 0,'-28'-36'72'0,"24"19"-58"0,-1-3-14 0,1 0 0 15,4-4 188-15,4 3 34 0,1 5 7 0,-1 4 2 16,1 0-73-16,-1 4-14 0,-4 0-4 0,0 8 0 16,0 0-53-16,9 12-11 0,1 12-3 0,-1 17 0 0,0 11-28 0,-5 9-5 15,5 12-2-15,-4 4 0 16,-5 0-6-16,0 8-2 0,0-4 0 0,-5 8 0 0,1-8 42 0,-5-5 9 15,4-3 2-15,-4 0 0 16,-5-8-61-16,10 0-12 0,-5-9-2 0,4-7-8 16,1-5 8-16,-1-11-8 0,5-5 0 0,0-8 0 0,5 1 10 0,-1-9-10 15,1 0 8-15,4-4-8 0,5-8 0 16,-1 0 0-16,5-4 0 0,5-8 0 0,0-4 0 0,4-5 0 16,1-7 0-16,3-4 0 0,1-5 0 0,5-7 0 15,-1-5 0-15,1-4 0 0,-6 9 0 0,1 4 0 16,-4 3-8-16,-6 9 8 0,-3 3-9 0,-1 13 9 15,-4 0-12-15,-5 8 12 0,-9 4 0 0,4 8 0 16,5 8 0-16,-4 1 0 0,-5 3 0 0,4 4 0 16,-4 4 0-16,0 5 0 0,5-1 0 0,-1 1-15 15,-4-1 3-15,0 4-860 0,0 1-173 0</inkml:trace>
          <inkml:trace contextRef="#ctx0" brushRef="#br0" timeOffset="63813.3857">21816 12936 1220 0,'0'0'27'0,"0"0"5"0,-5 0 2 0,5 0 0 0,0 0-34 0,0 0 0 16,0 0 0-16,0 0 0 0,0 0 109 0,0 0 15 15,9-4 4-15,14 4 0 0,0-4-52 0,9 4-9 16,13 0-3-16,19 0 0 0,0-4-4 0,13 4-2 16,5 0 0-16,14 0 0 0,-5 0-10 0,0 0-3 15,4 0 0-15,10-4 0 0,-9 4-5 0,-10-4-2 0,-4 4 0 0,0 0 0 16,-5-4-49-16,1-1-9 0,4-3-3 0,0 4 0 0,-5 0 23 0,-9 0 0 16,1 4 0-16,-6 0 0 31,-13 0-124-31,1 0-21 0,26 8-4 0,-41 0-1 0</inkml:trace>
          <inkml:trace contextRef="#ctx0" brushRef="#br0" timeOffset="61676.8019">23646 11070 2098 0,'0'0'93'0,"0"0"19"0,0 0-89 0,0 0-23 0,0 0 0 0,-5 12 0 0,1 4 56 0,-1 5 6 0,-4 7 2 0,5 0 0 31,-6 1 20-31,1 3 4 0,0-4 0 0,-4 9 1 16,-1-5-71-16,0 1-18 0,1-1 0 0,-1-4 0 0,9-3 0 0,1-1 0 16,-1-4 0-16,5-4 0 0,9 0 0 0,-4-3 0 15,9-5 0-15,-1 4 0 16,5-4 0-16,1-4 0 0,3 4 0 0,6-4 0 16,-1 0-150-16,5-4-34 0,0 0-6 0,4-8-479 15,-8 4-96-15</inkml:trace>
          <inkml:trace contextRef="#ctx0" brushRef="#br0" timeOffset="61829.0031">24092 10985 1324 0,'-18'16'118'0,"9"-4"-94"0,-5 5-24 0,0 7 0 16,-4 4 106-16,0 13 17 16,-5 3 3-16,5 9 1 0,0-5 5 0,-5 9 2 15,0-4 0-15,-4 3 0 0,0-3-67 0,-1 0-14 16,1 3-2-16,4-3-1 0,-9-1-33 0,5 5-6 15,0-8-2-15,-5 11-1105 0</inkml:trace>
          <inkml:trace contextRef="#ctx0" brushRef="#br0" timeOffset="64409.9245">23222 13482 979 0,'0'0'87'0,"0"0"-70"0,0 0-17 0,0 0 0 16,0 0 184-16,0 0 34 0,0 0 6 0,5 12 2 0,-5-12-102 0,0 12-21 15,0 5-4-15,-5-1-1 0,5 4-18 0,-4 0-4 16,-1 5-1-16,1 3 0 15,-5 0-28-15,4 1-6 0,1-5-1 0,-1 0 0 0,0-4-22 0,5 5-5 16,0-9-1-16,0 0 0 0,5 4-12 0,0-8 0 16,-1-4 0-16,1 1 0 0,8 3 28 0,-4-4 4 0,10 0 0 0,-1-4 0 15,0 0-113-15,5 0-23 0,4-4-4 0</inkml:trace>
          <inkml:trace contextRef="#ctx0" brushRef="#br0" timeOffset="64173.3215">22517 13531 1796 0,'-18'0'40'0,"8"0"8"0,1 0 1 0,9 0 1 0,0 0-40 0,0 0-10 16,0 0 0-16,0 0 0 0,0 0 18 0,0 0 2 15,0 0 0-15,14 4 0 0,-5-4 3 0,5 0 1 16,-1 0 0-16,6 0 0 0,-6 0-11 0,1 4-1 16,4 0-1-16,-4 4 0 0,-5-4 0 0,0 4 0 15,-4 4 0-15,-1 0 0 0,-4 5 17 0,-9-1 4 16,4 4 1-16,-8 0 0 0,-5 4 17 0,-1 1 3 0,-8-1 1 0,4 4 0 15,-4-3 4-15,0 3 1 16,-5-4 0-16,4 5 0 0,1-5-12 0,4 0-3 0,5-4 0 0,0-3 0 16,4-1-36-16,5-4-8 15,5-4 0-15,-1 0 0 0,5-8 0 0,5 8 0 0,-5-8 0 0,9 8 0 16,4 4 0-16,6-8 0 16,3 1 0-16,6-1 0 0,4 0-119 0,-1-4-26 0,1-4-6 0,5 0-563 15,4-5-113-15</inkml:trace>
          <inkml:trace contextRef="#ctx0" brushRef="#br0" timeOffset="64600.9371">23646 13523 2253 0,'-9'8'49'0,"0"4"11"0,-10 4 1 0,1 8 3 0,-5 9-51 0,-4-1-13 0,0 4 0 0,-1 5 0 16,1 3 67-16,0-3 10 0,-5 3 3 0,9 1 0 15,0-5-51-15,1 5-9 0,3-1-3 0,1 1 0 31,-5-1-91-31,10-3-18 0,-1-5-4 0,1-7-964 0</inkml:trace>
          <inkml:trace contextRef="#ctx0" brushRef="#br0" timeOffset="65609.5969">22703 12438 979 0,'0'0'87'0,"0"0"-70"16,0 0-17-16,0 0 0 0,0 0 99 0,0 0 16 15,-4 8 3-15,-1 0 1 0,1 4-10 0,-1-4-1 16,1 5-1-16,-1-5 0 0,1 8-60 0,4-4-12 15,-5 0-3-15,5 4 0 0,0-4 1 0,5 1 0 16,-1-1 0-16,1 0 0 16,-1 4-164-16,1-4-33 0,8 8-6 0,-8-3-2 0</inkml:trace>
          <inkml:trace contextRef="#ctx0" brushRef="#br0" timeOffset="66345.3752">25053 12288 1630 0,'27'-4'36'0,"-9"0"7"0,-18 4 1 0,0 0 3 0,0 0-38 0,0 0-9 16,0 0 0-16,18-12 0 0,-4 0 60 0,4 0 9 0,-4 0 3 0,9-1 0 15,-1 1-29-15,1-4-6 0,5 4-1 0,-10-4 0 16,5 0-36-16,-5-1-20 0,0 5 3 0,-4-4 0 16,-1 0 37-16,-4 0 8 0,0 0 2 0,-4-1 0 0,-5 1-18 0,0 4-3 15,0-4-1-15,0 0 0 0,-5 4 12 0,1-5 1 16,-5 1 1-16,4 4 0 0,-4-4-14 0,-5 4-8 16,5 0 8-16,0-1-8 0,0 5 28 0,0 0 2 15,-5 0 0-15,5 4 0 16,0-4-19-16,-4 4-11 0,-1 4 12 0,5 0-12 15,0 0 0-15,0 4 0 0,-1-4 0 0,1 8 0 0,0-4 0 0,0 4 0 16,5 8 0-16,-6 1 0 16,1 3 0-16,0 8 0 0,0 9 0 0,0 3 0 0,5 9 11 15,-1 7 5-15,-4 5 0 0,0 8 1 0,4 4 34 0,-4-1 6 16,-9 5 2-16,4 12 0 0,5-8-2 0,0-4 0 16,-5 0 0-16,5 0 0 0,0-8-19 0,0 0-4 15,0-9-1-15,4 5 0 0,-4-8-14 0,0-9-3 16,5 5-1-16,-6 4 0 0,1-13-15 0,0 1 8 15,-4-5-8-15,4-4 0 16,-5 1-36-16,0-9-14 0,1 1-2 0,-6-5-796 0,6-4-160 0</inkml:trace>
          <inkml:trace contextRef="#ctx0" brushRef="#br0" timeOffset="66523.9738">24552 12944 2077 0,'0'0'45'0,"9"-8"10"0,5-4 1 0,-1 0 4 0,10 3-48 0,4 1-12 16,10 0 0-16,4 4 0 0,4-4 23 0,1 4 2 15,4 0 1-15,5 4-657 16,-1 0-131-16</inkml:trace>
        </inkml:traceGroup>
        <inkml:traceGroup>
          <inkml:annotationXML>
            <emma:emma xmlns:emma="http://www.w3.org/2003/04/emma" version="1.0">
              <emma:interpretation id="{0A1CBB01-3A94-4A94-B17A-D14177891E04}" emma:medium="tactile" emma:mode="ink">
                <msink:context xmlns:msink="http://schemas.microsoft.com/ink/2010/main" type="inkWord" rotatedBoundingBox="28561,11819 32243,11637 32377,14361 28695,14543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6924.0345">26523 11216 1152 0,'0'-24'51'0,"0"11"10"0,0 5-49 0,0 8-12 16,-4-12 0-16,4 12 0 0,-5-4 136 0,1 0 25 16,-6 0 5-16,1 8 1 0,-4 8-71 0,-1 8-15 15,-4 1-2-15,0 11-1 0,-10 4-31 0,6 9-7 0,-6 4 0 0,1 3-1 16,0-7-28-16,4 7-11 0,9-3 8 0,0-1-8 15,1 1 0-15,4 0 0 0,9-5 0 0,9 5 0 32,-5-1-122-32,5-3-30 0</inkml:trace>
          <inkml:trace contextRef="#ctx0" brushRef="#br0" timeOffset="67137.7742">26692 11398 1209 0,'4'-8'108'0,"-4"0"-87"16,0 4-21-16,0 4 0 16,0 0 92-16,0 0 13 0,0 0 3 0,0 0 1 15,0 0-10-15,0 0-3 0,-4 12 0 0,-5 4 0 0,-1 8-74 0,-3 5-22 16,-5-1 9-16,4 4-9 0,-4 5 42 0,9-5 4 16,-5-4 1-16,0 1 0 0,10-5-27 0,-1 0-6 15,5-3-1-15,0-1 0 0,0-4-5 0,9-4 0 16,0 0-8-16,1-4 12 0,-1-4-12 0,4 0 0 0,5 1 0 0,-8-1 0 0,3-4-8 0,1 4 8 31,0-8 0-31,4 4 0 16,-5-4-166-16,-3-1-26 0,-1-3-6 0,4 4-1 0</inkml:trace>
          <inkml:trace contextRef="#ctx0" brushRef="#br0" timeOffset="67288.3484">26919 11451 1659 0,'-13'12'73'0,"8"-4"16"0,1 4-71 0,-6 4-18 0,1 4 0 0,0 1 0 0,-9-1 70 0,4 4 10 16,1 0 3-16,-6 5 0 15,1-5-15-15,-4 4-4 0,-1 1 0 0,0-1 0 0,5 0-21 0,-5 5-5 16,-4-5-1-16,8 4-708 16,1 5-141-16</inkml:trace>
          <inkml:trace contextRef="#ctx0" brushRef="#br0" timeOffset="67525.4119">27224 11220 2019 0,'0'0'89'0,"14"8"19"0,-9 8-86 0,8 8-22 16,-4 1 0-16,0 11 0 0,1 9 80 0,-6-1 11 15,1 5 2-15,-1-1 1 0,1 1-15 0,-5 3-3 0,-9 1-1 0,0 0 0 0,-1 3-55 0,-3-3-12 16,-5 0-8-16,-1 7 12 0,1-3-12 0,-9 4 0 16,-5-1 0-16,-4 1-783 31,-5-8-158-31</inkml:trace>
          <inkml:trace contextRef="#ctx0" brushRef="#br0" timeOffset="67917.5175">27798 11839 1872 0,'14'-28'83'0,"-10"16"17"0,-4-5-80 0,9 1-20 16,-4 8 0-16,9 0 0 0,-10 4 60 0,5 4 9 16,-9 0 2-16,5 12 0 0,-1 8-12 0,-4 9-3 15,-9 11 0-15,0 13 0 0,0 3 5 0,-14 9 1 16,-9 8 0-16,-4 4 0 0,-5-4-28 0,5 8-6 15,-10-4 0-15,14-13-1 16,0 5 9-16,0-4 3 0,1 4 0 0,3-1 0 0,1 1-31 0,9-4-8 16,-1 0 0-16,6 16 0 0,4-12-162 0,9-5-34 0,4-7-6 0,14-9-2 0</inkml:trace>
          <inkml:trace contextRef="#ctx0" brushRef="#br0" timeOffset="68720.8775">28627 11924 781 0,'27'-16'34'0,"-13"12"8"0,-1-4-34 0,1 0-8 0,4-5 0 0,0 5 0 16,1-4 59-16,-1 4 9 15,-5-4 3-15,-3 4 0 0,3-4 45 0,-8 4 10 0,-1 0 2 0,1 4 0 16,-1-5-52-16,-4 9-9 0,0 0-3 0,5-8 0 16,-5 8 0-16,0 0 0 0,0 0 0 0,0 0 0 15,-5-4 6-15,5 4 1 0,-13-4 0 0,4 4 0 16,0 8-43-16,-5 0-8 0,-9 5-1 0,0 7-1 0,1 4 1 0,-6 4 0 16,-8 1 0-16,-1 7 0 0,1 1 0 0,0-1 0 0,-1 9 0 15,1-1 0-15,4-3-19 0,0-1 0 16,5 0 0-16,4 1 0 15,0-5 13-15,5-3-4 0,4-1-1 0,1 0 0 16,8-3-8-16,-4-5-11 0,4-4 3 0,5 1 0 16,5-5 21-16,0-4 5 0,-1 0 1 0,5-4 0 0,0 4-19 0,5-8 0 0,4 0 0 15,-4-4 0 1,9 0-24-16,-1-4-6 0,1 4-1 0,4-4 0 0,-4-8 21 0,0 8 10 0,0 0-10 0,-1 4 10 16,6-8-10-16,-10 4 10 15,0-4-10-15,-4 4 10 0,0-4 0 0,-5 4 0 16,-9 4-8-16,0 0 8 0,0 0 0 15,0 0 0-15,0 0 0 0,0 0 0 0,-14-4 25 0,0 4-1 0,-8 4-1 0,-1 0 0 16,0 0-5-16,0 8-1 0,0 0 0 0,1 4 0 16,4 0-17-16,-1 5 0 15,6-1 0-15,-1 4 0 0,0 4 0 0,5 5 0 16,5-1 0-16,-1 1 0 0,-4 7 0 0,9-8 0 16,-5 5 0-16,5-9 0 0,0 5 0 0,0-5 0 15,0-4 0-15,-4-8 0 0,4 5 0 0,-5-1 0 16,1-4 0-16,-1 0 0 0,1-8 0 0,-1 8 0 15,1-3 0-15,-6 7 0 0,6-8-12 0,4 4-7 0,0-4-1 16,0 0-704-16,0 5-142 0</inkml:trace>
          <inkml:trace contextRef="#ctx0" brushRef="#br0" timeOffset="69062.758">28699 12956 1612 0,'14'-20'144'0,"-5"12"-116"0,0-4-28 0,10-1 0 0,-6 5 112 0,10 0 17 16,-5 4 3-16,0 0 1 0,1 0-53 0,3 0-12 15,-3 4-1-15,3 0-1 0,1 4-34 0,0 4-6 16,-5 0-2-16,-4 4 0 0,-1-3-13 0,-3 3-3 16,-1 0-8-16,-5 4 12 0,-4-4-12 0,0 0 0 15,-4 4 8-15,-5-3-8 0,-1 3 26 0,1 0 2 16,0-4 1-16,-4 4 0 0,3-4 14 0,-3 5 2 16,4-1 1-16,-5 0 0 0,9-4-37 0,-4 0-9 15,0 0 0-15,0 1 0 16,5-5-24-16,4 0-6 0,0 4-2 0,0-12-754 0,0 0-151 0</inkml:trace>
          <inkml:trace contextRef="#ctx0" brushRef="#br0" timeOffset="69353.711">29642 11463 2041 0,'9'-8'44'0,"0"0"10"0,5 3 2 0,-1 1 2 0,6 8-46 0,-1 9-12 0,5 7 0 0,-1 8 0 16,1 5 70-16,0 11 12 15,4 5 2-15,-9 11 1 16,1 5-1-16,-1 4 0 0,-4 8 0 0,-1 4 0 0,-8 4-8 0,-5 0-1 16,-5-4-1-16,-4 4 0 0,-9 0-20 0,-9 0-4 15,-5 4-1-15,-5 0 0 0,-8 4-13 0,-5 4-4 0,-5-4 0 0,-13 4 0 16,-5 4-32-16,-9 4 0 0,-5-3 0 0,1-5 0 15,4-4-84-15,5-12-24 0,-1-12-5 0,10-5-1199 16</inkml:trace>
        </inkml:traceGroup>
      </inkml:traceGroup>
    </inkml:traceGroup>
    <inkml:traceGroup>
      <inkml:annotationXML>
        <emma:emma xmlns:emma="http://www.w3.org/2003/04/emma" version="1.0">
          <emma:interpretation id="{71C13B65-41FB-4B25-81A7-2C664DB399BB}" emma:medium="tactile" emma:mode="ink">
            <msink:context xmlns:msink="http://schemas.microsoft.com/ink/2010/main" type="paragraph" rotatedBoundingBox="3968,16320 17569,16448 17554,18025 3954,178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535676-51B9-4977-B63B-E151B7592397}" emma:medium="tactile" emma:mode="ink">
              <msink:context xmlns:msink="http://schemas.microsoft.com/ink/2010/main" type="line" rotatedBoundingBox="3968,16320 17569,16448 17554,18025 3953,17897"/>
            </emma:interpretation>
          </emma:emma>
        </inkml:annotationXML>
        <inkml:traceGroup>
          <inkml:annotationXML>
            <emma:emma xmlns:emma="http://www.w3.org/2003/04/emma" version="1.0">
              <emma:interpretation id="{EFD59D5F-3396-4693-A65B-ED602B737D89}" emma:medium="tactile" emma:mode="ink">
                <msink:context xmlns:msink="http://schemas.microsoft.com/ink/2010/main" type="inkWord" rotatedBoundingBox="3966,16581 6517,16605 6504,17921 3954,1789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80262.7498">2162 16141 806 0,'-12'3'72'0,"-1"-3"-58"0,-8 4-14 0,4 4 0 16,0-5 85-16,-4 1 15 0,0 4 2 0,0-1 1 15,-4-3-7-15,0 7-2 0,0-4 0 0,-5 5 0 0,5-5-28 0,-5 1-6 16,5-1 0-16,-4 1-1 0,8-1-15 0,0-3-2 16,0 0-1-16,4 3 0 15,4-7 1-15,0 4 0 0,5 0 0 0,0-1 0 16,-1 1-34-16,9-4-8 0,0 0 0 0,9 11 0 0,-1 0 0 0,5 1-12 15,-1 6 4-15,5-3 8 0,4 4-11 0,-4 0 11 16,0-1-8-16,4 1 8 0,-4 0 0 0,0 0 0 16,-5-4 0-16,5 0 0 0,0-4 0 0,0 4 0 15,-5-8 0-15,1 4 0 0,0-3 0 0,-1-1 11 16,-3 1-3-16,3-1 0 0,-8 1-8 0,1-1-12 16,3 5 2-16,-4-5 1 0,1 1 9 0,-5 3 0 15,0 0 0-15,-5 8 8 0,-3 3 20 0,-5 4 4 16,1 8 0-16,-5 0 1 0,-4 3 22 0,0 0 4 15,-5 5 1-15,1-5 0 0,4 0-13 0,-13-3-3 16,9 0 0-16,0-4 0 0,0 0-28 0,4-4-7 0,0-4-1 0,0 1 0 16,4-5-8-16,4 1 0 0,1 0 0 0,-5-8 0 31,8 4-44-31,1-8-10 0,8-7-2 0,0 0-1 0,0 0-147 0,17-14-30 0,0-13-6 0</inkml:trace>
          <inkml:trace contextRef="#ctx0" brushRef="#br0" timeOffset="80597.8676">2520 16627 882 0,'0'0'39'0,"0"0"8"0,-4-8-38 0,4 8-9 16,-4-7 0-16,4 7 0 0,0 0-9 0,0 0-4 0</inkml:trace>
          <inkml:trace contextRef="#ctx0" brushRef="#br0" timeOffset="81118.5871">2613 16616 1292 0,'4'-23'28'0,"-4"16"7"0,0-8 1 0,-4 4 0 0,4-1-36 0,-4-3 0 15,4 4 0-15,-5 0 0 0,1 3 90 0,-4 1 11 16,4 0 3-16,-5 3 0 0,1 0-45 0,8 4-9 16,0 0-2-16,0 0 0 0,-9 4-20 0,1 3-5 15,4 4-1-15,-1 4 0 0,-3 4-10 0,4 4-1 16,4-1-1-16,0 8 0 0,-4 4 1 0,4-4 0 15,4 3 0-15,0-3 0 16,0 0 4-16,0-4 1 0,1 0 0 0,3 1 0 0,-4-5-4 0,0 1-1 0,1-5 0 0,-1-3 0 16,0-4 5-16,0 1 2 0,-4-12 0 15,0 0 0-15,0 0 22 0,0 0 5 0,0 0 1 0,9 0 0 16,3-4-7-16,1 0-2 0,-5-3 0 0,1-5 0 16,3 1-15-16,1 4-3 0,0-4-1 0,-5-1 0 15,5-3-7-15,-1 0-2 0,5 0 0 0,-4 4 0 16,-5-7-9-16,5 3 0 0,4 0 0 0,0 0 0 15,-5 0 0-15,1-4 8 0,4 0-8 0,-1 1 0 16,6-1 0-16,-6 4 0 0,1-4-14 0,0 0 5 16,0-3-125-1,0 3-25-15,-13-3-5 0</inkml:trace>
          <inkml:trace contextRef="#ctx0" brushRef="#br0" timeOffset="81987.9023">3480 16204 1105 0,'12'-18'48'0,"-12"6"12"0,-12-3-48 15,8-3-12-15,4-5 0 0,0 4 0 0,-5-3 79 0,1 0 13 16,0 3 4-16,8-4 0 0,0 5 6 0,1 3 2 15,-5-4 0-15,4 8 0 0,4 3-39 0,-8 8-7 16,0 0-2-16,0 0 0 0,4 8-36 0,5 11-7 0,-1 10-1 0,1 9-1 16,-9 3 1-16,0 8 1 0,8 11 0 0,-12 3 0 15,-9 1 11-15,9 3 3 0,0-3 0 0,0-1 0 16,-5-3-16-16,1 0-3 16,-1-8-8-16,1 4 12 0,4-3-12 0,-5-8 11 15,1-4-11-15,-1-4 10 0,1-7-10 0,0-4 10 0,-5-7-10 0,5-8 10 31,-1 1 1-31,9-12 0 0,0 0 0 0,0 0 0 0,-8 3 8 0,4-10 1 16,-1-1 1-16,10-7 0 0,-1-3-8 0,8-9-1 0,5 1-1 0,4-7 0 16,0-1-11-16,5 0 0 0,-10 1 0 0,10 3 0 15,3-4 13-15,-8 8 1 0,-12 3 0 0,3 5 0 16,9 3-34-16,-8 7-8 16,-1 1 0-16,-12 7-1 0,0 0 29 0,5 11 0 0,3 0 8 0,-8 4-8 15,-8 4 0-15,-1 0 0 0,-3 3 0 0,3-3 0 0,5-1 0 0,0 1 8 16,-5 0-8-16,5 0 10 15,8-1 8-15,-12 5 2 0,-13-1 0 0,8 1 0 16,9-5-56-16,-9 5-10 0,-3-5-2 0,-5-3-1 16,0 0-124-16,4-3-25 0,8-1-5 0</inkml:trace>
          <inkml:trace contextRef="#ctx0" brushRef="#br0" timeOffset="82295.6071">4145 16395 1825 0,'0'0'40'0,"0"0"8"0,-9-7 1 0,5 3 3 0,8 0-41 0,-4 4-11 0,0 0 0 0,0 0 0 16,-16 8 15-16,3 6 1 0,4 5 0 0,1 4 0 15,-17 3 17-15,8 7 4 0,9 1 1 0,-1 4 0 16,-4 3-13-16,9-4-2 0,4-7-1 0,0 4 0 15,9-1 17-15,-9 1 3 0,0-11 1 0,8 3 0 16,1-4-25-16,3-3-5 0,-12-8-1 0,0 0 0 0,9 1 17 0,-9-5 3 16,0-7 1-16,0 0 0 0,-5 11-4 0,5-3-1 15,0-8 0-15,-4 11 0 0,0-4-28 0,-4 5 0 16,8-1 0-16,0 4-740 16,-13 0-153-16</inkml:trace>
        </inkml:traceGroup>
        <inkml:traceGroup>
          <inkml:annotationXML>
            <emma:emma xmlns:emma="http://www.w3.org/2003/04/emma" version="1.0">
              <emma:interpretation id="{168D14FA-366F-446D-99A8-0CB8FF4A25F0}" emma:medium="tactile" emma:mode="ink">
                <msink:context xmlns:msink="http://schemas.microsoft.com/ink/2010/main" type="inkWord" rotatedBoundingBox="6840,16347 11590,16392 11576,17861 6826,17817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2432.0051">4465 16444 1389 0,'8'-4'30'0,"-4"0"6"0,9 0 2 0,-5 4 2 0</inkml:trace>
          <inkml:trace contextRef="#ctx0" brushRef="#br0" timeOffset="83519.6426">4629 16152 1152 0,'0'0'102'0,"0"0"-82"0,0 0-20 0,0 0 0 15,0 0 69-15,12 0 10 0,1 4 1 0,0-4 1 16,3 0-12-16,6 3-2 0,-6-3-1 0,5 0 0 15,5 0-1-15,-10 0 0 0,6 0 0 0,-1-3 0 16,4 3-21-16,4-8-4 0,1 1 0 0,-1-1-1 16,1-3-19-16,-1 0-4 0,1 3-1 0,-5 1 0 15,-4 3-25-15,0-4-5 0,0 5-1 0,-8-1 0 16,3 4-186-16,-7-4-38 0</inkml:trace>
          <inkml:trace contextRef="#ctx0" brushRef="#br0" timeOffset="83749.2551">5020 15740 1544 0,'0'0'68'0,"0"0"15"0,0 0-67 0,0 0-16 0,0 0 0 0,0 0 0 16,0 15 85-16,-8 8 14 0,8 7 2 0,-4 3 1 15,-5 1-26-15,5 7-4 16,-5 4-2-16,5 0 0 0,-8 0-2 0,7 3-1 15,-3-3 0-15,0 0 0 0,-1 4-29 0,5 0-6 0,-4-1 0 0,-1-3-1 16,1 4-31-16,-1-1 0 0,-3 1 0 0,3 0 0 16,5 3-103-1,-9-3-26-15,1-8-6 0,-5 0-847 0</inkml:trace>
          <inkml:trace contextRef="#ctx0" brushRef="#br0" timeOffset="83930.6972">5298 16642 1324 0,'0'0'118'0,"-4"11"-94"0,-5 4-24 0,5 4 0 0,-4 3 165 0,3 8 29 15,1 0 6-15,-4-4 0 0,4 4-96 0,-1 0-19 16,-3-4-4-16,4 1-1 0,0-1-42 0,-1-4-9 16,-3-3-1-16,4 0-1 0,0-4-27 0,-1 3 0 15,1-3 0-15,0 0-716 16,0 0-148-16</inkml:trace>
          <inkml:trace contextRef="#ctx0" brushRef="#br0" timeOffset="84080.4734">5492 16242 2257 0,'-9'-8'49'0,"5"-7"11"0,0-4 1 0,4 8 3 0,0 0-51 0,0 11-13 16,0 0 0-16,0 0 0 15,0 0-176-15,0 0-39 0,4 15-7 0,-4 0-2 0</inkml:trace>
          <inkml:trace contextRef="#ctx0" brushRef="#br0" timeOffset="84322.0852">5588 16301 1825 0,'0'0'40'0,"9"0"8"0,3-3 1 0,5-1 3 0,8 0-41 0,5 1-11 0,4-1 0 0,3-4 0 16,6-3 44-16,-1 0 8 0,4 0 0 0,-4-1 1 16,0 1-19-16,0 4-4 0,-4-5-1 0,0 5 0 15,-4 0-15-15,-5 3-3 0,1 0-1 0,-1 0 0 0,-8 4-10 0,0-3 0 16,0-1 0-16,-4 4 0 0,-4 4-25 16,-1-1 2-16,-3-3 1 0,-5 0 0 15,-4 0-193-15,0 0-38 0,0 0-8 0,0 0-2 0</inkml:trace>
          <inkml:trace contextRef="#ctx0" brushRef="#br0" timeOffset="84532.3454">6131 15879 1278 0,'-8'-23'56'0,"8"12"12"0,4 0-54 0,-4 0-14 16,0 3 0-16,0 1 0 0,0 7 126 0,0 0 22 0,0 0 5 0,0 11 1 16,0 11-67-16,0 5-14 0,0 2-2 15,0 13-1-15,-8 2-9 0,-1 5-1 16,1 3-1-16,-5 8 0 0,1 0-19 0,-1 0-3 0,-4 0-1 0,0 4 0 15,0-5-21-15,1 5-5 0,-1 0-1 0,0 3 0 32,0 0-113-32,9-3-22 0,-5 3-5 0</inkml:trace>
          <inkml:trace contextRef="#ctx0" brushRef="#br0" timeOffset="84740.6304">6434 16653 1900 0,'0'0'84'0,"0"0"18"0,0 0-82 0,0 0-20 0,0 0 0 0,0 11 0 16,-4 8 72-16,4 0 11 0,-4 7 1 0,0 0 1 15,-1 8-56-15,1-4-11 0,0 3-2 0,0-3-1 0,4 0-15 0,-4-4 0 16,4-7 0-16,0 0 0 0,0 0 8 0,4-8-8 16,0 0 0-16,-4-11 0 0,0 0 14 0,8 4-3 0,5-4-1 0,0-4 0 15,4-3 25-15,-5-5 5 16,1 1 0-16,4 0 1 0,-5-4-8 0,1-4-1 15,0 0-1-15,-5 1 0 0,0-5-15 0,1 5-4 16,-1-5 0-16,1 4 0 16,-1 1-76-16,0-1-15 0,1-3-3 0,-1-1-995 0</inkml:trace>
          <inkml:trace contextRef="#ctx0" brushRef="#br0" timeOffset="84969.3228">6859 16451 1882 0,'0'0'41'0,"5"-4"9"0,7-3 2 0,1-1 1 0,4-3-42 0,4 4-11 0,0-1 0 0,4 4 0 16,0-3 52-16,5 0 8 0,-1 3 1 0,-4 0 1 15,1 0-40-15,-1-3-8 0,0 3-2 0,-4 0 0 16,0 1-24-16,0-1-4 0,0 0-2 0,-8 0 0 15,4 1-114-15,-5-1-22 0,1 0-5 0,0 0-607 16</inkml:trace>
          <inkml:trace contextRef="#ctx0" brushRef="#br0" timeOffset="85185.6579">7398 15815 1202 0,'-4'-30'53'0,"4"15"11"0,0 4-51 0,0-4-13 15,-4 4 0-15,-1 3 0 0,5 1 132 0,0 7 23 16,0 0 5-16,0 0 0 0,-8 7-40 0,0 8-9 15,-5 11-2-15,0 4 0 0,1 8-34 0,-5 7-7 16,-4 3-2-16,4 8 0 0,-4 1-15 0,0 2-3 16,0 5-1-16,0 3 0 0,0-3-22 0,0 3-4 15,0-3-1-15,4 3 0 0,-4 1-20 0,0 3-18 0,0-8 3 0,0 5 1 32,4-5-186-32,0-3-38 0,-17 37-7 0,13-33-2 0</inkml:trace>
          <inkml:trace contextRef="#ctx0" brushRef="#br0" timeOffset="85364.1616">7566 16451 1911 0,'0'0'84'0,"0"11"19"0,0 4-83 0,0 4-20 0,0 11 0 0,-4-4 0 16,4 4 90-16,-4 4 14 0,4-1 2 0,-4 1 1 15,0 0-55-15,-1-1-12 0,-3 1-1 0,4-4-1 0,0 0-26 0,-1-4-4 16,1-3-8-16,4-1 11 15,-4 0-133-15,4-7-26 0,0 0-6 0</inkml:trace>
          <inkml:trace contextRef="#ctx0" brushRef="#br0" timeOffset="85522.7494">7827 16137 1958 0,'-4'-15'87'0,"4"11"17"0,-4-3-83 0,4 7-21 15,0 0 0-15,0 0 0 0,0 0 21 0,4 11 0 16,-4 4 0-16,4 4 0 0</inkml:trace>
          <inkml:trace contextRef="#ctx0" brushRef="#br0" timeOffset="85819.4576">8008 16432 1724 0,'0'0'76'0,"0"0"16"0,13 8-73 0,4 7-19 0,0 0 0 16,-5 4 0-16,5-1 80 0,-4 1 13 0,-1 0 3 0,5-1 0 0,-8 1-20 0,3 0-3 16,1-1-1-16,-5 1 0 15,1 0-22-15,-5-4-5 0,0-4-1 0,0 0 0 16,1 1-23-16,-5-5-5 0,-5 0 0 0,5-7-1 16,0 0 5-16,0 0 0 0,-4 4 1 0,0-4 0 15,0 0 6-15,4 0 1 0,-4-7 0 0,4-1 0 16,0-7-16-16,0 0-4 0,4-3 0 0,0-1 0 15,4 0-8-15,5 1 0 0,0-1 0 0,3 4 8 0,1 4-8 0,0 3 0 0,-4 1 0 0,4 3 8 16,-5 4-8-16,5 0 0 0,-4 4 0 0,-1 3 0 16,1 1 0-16,0 3 0 15,-9 4 0-15,4 4 0 16,1-1 0-16,-1 5 0 0,-4 3 0 0,-4 0-11 16,0 0-13-16,0 0-4 0,0 1 0 0,-4-1-768 15,0 4-155-15</inkml:trace>
          <inkml:trace contextRef="#ctx0" brushRef="#br0" timeOffset="86286.9455">9002 16616 1209 0,'4'-19'108'0,"0"0"-87"16,4 1-21-16,-3-5 0 0,7 1 236 0,-8-1 44 15,5 5 8-15,-5-5 1 0,0 8-179 0,1 0-36 16,-5 4-7-16,0 0-2 0,0 3-23 0,-5 1-5 15,1-1-1-15,0 1 0 0,-5 3-6 0,1 4-2 0,0 4 0 0,-5-4 0 16,0 7-28-16,-3 5 0 0,-1 2 0 0,-4 5 0 16,4 0 0-16,-4 3 0 0,-4 1 0 0,8-1 0 15,0 4 0-15,4-3 0 0,-4-1 0 0,9-3 0 16,4-4 0-16,-5-4 0 0,9 0 0 0,0 1 0 31,0-12-16-31,5 7-10 0,3-3-2 0,0 0 0 0,1-4 6 0,3-4 1 0,1 0 0 0,4-3 0 16,0-5 12-16,4 1 9 0,-4-4-12 0,-1 4 12 15,6-4 0-15,-1 0 0 0,0 0 0 0,0 4 0 16,-5 0 0-16,6 3 0 0,-6 4 0 0,-3 1 0 16,4 3 0-16,-5 7 0 0,1 1 8 0,0 7-8 15,-1 3 12-15,1 5-4 0,-5 7-8 0,-3 0 12 16,3 7 1-16,-4 4 0 0,-4 0 0 0,-4 4 0 16,0-4-3-16,-5 1-1 0,1-1 0 0,0-4 0 0,-9 4 9 0,4-7 2 15,-4-4 0-15,5 0 0 0,-5-8-20 0,4 1 0 16,1-5 0-16,-1-6 0 0,0-5 0 0,5 1 0 15,-1-5 0-15,-3 1 0 0,3-8 23 0,1-3 1 16,-5-1 0-16,5-3 0 0,0 0 12 0,-1-4 2 16,5-4 1-16,0-3 0 0,8-1-31 0,0-3-8 15,5-4 0-15,3 0 0 16,5 0-37-16,4 0-12 0,4 4-3 0,5 4 0 16,3-1-140-16,5 5-29 0,4-1-6 0,-8 8-772 0</inkml:trace>
        </inkml:traceGroup>
        <inkml:traceGroup>
          <inkml:annotationXML>
            <emma:emma xmlns:emma="http://www.w3.org/2003/04/emma" version="1.0">
              <emma:interpretation id="{26DFBF08-C412-4D09-B664-9CFF5C2C4A7E}" emma:medium="tactile" emma:mode="ink">
                <msink:context xmlns:msink="http://schemas.microsoft.com/ink/2010/main" type="inkWord" rotatedBoundingBox="13423,17138 14577,17149 14573,17582 13419,17571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87752.0272">11838 16799 1558 0,'0'0'69'0,"0"0"15"0,0 0-68 0,0 0-16 0,13 4 0 0,0 3 0 16,3-3 56-16,1 0 8 0,-4-4 2 0,4-4 0 16,4 0 2-16,4 1 0 0,0-5 0 0,-4 1 0 15,5-5-8-15,-1 1 0 0,-4-4-1 0,-4 4 0 16,4-4 4-16,-4-4 1 0,-1 1 0 0,-3 3 0 0,0-4-32 0,-5 0-5 15,-4 0-2-15,0 1 0 16,1-1 12-16,-10 0 3 0,1 1 0 0,-4 3 0 16,4 0-23-16,-9 7-4 0,5 1-1 0,-5 3 0 0,5 0-12 0,-5 8 0 15,-4 7 0-15,0 0 0 16,-4 8 0-16,4 4 0 0,-4 7 0 0,0-1 0 16,4 9 0-16,1-1 0 0,3 1 0 0,0 3 0 15,1 0-62-15,8 0-15 0,-5-3-3 0</inkml:trace>
          <inkml:trace contextRef="#ctx0" brushRef="#br0" timeOffset="87374.0701">11064 16560 1324 0,'-4'-19'59'0,"4"11"12"0,-5-3-57 0,5 4-14 16,5-1 0-16,-5 8 0 0,0 0 132 0,0 0 23 15,0 0 5-15,0 0 0 0,0 0-86 0,0 0-18 16,4 15-3-16,0 4-1 0,-4 0-3 0,4 11-1 16,-4-4 0-16,-4 7 0 0,4-3-12 0,0 4-2 15,-4-4-1-15,4-4 0 0,-4 0-19 0,4 0-4 0,-5-3-1 0,5-4 0 16,0-1-9-16,0-6 10 0,0-1-10 0,0-11 10 16,0 0-10-16,0 0 8 0,9 7-8 0,-1-3 8 15,5-4-8-15,0-4 0 0,-1-3 9 0,9-4-9 16,0-1 0-16,5-3 0 0,3-7 0 0,-8-1 0 0,0 1 0 0,0 3 0 15,0 1 0-15,0 3 0 16,-8-4 0-16,4 8 0 0,-5 3 0 0,-3 5 0 16,-9 3 0-16,12 3 0 0,-3 5-12 0,-1-1 4 15,1 1 8-15,-1-1 0 0,0 4 0 0,1 1-8 16,-5-1 8-16,4 0 0 0,1-3 0 0,-1-1 0 0,5 1 0 0,-5-5 0 16,5-3 0-16,0 0 0 15,-1 0 14-15,1-7-2 0,-1 3 0 0,-3-3 0 16,-1-1 11-16,5-3 1 0,-5 3 1 0,1-3 0 15,-1 0-6-15,-4-4-2 0,5 4 0 0,-5-4 0 16,4 0-8-16,-3 0-1 0,3 0-8 0,-4 4 12 0,5-4-24 0,-5 3-4 16,-4 5-2-16,8 0-1143 15</inkml:trace>
        </inkml:traceGroup>
        <inkml:traceGroup>
          <inkml:annotationXML>
            <emma:emma xmlns:emma="http://www.w3.org/2003/04/emma" version="1.0">
              <emma:interpretation id="{5278CD82-CD61-4829-9FBD-EFD3457C3B7D}" emma:medium="tactile" emma:mode="ink">
                <msink:context xmlns:msink="http://schemas.microsoft.com/ink/2010/main" type="inkWord" rotatedBoundingBox="16023,16457 17569,16472 17556,17755 16011,17740"/>
              </emma:interpretation>
              <emma:one-of disjunction-type="recognition" id="oneOf29">
                <emma:interpretation id="interp37" emma:lang="" emma:confidence="0">
                  <emma:literal>set</emma:literal>
                </emma:interpretation>
                <emma:interpretation id="interp38" emma:lang="" emma:confidence="0">
                  <emma:literal>sd</emma:literal>
                </emma:interpretation>
                <emma:interpretation id="interp39" emma:lang="" emma:confidence="0">
                  <emma:literal>sit</emma:literal>
                </emma:interpretation>
                <emma:interpretation id="interp40" emma:lang="" emma:confidence="0">
                  <emma:literal>sat</emma:literal>
                </emma:interpretation>
                <emma:interpretation id="interp41" emma:lang="" emma:confidence="0">
                  <emma:literal>see</emma:literal>
                </emma:interpretation>
              </emma:one-of>
            </emma:emma>
          </inkml:annotationXML>
          <inkml:trace contextRef="#ctx0" brushRef="#br0" timeOffset="88759.5434">13981 16627 691 0,'0'0'61'16,"0"0"-49"-16,8-8-12 0,0 5 0 0,5-1 143 0,-5 0 25 0,1-3 6 0,-1 3 1 15,1-3-39-15,-1-5-8 0,1 5-2 0,-5-4 0 16,4 3-21-16,1-3-4 0,-5 3-1 0,4 1 0 16,-8 7-33-16,9-8-7 0,-1-3-2 0,0 4 0 15,1-4-14-15,-1 3-4 0,1 1 0 0,-1 3 0 0,-8 4-32 0,0 0-8 16,4-8 0-16,-4 8 0 16,0 0 8-16,0 0 0 0,0 0 0 0,-8-3 0 15,-1 3-8-15,-7 0 0 0,-1 3 0 0,-8 5 0 0,-5-1 0 0,-4 5 0 16,-3-1 0-16,-1 4 0 0,0 0 0 0,4 3 0 0,0-3 0 0,1 4 0 15,-1 4-11 1,9-5 11-16,4-3-8 0,4 0 8 0,0-4 0 0,5 1 0 16,3-5 12-16,1 1-4 0,8-8-8 0,0 0 0 15,0 0 0-15,0 0 0 0,0 0 0 0,0 0 0 16,8 7 0-16,9-7 0 0,0-7 0 0,12 3 0 0,5-4 0 0,0 1-8 16,-1-4 8-16,5 3 0 0,0 1 0 0,4-1 0 15,-4 4 0-15,-4 1 0 0,-5 3-12 16,1 3 4-16,-5 5 8 0,-8 3 0 15,-1 0 0-15,-3 1 0 0,0 3 0 0,-9 3 0 0,0 1 0 0,-8 3 0 0,0-3 0 0,-9 0-10 16,-8 0 10-16,-4 3-10 0,-13-3 10 0,4 3 0 31,-4 1 0-31,-4-1 8 0,0 0-8 0,4-7 0 0,0 4-8 0,9-4 8 16,4-4-9-16,-5 1 9 0,9-1-10 0,0-4 10 16,0 1-15-16,9-5 3 0,-5 1 1 0,8 4 0 0,1-5 11 0,8-3-13 15,0 0 5-15,0 0 8 31,0 0-35-31,0 0 1 0,8 0 0 0,5 0 0 16,4-3 4-16,0-1 1 0,8-4 0 0,0 1 0 0,9 0 7 0,-5-5 2 0,5 5 0 0,0-4 0 16,3-1 6-16,5 1 2 0,1-4 0 0,-1 4 0 15,4-4-3-15,-4-4 0 0,4 1 0 0,1-1 0 0,-1-4 15 0,4 1-11 16,-7 3 11-16,-1-7-10 16,0 0 62-16,-9 3 13 0,5 1 3 0,-12 3 0 15,-5 1-87-15,-5-1-17 0,-3 4-3 0,-5 0-1 0,-8 0 76 0,0 8 16 16,-4-5 2-16,0 9 1 0,-4-5-14 0,-1 8-2 15,-8 4-1-15,1 3 0 0,-1 5-14 0,-9 2-4 16,1 13 0-16,0-1 0 0,4 8-20 0,0-1 0 16,0 1 0-16,4 3 0 0,4 1 0 0,5-1 11 15,-1 0-1-15,5-7 0 0,0-3-2 0,4-1 0 16,4-4 0-16,0-3 0 0,1-4 0 0,-1-8-8 16,0 5 12-16,9-5-4 0,-1-7 2 0,1 4 0 15,0-4 0-15,3-4 0 0,5-3 14 0,1-1 2 16,-6-3 1-16,10-4 0 0,-5 0-15 0,8-7-4 15,-8-5 0-15,9-3 0 0,-1-3 2 0,1-8 0 16,-1-4 0-16,5-8 0 0,-5-3 0 0,1-7 0 16,3-1 0-16,1-3 0 0,0-4-10 0,-1-8 0 15,1 0 0-15,4 1 8 0,-4-1-8 0,3 8 8 16,-3 4-8-16,-9 15 8 0,-4 7 5 0,-4 11 1 0,-4 8 0 0,-5 7 0 16,1 8 1-16,-1 7 0 0,-8 4 0 0,-4 15 0 15,4 4-15-15,-4 11 0 0,-9 3 0 0,0 12 0 16,-8 4 0-16,0 7 0 0,-4 8 0 0,0-1 0 15,4 1 9-15,4-1-9 0,-4-3 8 0,4-4-8 16,4 1 14-16,5-9-2 0,0 1-1 0,-1-1 0 16,5-6-19-16,0-5-4 0,4-3-1 0,-4-4 0 31,-1-4-142-31,1-4-28 0</inkml:trace>
        </inkml:traceGroup>
        <inkml:traceGroup>
          <inkml:annotationXML>
            <emma:emma xmlns:emma="http://www.w3.org/2003/04/emma" version="1.0">
              <emma:interpretation id="{B0F3E8AA-A7C8-4597-B1B3-71A2B51879CF}" emma:medium="tactile" emma:mode="ink">
                <msink:context xmlns:msink="http://schemas.microsoft.com/ink/2010/main" type="inkWord" rotatedBoundingBox="16988,16928 17434,16933 17433,16943 16987,16939"/>
              </emma:interpretation>
            </emma:emma>
          </inkml:annotationXML>
          <inkml:trace contextRef="#ctx0" brushRef="#br0" timeOffset="88984.2057">14620 16272 2343 0,'0'0'52'0,"0"0"10"0,13 0 2 0,4 0 2 16,0 3-53-16,4-3-13 0,0 4 0 0,8-4 0 0,1 4 9 0,3-4-1 16,1 0 0-16,0 0 0 15,8 0-32-15,-4 0-6 0,-1-4-2 0,6 0-652 16,-6 4-130-16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09:10.904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2-03T01:09:39.552"/>
    </inkml:context>
  </inkml:definitions>
  <inkml:traceGroup>
    <inkml:annotationXML>
      <emma:emma xmlns:emma="http://www.w3.org/2003/04/emma" version="1.0">
        <emma:interpretation id="{23797A55-D9A0-43C7-874C-108399CB21D5}" emma:medium="tactile" emma:mode="ink">
          <msink:context xmlns:msink="http://schemas.microsoft.com/ink/2010/main" type="writingRegion" rotatedBoundingBox="3046,1288 31242,-637 32449,17027 4253,18953"/>
        </emma:interpretation>
      </emma:emma>
    </inkml:annotationXML>
    <inkml:traceGroup>
      <inkml:annotationXML>
        <emma:emma xmlns:emma="http://www.w3.org/2003/04/emma" version="1.0">
          <emma:interpretation id="{D623C27C-94AE-450C-9026-D9FA17232D14}" emma:medium="tactile" emma:mode="ink">
            <msink:context xmlns:msink="http://schemas.microsoft.com/ink/2010/main" type="paragraph" rotatedBoundingBox="3261,942 31344,194 31399,2250 3316,29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6F387A-DFA6-4E99-95BA-BD76BC14D474}" emma:medium="tactile" emma:mode="ink">
              <msink:context xmlns:msink="http://schemas.microsoft.com/ink/2010/main" type="inkBullet" rotatedBoundingBox="3271,1322 4117,1300 4159,2889 3314,2912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205 314 518 0,'-8'-19'46'0,"8"12"-37"0,-4-1-9 0,0-3 0 0,-1 4 157 0,1-1 30 15,4 8 5-15,0 0 2 16,0 0-63-16,0 0-13 16,0 8-2-16,4 10-1 0,-4 9-55 0,9 10-12 15,-5 8-1-15,0 11-1 0,0 4 3 0,5 7 1 0,-9 0 0 0,-9 5 0 16,9 2 9-16,-8 1 1 15,0 0 1-15,-5-4 0 0,0 0-13 0,1-3-2 16,-5-5-1-16,-4-3 0 0,4-4-8 0,0-7-1 16,0-1-1-16,0-10 0 0,9-5-15 0,-5-3-4 15,1 0 0-15,3-11 0 0,5-8-1 0,4 0-1 16,0 1 0-16,0-12 0 0,0 0 1 0,0 0 0 0,0-15 0 16,13-4 0-16,-5-11 10 0,9-7 3 0,4-12 0 0,0-11 0 15,0-3-20-15,4-20-8 0,5 1 8 0,-5-4-8 16,9 4 0-16,-9-12 0 0,0 1 0 0,1 3 0 15,3-11 0-15,-4 4 0 0,0 7 0 0,1 7 0 16,-1 9 0-16,0 10 0 0,-4 4 0 0,0 12 0 16,0 10 0-16,-4 4 0 0,-4 12 0 0,4 11 0 15,-5 11 0-15,1 11 0 0,4 8-11 0,0 7 11 16,-1 11 0-16,5 12-10 0,1 3 10 0,-14 8 0 16,9 0 0-16,-5 11 0 0,1 0 0 0,8 0 9 0,-17 4-9 15,9-11 0-15,-5 3 0 0,1-7 0 16,-1-4 0-16,5 0 0 0,-5-4 0 0,1 1 0 0,-9-5 0 15,8 1 8-15,-8-8-8 0,4-3 8 0,-4-1-8 0,4-3 0 16,1-8 0-16,-5 4 0 0,0-8 0 0,-5-3-17 16,5 0 4-16,-4 3-1203 15</inkml:trace>
        <inkml:trace contextRef="#ctx0" brushRef="#br0" timeOffset="213.844">357 1107 1152 0,'-13'-45'102'0,"9"27"-82"0,4-5-20 0,0 1 0 15,0 3 84-15,-4-4 12 0,8 9 2 0,-4 2 1 16,0-3 30-16,0 4 7 0,0 4 0 0,4 7 1 16,-4 0-72-16,0 0-14 0,13 0-3 0,-1 7-1 15,5 4-39-15,4 1-8 0,0 3 0 0,9-1 0 16,4 9-9-16,3-4 9 0,1-8-13 0,4 4-943 15</inkml:trace>
      </inkml:traceGroup>
      <inkml:traceGroup>
        <inkml:annotationXML>
          <emma:emma xmlns:emma="http://www.w3.org/2003/04/emma" version="1.0">
            <emma:interpretation id="{364F23C1-4C10-434B-BF56-3D7782E36569}" emma:medium="tactile" emma:mode="ink">
              <msink:context xmlns:msink="http://schemas.microsoft.com/ink/2010/main" type="line" rotatedBoundingBox="5450,884 31344,194 31399,2250 5505,2940"/>
            </emma:interpretation>
          </emma:emma>
        </inkml:annotationXML>
        <inkml:traceGroup>
          <inkml:annotationXML>
            <emma:emma xmlns:emma="http://www.w3.org/2003/04/emma" version="1.0">
              <emma:interpretation id="{2ECF756B-3E8D-40CA-A8BE-6D9830E8AB74}" emma:medium="tactile" emma:mode="ink">
                <msink:context xmlns:msink="http://schemas.microsoft.com/ink/2010/main" type="inkWord" rotatedBoundingBox="5456,1109 10263,981 10312,2812 5505,294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156.2027">3968-154 2343 0,'0'0'104'0,"0"0"21"0,0 0-100 0,0 0-25 0,-4-7 0 0,-5 3 0 15,1 8 45-15,-1 7 4 0,-3 4 1 0,-5 11 0 16,-4 12-6-16,0-1-2 0,0 12 0 0,-4 7 0 0,-1 0-9 0,1 15-1 15,4 8-1-15,0-1 0 0,4 4 11 0,0 5 2 16,5-5 1-16,-1-4 0 0,9-3-27 0,0 8-6 16,4-5 0-16,4 1-1 0,4-1-11 0,5 1 0 15,-5-16 0-15,13 5 0 16,-4-8-91-16,0-4-17 0,0-4-3 0,0-15-705 16,0-3-142-16</inkml:trace>
          <inkml:trace contextRef="#ctx0" brushRef="#br0" timeOffset="1426.0807">4524 471 2574 0,'8'-15'56'0,"0"4"12"0,9-8 3 0,4-3 1 0,4 3-57 0,5 0-15 0,-5 1 0 0,0-5 0 16,5 8 41-16,-1 0 6 0,1 8 1 0,-5-4 0 15,0-1-26-15,1 12-5 0,-5 4-1 0,8 7 0 16,1 4-3-16,-5 4-1 0,0 11 0 0,0 7 0 16,1-7 0-16,-1 15-1 0,-4 0 0 0,0 7 0 15,0-3-11-15,0 7 10 0,0-11-10 0,0 0 10 16,-4 0-1-16,0-8 0 0,0 1 0 0,-5-1 0 16,1-3-133-16,-1-8-28 0,1-7-4 15,0-4-620-15,-1-4-123 0</inkml:trace>
          <inkml:trace contextRef="#ctx0" brushRef="#br0" timeOffset="734.2793">2162 430 1911 0,'0'0'42'0,"0"0"9"0,-4-4 1 0,4 4 2 0,9-11-43 0,-1 7-11 0,0 1 0 0,5-1 0 16,8 0 35-16,-4 0 5 15,8 8 0-15,0-4 1 0,1 0 18 0,-1-4 3 16,0 4 1-16,5-7 0 0,-5 3 1 0,0 0 0 16,5-7 0-16,-9 4 0 0,0-5-32 0,-4-3-7 15,-1 4-1-15,1-4 0 0,-4 0 13 0,-5 0 3 0,-4 0 0 0,5-3 0 16,-1 3-25-16,-3-4-5 0,-10 0-1 0,1 1 0 16,4-5-9-16,0 1 0 0,-13-4 9 0,5-1-9 15,0-3 0-15,-5 0 8 0,5-3-8 0,-5-1 0 16,0 0 0-16,1 8 0 0,3-4 0 0,1 4 0 15,-1 7 0-15,1 12 0 0,4-8 0 0,4 15-8 16,0 0 8-16,0 0 0 0,-13 7 0 0,5 8 0 16,4 15 0-16,-5 0-10 0,1 11 10 0,-1 8-13 15,5 3 13-15,0 8 0 0,4 4 0 0,-8 3 0 16,3 12 0-16,1-4 18 0,4-1-2 0,0 9-1 16,0-12 17-16,-4 0 3 0,8 8 1 0,-4-12 0 15,4 4-28-15,1 0-8 0,-5-4 0 0,4 1 0 0,4-5 0 16,1-3 0-16,-5-4 0 0,4-3 0 15,1-1 0-15,-9-3 0 0,0-1 0 0,-5-3 0 16,1-4-164-16,0 0-40 0,0-7-8 0</inkml:trace>
          <inkml:trace contextRef="#ctx0" brushRef="#br0" timeOffset="886.7177">2251 1216 1382 0,'4'-19'61'0,"0"15"13"15,-4-11-59-15,0 4-15 0,9 0 0 0,-1 0 0 0,0 3 209 0,5-11 39 16,4 4 8-16,0 0 2 0,8-3-146 0,-4 3-30 16,4 0-6-16,5 0 0 0,3 0-56 0,1 4-12 15,-9-1-8-15,9 5-763 0,8-8-159 0</inkml:trace>
          <inkml:trace contextRef="#ctx0" brushRef="#br0" timeOffset="1634.295">5525 48 2487 0,'-4'4'55'0,"-4"4"11"0,-1 3 2 0,-3 8 2 0,-5 3-56 0,-4 8-14 15,-5 7 0-15,-3 8 0 0,-5-4 73 0,-4 19 12 16,-4-4 3-16,0-3 0 0,-4 14-33 0,0-11-7 15,4 0 0-15,-1 0-1 0,1-3-28 0,9 3-6 16,-1-11-1-16,5 11 0 0,-1-11-12 0,9 0-12 16,0-4 3-16,0-4 0 15,4 1-155-15,4-5-30 0</inkml:trace>
          <inkml:trace contextRef="#ctx0" brushRef="#br0" timeOffset="1853.5247">5925 688 1555 0,'0'0'138'0,"21"-4"-110"0,9 1-28 0,3-1 0 0,9 0 222 0,5-3 39 16,-1 3 8-16,9-7 2 16,-1-1-176-16,5 1-35 0,0-4-8 0,4 4 0 15,0 0-32-15,-4 3-5 0,-4-10-2 0,0 6 0 16,-9 1-13-16,0 0 0 0,-4 0 0 0,-8 0 0 0,-4 3 0 15,-1-11 0-15,-4 8-9 0,-4 4 9 16,-12-5-182-16,3 5-30 0,-3-1-7 0</inkml:trace>
          <inkml:trace contextRef="#ctx0" brushRef="#br0" timeOffset="2105.8998">6666 75 2055 0,'-13'-8'91'0,"13"8"19"0,0 0-88 0,0 0-22 15,0 0 0-15,0 0 0 0,0 0 65 0,-4 8 9 16,0 7 2-16,4 3 0 0,0 5-10 0,0 7-2 16,0 3 0-16,0 8 0 0,0 1 0 0,-5 6 0 0,5 8 0 15,-4-3 0-15,-4 3-41 0,-1 0-9 0,-3 0-2 0,-5 0 0 16,0-3-12-16,-4-5-16 0,0 1 3 0,4 3 1 31,5-7-214-31,-1-4-42 0</inkml:trace>
        </inkml:traceGroup>
        <inkml:traceGroup>
          <inkml:annotationXML>
            <emma:emma xmlns:emma="http://www.w3.org/2003/04/emma" version="1.0">
              <emma:interpretation id="{6970BB75-318D-4C77-9E9D-5C24EF8737BC}" emma:medium="tactile" emma:mode="ink">
                <msink:context xmlns:msink="http://schemas.microsoft.com/ink/2010/main" type="inkWord" rotatedBoundingBox="11519,722 16559,588 16608,2400 11568,2534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922.1969">8215-199 1346 0,'4'-37'60'0,"-4"18"12"0,0-3-58 0,4-4-14 15,-4 0 0-15,0-1 0 0,4 9 109 0,0 6 19 16,-4-6 4-16,0 18 1 0,0 0-13 0,0 0-2 0,0 11-1 0,5 19 0 15,-1 7-71-15,0 12-14 16,0 18-4-16,5-3 0 0,-5 11 24 0,4 0 5 16,1-1 1-16,-5 9 0 0,4-1-14 0,-8 0-2 15,5-7-1-15,-5-4 0 0,0-4-21 0,-5-10-4 16,5-13 0-16,0-2-1 0,-4-1-7 0,0-19-8 16,0 1 11-16,4-8-11 0,0-4 19 0,0-11-3 15,0 0-1-15,0 0 0 0,0 0 0 0,-5-11 0 16,5-4 0-16,0-4 0 0,0-3-5 0,5-12-1 0,3 0 0 0,1-14 0 15,12 3-9-15,0-11 10 0,4 3-10 0,13-7 10 0,4 8-10 0,0 15 0 16,0-5 0-16,0 20 0 16,-4 7 0-16,-9 11 8 0,1 4-8 0,-5 8 0 15,-4 3 0-15,0 8 0 0,-8-1 0 0,4 9 0 16,-5 10 0-16,-3-7 0 0,-1 4 0 0,1 7 0 16,-5 0-36-16,0 4-13 0,4 3-3 0,-8-6-1206 15</inkml:trace>
          <inkml:trace contextRef="#ctx0" brushRef="#br0" timeOffset="3185.3803">9557-614 2304 0,'25'-7'102'0,"-4"10"21"0,9 1-99 0,4 15-24 16,8 7 0-16,4 8 0 0,-4 3 74 0,-4 12 10 15,0 3 1-15,-5 16 1 0,1-5 6 0,-9 4 0 16,-4 5 1-16,-4-5 0 0,-8 4-24 0,-5-7-5 16,0-1 0-16,-8 5-1 0,-5-1-27 0,1 4-6 15,-5-4-1-15,1 4 0 0,-9-7-10 0,0 0-3 16,-9-1 0-16,-3 5 0 0,-5-9-16 0,-4 5-11 16,0 0 2-16,-5-5 0 15,9-2-124-15,-4-1-25 0,4-8-5 0,1-3-1141 0</inkml:trace>
          <inkml:trace contextRef="#ctx0" brushRef="#br0" timeOffset="4005.5001">10938 333 1371 0,'0'0'30'0,"0"0"6"0,-5-8 2 0,1 1 1 0,4 7-31 0,0 0-8 16,0 0 0-16,0 0 0 0,0-11 82 0,9 3 15 15,-5-3 3-15,4 11 1 0,1-11-37 0,12-1-7 16,0 5-1-16,12-4-1 0,5-1-7 0,9 1-2 15,3 0 0-15,5 4 0 0,-5-5-29 0,5 5-5 16,0-1-2-16,-5 5 0 0,-12 3-10 0,4 0-14 16,-4 0 3-16,-4 0 1 15,-9 0-53-15,-4 0-10 0,0 3-3 0,-4 5-500 0,-4-8-100 0</inkml:trace>
          <inkml:trace contextRef="#ctx0" brushRef="#br0" timeOffset="4234.7589">11396-146 1375 0,'-8'-19'60'0,"4"15"14"0,0 1-59 0,-1-5-15 15,1 1 0-15,0 3 0 16,4 4 113-16,0 0 20 0,-9 0 4 0,5 7 1 0,-4 5-67 0,4 6-14 16,-1-3-2-16,1 15-1 0,-4 8-10 15,-1-1-3-15,5 8 0 0,-4 0 0 0,-1 4 2 0,5-5 0 16,0 1 0-16,0 8 0 0,4-5-18 0,0 8-3 15,0 1-1-15,0 2 0 0,0-2-13 0,0 2-8 16,0 1 8-16,-9 4-8 16,5-4-95-16,0-8-23 0,-9 8-5 0</inkml:trace>
          <inkml:trace contextRef="#ctx0" brushRef="#br0" timeOffset="4572.7313">12550-374 2098 0,'16'-30'93'0,"-7"19"19"0,-5-4-89 0,4 3-23 0,-8 12 0 0,0 0 0 16,0 0 40-16,9 12 3 0,-5 3 1 0,0 14 0 15,0-2-16-15,-4 10-4 0,0 19 0 0,-4 0 0 16,0-7 28-16,-4 7 4 0,-1 4 2 0,5 3 0 0,0-3-3 0,4 4-1 16,-4 0 0-16,-1-1 0 0,1 1-34 0,4-8-6 15,-4 0-2-15,4 4 0 0,0-12 0 0,-4 1 0 16,0-8 0-16,4-3 0 16,-5-5-12-16,1 1 0 0,-4-4 0 0,3-11 0 15,-3 3-74-15,0-7-18 0,3-4-3 0,-3 4-686 16,4-15-138-16</inkml:trace>
          <inkml:trace contextRef="#ctx0" brushRef="#br0" timeOffset="4928.4224">12486-146 1911 0,'9'-8'42'0,"8"-3"9"0,4-8 1 0,4-3 2 0,4 0-43 0,9-5-11 16,0 5 0-16,17 7 0 0,0-4 79 0,-1 1 13 15,1 3 4-15,0 11 0 0,-5-4-41 0,-3 16-8 16,-5-4-2-16,-9 11 0 0,-3-8-36 0,-9 15-9 0,-4 1 0 0,-9 7 0 0,-4-4 0 0,-12 8 0 16,-1-1 0-16,-12-6 0 0,0 3 0 0,-4-4 0 15,-4 4 0-15,-5-4 0 16,4 0 0-16,-3-7 0 16,3-1 0-16,1 1 0 0,12 0 17 0,0-8 2 0,5 0 0 0,7 0 0 15,1-3-19-15,13-1 0 0,3 1 0 0,9-1 0 16,9-3-12-16,3 0-5 0,9 0-2 0,-4 3 0 15,4 4 19-15,-4 1 0 0,-4 3 0 0,0-4 0 16,-9 7 12-16,-4 1 5 0,-4 4 2 0,-9 7 0 0,-4-4-19 0,-4 7 0 16,-8 5 0-16,-9 3 0 15,-4-4 23-15,-8 5 1 0,-9-1 0 0,-8 4 0 16,-5-8-15-16,-4 0-9 0,-4 1 12 0,17-12-12 16,-4 4 0-16,4-4 0 0,0 0 0 0,4-3-768 15,0 3-152-15</inkml:trace>
        </inkml:traceGroup>
        <inkml:traceGroup>
          <inkml:annotationXML>
            <emma:emma xmlns:emma="http://www.w3.org/2003/04/emma" version="1.0">
              <emma:interpretation id="{53E71E78-1778-4A52-A261-46864502BB7A}" emma:medium="tactile" emma:mode="ink">
                <msink:context xmlns:msink="http://schemas.microsoft.com/ink/2010/main" type="inkWord" rotatedBoundingBox="17496,832 21427,728 21472,2415 17540,252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558.5193">14208 538 2188 0,'21'-11'48'0,"4"4"11"0,5-12 1 0,7 4 1 0,5 4-49 0,1 0-12 0,-1-1 0 0,0 5 0 16,4-4 54-16,-4 3 8 15,4 8 2-15,1-11 0 16,-1 15-176-16,-4-4-34 0,34 7-7 0,-26-7-2 0</inkml:trace>
          <inkml:trace contextRef="#ctx0" brushRef="#br0" timeOffset="5363.8439">14225 67 2188 0,'21'-19'97'0,"-9"12"20"0,9-1-93 0,5 5-24 0,-1-9 0 0,8 5 0 16,1-4 62-16,0 3 8 0,4 1 2 0,0-8 0 15,4 4-28-15,0-1-6 0,-4-6-1 0,4-1 0 16,-4 0-21-16,-5 1-4 0,5-1 0 0,-13 11-1 16,-4-10-11-1,0 6 0-15,-8-6 0 0,0 10 8 0,-9-10-8 0,0-1 0 0,-8 0 0 0,0-7 8 16,-5 0-8-16,1 3 8 0,-5 1-8 0,-4-1 8 15,1 5-8-15,-1-1 0 0,0 0 0 0,0 12 0 16,0-8 0-16,0 4 0 0,1 7 0 0,-1-4 0 16,4 8 0-16,1 0 0 0,-1 4 0 0,0 4 0 15,1 3 0-15,-1 4 0 0,0 7 0 0,1 4 0 16,3 12 0-16,1 22-11 0,0 3 3 0,8 8 0 0,0 1 8 0,0 2 11 16,0-3-3-16,0 8 0 0,0 0 53 0,4-5 11 15,-8 9 1-15,4-9 1 0,-13-2-38 0,4-9-8 16,1 4-2-16,-9-10 0 0,-4-1-15 0,4-8-3 15,-8 1-8-15,0 0 12 16,0-16-54-16,-1 5-11 0,-3-8-3 0,4 7-809 16,-5-15-163-16</inkml:trace>
          <inkml:trace contextRef="#ctx0" brushRef="#br0" timeOffset="5738.8803">15828-427 2311 0,'0'0'102'0,"4"4"22"0,-4-4-100 0,5 19-24 16,-5-1 0-16,-5 5 0 0,1 11 60 0,0 3 6 16,-9-3 2-16,9 22 0 15,-4 0 2-15,-1 0 1 0,-3 0 0 0,3-4 0 0,-3 5-42 0,7-1-8 16,-3 0-1-16,0 7-1 0,-5 1-19 0,13-4 0 0,0 3 0 0,0 1 0 15,-9-8 0-15,9-3-17 16,5-5 3-16,-5-3-832 16,-9-7-166-16</inkml:trace>
          <inkml:trace contextRef="#ctx0" brushRef="#br0" timeOffset="10058.7051">16278 333 172 0,'-12'-8'16'0,"12"8"-16"0,0 0 0 0,0 0 0 0,-4-15 165 0,-1 12 31 15,5-12 5-15,5 11 2 16,-1-11-83-16,0 4-16 0,0-1-3 0,5 5-1 0,3-12-12 0,-3 8-4 16,-1-4 0-16,5 4 0 15,-1-4-16-15,1 0-4 0,4-4-1 0,0 4 0 16,0 0 1-16,-1 0 1 0,-3 8 0 0,4-4 0 16,4 3-1-16,-4-3 0 0,-5 11 0 0,5 0 0 0,-4 0-41 0,-1 11-9 15,1 0-2-15,-5 4 0 0,1 4-4 0,3 3-8 0,1 12 11 0,4-8-11 16,0 12 18-16,-5-5-3 15,-3 9-1-15,8 2 0 0,4-2 30 0,-4 10 7 16,4-11 1-16,-5 4 0 0,10-4-9 0,-1 0-2 16,0-3 0-16,0-1 0 0,-8-3-30 0,9-8-11 15,-5-4 0-15,0 1 9 0,-5-4-1 0,1-8 0 16,0 8 0-16,0-12 0 0,-9 4-8 0,5-11 0 16,-5 8 0-16,1 3 0 15,-9-11-73-15,0 0-17 0,0 0-3 0,0 0-664 16,0 0-133-16</inkml:trace>
          <inkml:trace contextRef="#ctx0" brushRef="#br0" timeOffset="5959.3599">16388-71 2311 0,'8'0'51'0,"5"0"10"0,4 0 3 0,0 7 0 0,-1 4-51 0,10 8-13 15,-1 4 0-15,4 6 0 0,-3 1 52 0,-1 8 8 0,4-5 2 0,1 9 0 16,-9-5 6-16,4 8 0 0,5-8 1 16,-5 8 0-16,4-4-29 0,-8-3-7 0,0 3-1 0,0 0 0 15,0-3-20-15,-4-5-12 0,-8-3 12 0,-1 4-12 31,1-16-64-31,-1 5-19 0,-4-1-4 0,-8 1-725 0,-9-8-144 0</inkml:trace>
          <inkml:trace contextRef="#ctx0" brushRef="#br0" timeOffset="8824.4817">16430 157 403 0,'-13'-8'36'0,"13"8"-36"0,5-7 0 0,-1 3 0 0,-8-3 137 0,4-1 21 16,0 1 4-16,0 3 1 0,0 4-46 0,0-7-9 15,-5-1-1-15,5 8-1 16,0 0-16-16,0 0-3 0,-4-7-1 0,4 7 0 16,0 0 14-16,0 0 4 0,-8-4 0 0,8 4 0 15,0 0-39-15,0 0-7 0,0 0-2 0,0 0 0 16,0 0-35-16,0 0-7 0,4 7-2 0,0 5 0 15,-4 2 7-15,4-2 1 0,5 6 0 0,3 1 0 0,1 0 25 0,0 3 6 16,3 4 1-16,1 1 0 16,0 3-7-16,8 3-1 0,-4-7 0 0,5 8 0 0,12-4-19 0,-5 7-4 15,-3-3-1-15,-1 4 0 16,-4-9-12-16,-4 5-8 0,9 0 8 0,-5-12-8 0,-8 1 0 0,4-1 0 16,0-3 0-16,0-4 0 0,-4 4 11 0,-4-8-3 0,-5-4 0 0,0 4 0 31,-3 1-153-31,-5-1-31 0,-5-4-7 0,-3 5-1 0</inkml:trace>
          <inkml:trace contextRef="#ctx0" brushRef="#br0" timeOffset="10491.0472">16990 116 230 0,'8'-11'10'0,"-8"3"2"0,4 4-12 0,1-3 0 0,-1-1 0 0,0 1 0 16,0 3 251-16,-4-7 47 0,4 3 10 0,-4 8 1 15,5-7-162-15,-1 3-33 0,-4 4-6 0,4-7-2 0,0-1-34 0,-4 8-6 16,0 0-2-16,0 0 0 16,0 0-3-16,4-7-1 0,1 3 0 0,-5 4 0 0,0 0-17 0,0 0-4 15,8-7-1-15,-8 7 0 0,8-4-6 0,-8 4-2 0,5-8 0 0,-5 8 0 16,0 0-3-16,0 0-1 0,0 0 0 0,0 0 0 0,0 0 10 0,0 0 1 31,0 0 1-31,0 0 0 0,0 12-50 0,0 2-9 16,-5 5-3-16,-3 4 0 0,-5 7 24 0,-8 3 8 15,0 5 0-15,-12 7 0 0,-5 3 7 0,-4 5 1 16,0 3 0-16,0 7 0 0,-1-7 2 0,6-3 1 16,-6-1 0-16,10 0 0 0,-1-10-6 0,9-1-1 15,-5-4 0-15,9-3 0 0,9-4-3 0,-1 0-1 16,1-4 0-16,-1-4 0 0,4-3-8 0,1 0 0 15,4-1 0-15,-5 5 0 0,5-12-14 0,0 0-5 16,0 4-1-16,4-7 0 16,-4 3-118-16,4-3-24 0,0 3-5 0,0-11-873 0</inkml:trace>
          <inkml:trace contextRef="#ctx0" brushRef="#br0" timeOffset="8275.5336">16963 224 403 0,'0'0'36'0,"0"0"-36"0,0 0 0 0,0 0 0 0,0 0 112 0,0-7 15 15,5-1 3-15,-5 8 1 0,4-3-76 0,-4-9-15 16,4 5-4-16,4-4 0 0,-3 3 4 0,3 1 0 16,-4-1 0-16,9 4 0 0,-5-11 16 0,5 8 3 15,-5-4 1-15,9 0 0 0,-5-4 6 0,1 3 2 16,4 1 0-16,-5-4 0 0,5 0-4 0,-4 8 0 15,-1-8 0-15,-3 4 0 0,-5 3-35 0,0 1-7 16,-4 7-2-16,0 0 0 0,0 0 29 0,0 0 6 16,0 0 1-16,0 0 0 0,0 0-13 0,0 0-3 15,-4 0 0-15,-5 0 0 0,1 7-32 0,0 8-8 16,-5-4 0-16,5 15 0 0,-5-7 0 0,-4 4 0 16,5 6 0-16,-9 5 0 0,0 4 8 0,-4 3-8 15,4 0 12-15,-9 11-4 0,1-7 39 0,0 11 7 0,4 0 2 0,-1-3 0 16,-3-5-16-16,4 1-2 0,8-4-1 0,-4 0 0 15,13-8-19-15,-5-11-4 0,1 8-1 0,7-8 0 16,-3-3-13-16,4-8 0 0,-4 0 8 0,8-4-8 16,0-11 0-16,0 0-12 0,0 0 3 0,8-8 0 15,-4-3-129-15,13-8-26 0,8-3-4 0,-4 0-2 0</inkml:trace>
          <inkml:trace contextRef="#ctx0" brushRef="#br0" timeOffset="6148.3878">17200-210 2016 0,'-8'8'179'0,"4"10"-143"0,-5 5-36 0,1 11 0 16,-1 7 45-16,1 0 3 15,-5 4 0-15,5 3 0 0,-5 1 58 0,-4 3 12 16,-4-7 2-16,0 4 1 0,4 3-65 0,-8 1-14 16,-4 3-2-16,-5 4-1 0,-4-15-39 0,0 3 0 15,5-3 0-15,-5 0-816 16,-4-8-164-16</inkml:trace>
          <inkml:trace contextRef="#ctx0" brushRef="#br0" timeOffset="6373.8999">17823-382 2419 0,'13'8'53'0,"8"10"11"0,0 9 3 0,4 2 1 0,0 13-55 0,1 6-13 0,7 8 0 0,1 1 0 16,-9-1 83-16,-4 3 13 0,-4 1 4 0,4 4 0 15,-4 0-33-15,-4-5-7 0,-13 5 0 0,-5 0-1 16,-7-5-34-16,-5 9-6 0,-8-16-2 0,-5 4 0 15,-8-3 15-15,5-5 2 0,-10 5 1 0,1-5 0 16,-4 1-35-16,0-4 0 0,-9-4 0 0,-4 4 0 31,-4 0-188-31,0-8-34 0,0-3-7 0</inkml:trace>
        </inkml:traceGroup>
        <inkml:traceGroup>
          <inkml:annotationXML>
            <emma:emma xmlns:emma="http://www.w3.org/2003/04/emma" version="1.0">
              <emma:interpretation id="{CAAE8C68-A49E-401F-9870-975878BED713}" emma:medium="tactile" emma:mode="ink">
                <msink:context xmlns:msink="http://schemas.microsoft.com/ink/2010/main" type="inkWord" rotatedBoundingBox="22640,1252 23295,1234 23322,2261 22667,227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239.7366">19338 411 1335 0,'30'-11'59'0,"-18"7"13"0,-8-7-58 0,5 7-14 0,-9-7 0 0,4 7 0 16,5 8 96-16,3-4 16 0,1 0 3 0,4 0 1 15,-1 11-48-15,10-11-8 0,-1 12-3 0,9-1 0 16,-1 0 6-16,1 0 1 0,0 8 0 0,4-12 0 0,-5 5-52 0,5-5-12 15,0-3 0-15,0 3 0 16,4-7-100-16,-4 0-22 0,0 0-5 0,4-7-717 16</inkml:trace>
          <inkml:trace contextRef="#ctx0" brushRef="#br0" timeOffset="7441.0145">19818-68 1670 0,'-8'19'148'0,"-5"7"-118"16,0 8-30-16,5 3 0 0,-5 1 72 0,1-5 9 15,-1 16 2-15,0-8 0 0,1 4 25 0,3 0 6 16,-3 0 1-16,3 7 0 0,-3-3-63 0,7-4-13 16,-7 7-3-16,8-3 0 0,-5-1-24 0,5-3-12 15,0 0 10-15,0 4-10 16,-1-4-119-16,5 3-29 0,-4-3-7 0,0 4-1 0</inkml:trace>
        </inkml:traceGroup>
        <inkml:traceGroup>
          <inkml:annotationXML>
            <emma:emma xmlns:emma="http://www.w3.org/2003/04/emma" version="1.0">
              <emma:interpretation id="{EFECFEE5-838D-43F2-B018-DECBF56D313C}" emma:medium="tactile" emma:mode="ink">
                <msink:context xmlns:msink="http://schemas.microsoft.com/ink/2010/main" type="inkWord" rotatedBoundingBox="24673,669 31352,491 31397,2174 24718,235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3013.3658">24801-520 1728 0,'-4'-15'153'0,"4"15"-122"0,-4-8-31 0,-1 1 0 16,5 7 108-16,-4 0 16 0,-8 0 4 0,3 7 0 15,-3 1-50-15,-5 7-10 0,-4 3-1 0,-5 5-1 0,1-1-17 0,-4 12-3 16,4-4-1-16,-1 15 0 0,-3-8-5 0,-1-3 0 15,1 15-1-15,4 7 0 0,4-11 2 0,0 11 1 16,8-11 0-16,0 11 0 0,9-8-42 16,0 1 0-16,0 0-13 0,8 7 3 15,-4 0-42-15,4 0-8 0,-4-4-1 0,9-3-1143 16</inkml:trace>
          <inkml:trace contextRef="#ctx0" brushRef="#br0" timeOffset="12102.1789">22204-109 345 0,'0'0'31'0,"13"-11"-31"16,-5-4 0-16,-3 0 0 0,-1 4 167 0,-4 0 27 16,4-4 6-16,0 0 0 0,-4-4-78 0,0 0-16 15,-4 12-3-15,0-12-1 0,4 4-10 0,0 4-3 16,-9 0 0-16,5 3 0 0,0-3-8 0,0 4-1 15,-5 7-1-15,1-12 0 0,-5 9-25 0,-4-1-5 16,1 8-1-16,-14-1 0 0,-4 1-11 0,-3 7-2 0,-5 4-1 0,-9 8 0 16,-4-1-9-16,-4 8-1 15,5 7-1-15,3 8 0 0,1-11 24 0,-1 15 5 16,5-12 0-16,0 8 1 0,8 0-21 0,4-4-5 16,5 4-1-16,3 4 0 0,9-8-14 0,5 4-4 15,8-4 0-15,8 7 0 0,4-3-24 0,13 0-6 0,5 0-1 0,11-4 0 0,1 0 43 0,13-3 8 16,4-12 1-16,12 4 1 31,9-4-135-31,-1-7-27 0,1 0-6 0,4-12-949 0</inkml:trace>
          <inkml:trace contextRef="#ctx0" brushRef="#br0" timeOffset="12782.1102">22777 426 2156 0,'-17'-22'96'0,"17"18"19"0,0-3-92 0,4-5-23 16,9 12 0-16,-1-11 0 0,5 7 60 0,8 1 8 0,5 3 2 0,8-12 0 16,8 5-31-16,9 7-7 15,4-11 0-15,4 7-1 0,0 0 4 0,-4-3 1 16,0 3 0-16,-9 4 0 16,1 0-234-16,-9-4-46 0</inkml:trace>
          <inkml:trace contextRef="#ctx0" brushRef="#br0" timeOffset="12622.2955">23164-41 1900 0,'4'-19'169'0,"0"11"-135"16,5-7-34-16,3 8 0 0,-3-8 71 0,8 4 7 15,-5 0 2-15,9-1 0 0,5 5-13 0,3-1-3 16,-4-3 0-16,5 4 0 0,-1-5-51 0,1 5-13 15,-5-8 0-15,-4 4 0 0,0 0 0 0,0-8 0 16,-4 8 0-16,-4-8 0 0,-1 4 0 0,-3 0 0 16,-1-4 0-16,0 4 0 0,-3-3 0 0,3 3 0 0,-8 3 0 0,4-6 0 15,0-1 54-15,-4 0 8 0,0 1 2 0,0 3 0 32,-4 3-103-32,4-6-20 0,-4 3-4 0,-4 0-1 0,3 0 103 0,-3 4 20 15,0 3 4-15,-5-7 1 0,0 4-103 0,-4 3-20 0,5-3-4 0,-5 7-1 0,-4-3 52 0,4 7 12 16,0-7 0-16,0 7 0 15,-4 7 0-15,0-3 0 0,0 11 0 0,4 3 0 16,5 1 0-16,-1 7 0 0,1 12 0 0,3 3 0 16,-3 0 0-16,-1 15 0 0,5-7 0 0,-1 11 0 15,5-4 35-15,0 7 9 0,-1-7 3 0,1 12 0 16,4-16-24-16,-4 8-5 0,0-4-1 0,-5 4 0 16,1-4 44-16,-5 0 9 0,1 0 2 0,-5 8 0 15,-4-8-44-15,0-7-9 0,0 3-2 0,0-3 0 16,-4-4-17-16,3 0 10 0,1-8-10 0,0-3 8 15,5-1-65-15,3-7-14 0,0 1-2 0,5-9-767 16,-5 1-152-16</inkml:trace>
          <inkml:trace contextRef="#ctx0" brushRef="#br0" timeOffset="13265.9194">25058-109 2296 0,'8'-15'51'0,"9"0"10"0,13 0 3 0,-1-3 0 0,5-1-52 0,-1 4-12 16,-3 0 0-16,3 0 0 0,-3 4 68 0,-5 0 10 0,0 3 2 0,1 8 1 15,-5 4-40-15,0 11-8 0,-4-4-1 0,-1 15-1 16,1 0-22-16,0 4-9 0,-4 8 8 0,-1 7-8 15,-3-8 18-15,-1 8-2 0,-4-8 0 0,1 8 0 16,-5-4 12-16,4-3 1 0,-4-1 1 0,0 4 0 16,0-3-30-16,0-1 0 0,0 1 0 0,0-8 0 31,4 3-137-31,-4-7-34 0,0-3-6 0,4 3-2 0</inkml:trace>
          <inkml:trace contextRef="#ctx0" brushRef="#br0" timeOffset="13465.3221">25702-202 1958 0,'0'0'87'0,"-9"0"17"0,-3 3-83 0,-1 5-21 16,0 11 0-16,-3-1 0 0,-1-3 107 0,0 15 17 16,-4-7 3-16,0 10 1 0,0-10-52 0,0 7-9 15,-4 0-3-15,4 0 0 0,-1 0 0 0,1-1 0 0,-4 1 0 0,0 8 0 16,4-8-51-16,-4 3-13 0,-1 5 0 0,-7-1-851 31,-1 1-173-31</inkml:trace>
          <inkml:trace contextRef="#ctx0" brushRef="#br0" timeOffset="13649.1617">26186 112 2419 0,'0'0'53'0,"12"-4"11"0,5 1 3 0,4 3 1 0,0 0-55 0,5 0-13 0,3 0 0 0,5 0 0 16,4 0 54-16,-5 0 8 0,9 0 2 0,-4 3 0 31,-4 1-205-31,0 0-41 0,-5-1-8 0,-4 1-2 0</inkml:trace>
          <inkml:trace contextRef="#ctx0" brushRef="#br0" timeOffset="14030.5999">27204-793 1728 0,'0'0'153'0,"0"0"-122"16,0 11-31-16,-4-4 0 0,-4 16 26 0,-1 3-1 16,-3 0 0-16,-1 4 0 0,0 4 59 0,1-1 12 15,-9 12 3-15,4 8 0 0,0-12-7 0,0 8-2 16,0-1 0-16,1 8 0 0,-1-3-30 0,0 6-5 0,0-2-2 0,0 2 0 0,5-10-21 0,-1 0-5 15,5 3-1-15,3-11 0 0,1 0 1 0,0-11 0 32,0 4 0-32,-1-4 0 0,5-8-27 0,0 1-14 15,0-4 2-15,5-1 0 0,-5-10 12 0,4 3 0 16,-4-11 0-16,0 0 0 0,0 0 12 0,4 0-2 16,5-15 0-16,-1 4 0 0,5 0-10 0,-1-16 0 0,9 5 0 0,0-4 0 15,5-8 0-15,-5 8 0 0,4 3 0 0,4-10 0 16,5 7 0-16,0 3 0 0,-5 4 0 0,-4 4 0 15,1 4 0-15,-1 4 0 0,-8 7 0 0,0 3 0 16,-5 9 0-16,-3 6 0 0,-5 1 0 0,-4 4 0 16,0 3 0-16,0 7-12 0,0-3 2 0,-4 4 1 15,-1 0 9-15,1 7 0 0,0-11-9 0,0 7 9 16,-9-7-184-16,5 4-33 0</inkml:trace>
          <inkml:trace contextRef="#ctx0" brushRef="#br0" timeOffset="14279.009">27794-460 2188 0,'8'-8'48'0,"0"1"11"0,5 3 1 0,4 8 1 0,8 3-49 0,-4 4-12 15,9 8 0-15,-5 4 0 0,0 6 54 0,-4 9 8 16,-4 7 2-16,0 11 0 0,0-8 0 0,-9 9 0 15,0 2 0-15,-3 1 0 0,-5 0 0 0,-5-11 0 16,-3 3 0-16,-5 4 0 0,1 0-52 0,-9 1-12 16,-13 2 0-16,-4 1 0 0,-8 0 0 0,-21 11 0 15,3-7 0-15,-7-1 0 0,4-6-48 0,-1-5-13 0,1-3-3 0,-9-5-1152 16</inkml:trace>
        </inkml:traceGroup>
      </inkml:traceGroup>
    </inkml:traceGroup>
    <inkml:traceGroup>
      <inkml:annotationXML>
        <emma:emma xmlns:emma="http://www.w3.org/2003/04/emma" version="1.0">
          <emma:interpretation id="{391E9E6F-3B24-4B68-9EB9-04C73F5C5F27}" emma:medium="tactile" emma:mode="ink">
            <msink:context xmlns:msink="http://schemas.microsoft.com/ink/2010/main" type="paragraph" rotatedBoundingBox="3261,4498 23304,3026 23630,7465 3587,89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CB1E04-8D8B-44A5-BA9C-4DB71848252B}" emma:medium="tactile" emma:mode="ink">
              <msink:context xmlns:msink="http://schemas.microsoft.com/ink/2010/main" type="inkBullet" rotatedBoundingBox="3321,5323 4441,5240 4465,5569 3346,5651"/>
            </emma:interpretation>
            <emma:one-of disjunction-type="recognition" id="oneOf6">
              <emma:interpretation id="interp6" emma:lang="" emma:confidence="0">
                <emma:literal>-</emma:literal>
              </emma:interpretation>
            </emma:one-of>
          </emma:emma>
        </inkml:annotationXML>
        <inkml:trace contextRef="#ctx0" brushRef="#br0" timeOffset="15773.9807">12 4085 1152 0,'0'0'102'0,"0"0"-82"0,0 0-20 0,0 0 0 16,8 0 74-16,9 0 10 0,8 0 3 0,9 0 0 0,12-4-28 0,1 1-6 15,3-1-1-15,13-4 0 0,-4-3-3 0,4 0-1 16,-4 0 0-16,8-1 0 0,1 5-30 0,-5-4-6 15,0-4-2-15,-4 4 0 0,-9 3-10 0,-3 1 8 16,-5-1-8-16,-4 1 8 0,-9 7-19 0,-4-4-4 16,-3 0-1-16,-6 4 0 15,-3 0-35-15,0 0-7 0,-1 0-2 0,-3 0 0 16,-1 0-12-16,-8 0-2 0</inkml:trace>
        <inkml:trace contextRef="#ctx0" brushRef="#br0" timeOffset="15961.5383">357 4321 1681 0,'-21'-8'74'0,"12"1"16"0,5 3-72 0,4 4-18 0,0 0 0 0,0 0 0 16,0 0 79-16,0 0 12 0,0 0 2 0,13-7 1 16,8 3-53-16,0-7-10 0,4-1-3 0,17 5 0 15,9-1 0-15,-1-3-1 0,9 0 0 0,9 3 0 16,-5 5-16-16,4-1-3 0,-4 0-8 0,0 8-656 15,-4 0-137-15</inkml:trace>
      </inkml:traceGroup>
      <inkml:traceGroup>
        <inkml:annotationXML>
          <emma:emma xmlns:emma="http://www.w3.org/2003/04/emma" version="1.0">
            <emma:interpretation id="{B30B7504-3609-4968-9248-04CF6C8A1487}" emma:medium="tactile" emma:mode="ink">
              <msink:context xmlns:msink="http://schemas.microsoft.com/ink/2010/main" type="line" rotatedBoundingBox="5729,4317 23304,3026 23439,4872 5865,6163"/>
            </emma:interpretation>
          </emma:emma>
        </inkml:annotationXML>
        <inkml:traceGroup>
          <inkml:annotationXML>
            <emma:emma xmlns:emma="http://www.w3.org/2003/04/emma" version="1.0">
              <emma:interpretation id="{110563F2-A991-45F3-AA1A-30C0E8974811}" emma:medium="tactile" emma:mode="ink">
                <msink:context xmlns:msink="http://schemas.microsoft.com/ink/2010/main" type="inkWord" rotatedBoundingBox="5729,4317 11988,3857 12124,5703 5865,616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6452.9838">3050 3412 2016 0,'-8'-27'179'0,"8"16"-143"0,-4 4-36 0,4 7 0 16,0 0 58-16,-4 7 5 15,-5 16 1-15,5 7 0 0,-4 3-52 0,-1 12-12 0,5 4 0 0,-4 7 0 0,-5 4 23 0,4 0 1 32,1 3 1-32,0 8 0 0,-1 0-2 0,-3 0-1 15,-1-3 0-15,0 3 0 0,1-4-3 0,-1-7-1 16,0-8 0-16,-3-3 0 0,3-8 12 0,0-3 2 15,-3-8 1-15,3-4 0 0,0-4 7 0,1-3 0 16,-1-8 1-16,0 0 0 0,9-7-23 0,4-4-5 0,-8 4-1 0,8-4 0 16,-4-11 26-16,8-4 5 0,-4-12 1 0,12-6 0 15,1-5-36-15,8-14-8 16,0-8 0-16,4-3 0 0,1-5 0 0,-1-3 0 16,0-7 0-16,5-8-11 0,3-4 11 0,1 4-8 0,-5-8 8 0,5 4-8 15,8 4 8-15,-4 4 11 0,-8 3-3 0,7 5 0 16,1 6-32-16,0 12-6 0,-8 11-2 0,-1 4 0 0,-4 11 32 0,-4 8 0 15,-8 14 0-15,4 8 0 16,0 15 0-16,-1 8 0 0,1 7 0 0,-4 11 0 0,4 4 0 0,0 7 0 16,-1 8 0-16,5 7 0 15,-4 4 0-15,0 4 0 0,0 4 0 0,0 3 0 16,-5-7 0-16,1 0 0 0,0 3 0 0,4 1 0 16,-5-8 0-16,-3-4 0 0,-1 1 0 0,0-9 0 15,-3 1 0-15,-5-7 0 0,0-1 0 0,-5 0 0 16,-3-7-129-16,-5 0-33 0,-3 4-6 0</inkml:trace>
          <inkml:trace contextRef="#ctx0" brushRef="#br0" timeOffset="16640.704">2903 4040 1785 0,'-8'-26'79'0,"8"11"17"0,4 4-77 0,4-4-19 0,5 0 0 0,4 4 0 0,4 3 95 0,0-3 15 15,4 0 3-15,13-1 1 16,0 5-60-16,8-4-12 16,13 3-2-16,4 1-1 0,-4-1-27 0,9 8-12 15,-5-3 10-15,8 3-704 16,-8 0-141-16</inkml:trace>
          <inkml:trace contextRef="#ctx0" brushRef="#br0" timeOffset="16853.5381">4603 3763 2023 0,'13'-11'89'0,"-4"7"19"0,7 1-86 0,1-1-22 0,4 0 0 0,4 4 0 16,1-4 68-16,3 1 8 16,1-1 3-16,8-4 0 15,-1 1-23-15,5-4-4 0,5-1 0 0,-5 1-1 16,8 0-29-16,-3-4-6 0,-9 4 0 0,4 3-1 0,-4 1-15 15,-5-1 0-15,1 5-9 0,-13-1-743 16,0 0-149-16</inkml:trace>
          <inkml:trace contextRef="#ctx0" brushRef="#br0" timeOffset="17076.4339">5125 3314 2098 0,'-16'0'93'0,"16"0"19"0,0 0-89 0,-9 12-23 16,5 6 0-16,0 5 0 0,4 10 56 0,0 1 6 16,-9 0 2-16,9 7 0 0,-4 0 23 0,4 4 5 15,-4 0 0-15,0 3 1 0,-5 1-46 0,5 0-10 0,-4-1-1 0,-1 9-1 16,1-5-26-16,-1 4-9 0,5 0 0 0,-4 0 9 16,-5-3-73-16,9-1-16 0,-5-3-2 0,1-1-698 15,0-7-139-15</inkml:trace>
          <inkml:trace contextRef="#ctx0" brushRef="#br0" timeOffset="17706.0396">6207 3311 288 0,'4'-30'25'0,"-4"15"-25"0,0 0 0 0,0-8 0 0,0 1 201 0,0-1 35 16,0-6 8-16,4 2 0 15,-4 1-100-15,5 4-21 0,-1-5-4 0,0 9-1 0,0-1-18 0,0 8-4 16,-4 0-1-16,0 7 0 0,0 4-14 0,0 0-2 15,5 15-1-15,-1 7 0 16,4 8-38-16,-4 8-8 0,1 7-2 0,-1 7 0 0,0 0 18 0,0 4 3 16,1 4 1-16,-1 4 0 0,-4 3-12 0,0-3-1 0,0 3-1 0,0-3 0 15,0-8-14-15,0-4-2 16,-4 1-1-16,-1-5 0 0,5-3-9 0,-4 0-3 16,-4-8 0-16,-1 1 0 0,1-8-9 0,4-4 0 15,-1 0 9-15,-3-7-9 16,4-4-83-16,0 0-21 0,-1-4-4 0,1-4-646 15,-4 1-130-15</inkml:trace>
          <inkml:trace contextRef="#ctx0" brushRef="#br0" timeOffset="18145.6405">6287 3109 1728 0,'13'-19'153'0,"3"-7"-122"0,5-4-31 0,9 0 0 0,-1 0 72 0,9 7 9 15,4 1 2-15,5 0 0 16,3 3-31-16,5 4-7 0,0 0-1 0,-5 4 0 16,1 3-12-16,-1 5-4 0,-4 3 0 0,1 3 0 15,-5 12-20-15,-9 0-8 0,-3 0 0 0,-5 8 9 16,-12 7-9-16,-5-4 0 0,-8 11 0 0,-8 1 0 16,-9-1 16-16,-4 0-3 0,-4-3 0 0,-5 3 0 15,1-3-1-15,-5-4-1 0,-4-4 0 0,5 0 0 16,-5 1 13-16,4-1 4 0,0-11 0 0,9-4 0 0,8 0-28 0,0 0 0 15,1-3 0-15,7-4 0 16,9-4 0-16,0 0 0 0,0 0 0 0,17 0 0 0,0-8 0 0,4 4 0 16,8 1 0-16,5-1 0 0,0-4 0 0,4 5 0 15,-5-1 0-15,9 4 0 0,0 4 0 0,-4-1 0 0,-4 5-14 0,0 7 5 16,-5 7 9-16,-4-3 11 16,-4 7-3-16,-4-3 0 0,0 3 10 0,-13-4 2 15,0 5 0-15,-8-1 0 0,0 0 25 0,-9 0 6 16,1 0 1-16,-5 4 0 0,0-4-24 0,-8 1-5 15,0-1-1-15,-9 0 0 0,4 0-12 0,1 4-2 0,-5-4-8 0,-4 0 12 16,5-3-12-16,-9-1 0 16,4 1-9-16,-9-1 9 0,1-3-109 0,-4 3-16 0,3-3-3 0,1 4-634 15,8-5-126-15</inkml:trace>
          <inkml:trace contextRef="#ctx0" brushRef="#br0" timeOffset="18373.2788">7789 3460 2214 0,'30'-30'98'0,"-13"23"20"0,12-4-94 0,9-1-24 0,-4 5 0 0,8 3 0 0,0 4 24 0,0-4 0 15,0 4 0-15,9-3 0 16,3 6 22-16,1-3 5 0,0 4 1 0,4 0 0 0,0-4-36 0,-9 0-6 15,-4 0-2-15,1 0 0 16,-9 0-8-16,-9 0 8 0,1 0-8 0,-5 0 8 16,-8 4-144-16,-1-1-28 0</inkml:trace>
          <inkml:trace contextRef="#ctx0" brushRef="#br0" timeOffset="18582.5371">8429 2937 2178 0,'0'0'96'0,"0"0"20"0,0 0-92 0,0 0-24 15,4 11 0-15,-4 7 0 0,0 5 0 0,0 3 9 16,5 0-9-16,-1 8 0 0,0-8 109 0,-4 8 15 0,4-1 4 0,-4 5 0 0,0-1-103 0,0 4-25 16,0 4 0-16,0 0 0 0,-8 4 29 0,4-4 1 15,-1 0 0-15,1 7 0 16,-4-3-70-16,4 3-13 0,-5-3-3 0,5 3-1113 15</inkml:trace>
          <inkml:trace contextRef="#ctx0" brushRef="#br0" timeOffset="21135.9273">2659 3075 990 0,'-13'-19'44'16,"9"12"8"-16,0-4-41 0,0 3-11 0,4-3 0 0,-9 3 0 0,1 1 95 0,0-1 17 15,8 8 3-15,0 0 1 16,-9 4-2-16,1 11 0 0,3 4 0 0,-3 11 0 16,0 11-45-16,-5 8-9 0,0 3-1 0,5 8-1 0,0 15 11 0,-5-1 3 15,5 12 0-15,-1-3 0 0,-4 3-8 0,9-8-2 16,4 1 0-16,4-4 0 0,-4 7-30 0,9-7-5 0,12 7-2 0,-4-7 0 0,0 0-25 0,-5 0 0 31,1-4 0-31,4 0 0 0,4 0-9 0,0-11-7 16,-9-4-2-16,5 0 0 15,8-4-178-15,1-11-36 0</inkml:trace>
        </inkml:traceGroup>
        <inkml:traceGroup>
          <inkml:annotationXML>
            <emma:emma xmlns:emma="http://www.w3.org/2003/04/emma" version="1.0">
              <emma:interpretation id="{F89ACD7A-6A22-4BE1-838D-1DFBCAFAC0EC}" emma:medium="tactile" emma:mode="ink">
                <msink:context xmlns:msink="http://schemas.microsoft.com/ink/2010/main" type="inkWord" rotatedBoundingBox="13190,3786 19860,3296 19989,5065 13320,555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136.3824">11321 2589 1558 0,'16'-38'69'0,"-7"27"15"0,3-8-68 0,1 4-16 16,-4 4 0-16,-1 7 0 0,5 4 76 0,-1 8 11 16,5 14 2-16,0 1 1 0,0 14-27 0,0 8-6 15,-5 7-1-15,-3 12 0 0,-1 3 20 0,-4 8 3 16,-8 4 1-16,0 3 0 0,-5-3 0 0,-3-1 1 0,-9 1 0 0,0 7 0 15,-5-4-42-15,5 0-9 16,-12-7-2-16,-1 7 0 0,0-14-16 0,1-1-4 16,-5-3-8-16,-4-1 12 0,-5-3-72 0,5-4-14 0,-4 0-3 0,4-3-1085 0</inkml:trace>
          <inkml:trace contextRef="#ctx0" brushRef="#br0" timeOffset="18962.7579">10592 2746 1728 0,'30'-23'76'0,"-22"12"16"0,1 0-73 0,-1 0-19 0,1-1 0 0,-1 5 0 16,-4-1 91-16,-4-3 14 15,-4 4 3-15,4-1 1 0,-8 4-29 0,-5 1-5 16,0-5-2-16,-8 8 0 0,-4 4-28 0,-4 0-5 15,-9 7-2-15,-9 8 0 0,-3-1-2 0,-9 16 0 16,-4 3 0-16,4 12 0 0,8-4 2 0,5 11 0 0,8 0 0 0,0 4 0 16,13 0-8-16,4-8-2 15,0 4 0-15,4 1 0 0,5-5-9 0,3 0-3 16,5-7 0-16,0 4 0 0,0-8-6 0,8 0-2 16,0-3 0-16,9-5 0 0,-1-3 3 0,5-4 0 15,8 1 0-15,9-5 0 0,8-7-11 0,4 0 0 16,9-4 0-16,4-3 0 15,-4-1-84-15,-1-3-16 0,1 0-4 0,4-4-725 0,-4 0-146 0</inkml:trace>
          <inkml:trace contextRef="#ctx0" brushRef="#br0" timeOffset="29582.1735">12571 3311 2181 0,'-17'-4'48'0,"13"0"9"0,-1 4 3 0,5 0 2 0,0 0-50 0,0 0-12 0,0 0 0 0,0 0 0 16,9 4 32-16,8 0 3 15,-5-4 1-15,9 7 0 0,4-3-8 0,1-4 0 16,3 4-1-16,1-1 0 0,3-6-4 0,5-1-1 16,-4 4 0-16,4-4 0 15,-5 4-94-15,1-4-20 0,4 1-3 0,-4-5-914 0</inkml:trace>
          <inkml:trace contextRef="#ctx0" brushRef="#br0" timeOffset="29372.4676">12747 2970 691 0,'-21'-11'61'0,"13"11"-49"0,-5-8-12 0,5 8 0 15,-1-3 100-15,9 3 18 0,0 0 3 0,0 0 1 0,0 0-42 0,0 0-8 16,0 0-1-16,0 0-1 0,0 0-6 0,13-4 0 15,0-3-1-15,4-5 0 16,12 1-3-16,0 0 0 0,1-12 0 0,8 1 0 0,4 0-4 0,-4-1 0 0,4 1-1 0,0-1 0 16,-8 4-28-16,-1 1-6 15,-3-1-1-15,-5 0 0 0,-8 4-12 0,0 4-8 16,-5-8 10-16,1 4-10 0,-9 1 12 0,5-1-3 16,-5 0-1-16,-4 0 0 0,4-4-8 0,-4 4 8 15,-4-4-8-15,4-7 8 0,-9 4-8 0,1 3 8 16,-1-7-8-16,1 3 8 0,-5 1-8 0,5-1 0 15,-5 5 0-15,1-1 0 0,3 4 0 0,-3 4-11 16,3-8 3-16,1 8 0 0,-1 7 8 0,5-3 14 16,0-1-3-16,0 4-1 0,4 4 10 0,0 0 1 15,0 0 1-15,-9 12 0 0,1 3-22 0,4 11 0 0,0 11 0 0,-5 16 0 16,1 3 30-16,-1 7 2 16,-3 5 0-16,-1 18 0 0,-4-4 25 0,5 12 6 15,-9-1 1-15,4 8 0 0,0-11-20 0,0 3-3 16,4-10-1-16,1 6 0 0,-5-6-22 0,4-8-5 0,1-8-1 0,-1-3 0 15,5-12-12-15,-5 0 8 0,5-11-8 0,-1-3 0 16,1-1 0-16,4-3 0 0,-5-8 0 0,1 0 0 31,-1-3-153-31,5-5-34 0,-4-6-6 0</inkml:trace>
          <inkml:trace contextRef="#ctx0" brushRef="#br0" timeOffset="29791.9467">14237 2316 2127 0,'-17'-8'94'0,"9"8"20"0,4 4-91 0,-9 0-23 0,1-1 0 0,3 8 0 16,-4 1 40-16,1 10 3 0,-1 4 1 0,-4 4 0 15,5 4 9-15,-1 3 3 0,-4 1 0 0,5 3 0 16,-5 4-20-16,8 3-3 0,1 1-1 0,0 7 0 0,-1-7 7 0,5 3 1 0,0 8 0 0,4 4 0 16,0-8-40-16,4 4 0 0,-4-4 0 0,8 7 0 15,-3-7 0-15,-1-3-10 0,-4 3 1 0,4-7-1202 32</inkml:trace>
          <inkml:trace contextRef="#ctx0" brushRef="#br0" timeOffset="30034.1822">14864 2663 2188 0,'21'-30'97'0,"-8"16"20"0,0-1-93 0,3 0-24 16,6 0 0-16,-1 0 0 0,4 0 66 0,0 0 9 0,-4 7 1 0,9-7 1 15,-1 4-21-15,0 11-4 16,-3 4 0-16,3 3-1 0,1 8-41 0,-1 4-10 15,1 3 0-15,3 12 0 0,-3 3 0 0,-9 8-12 16,0 0 2-16,0 8 1 0,0-5 9 0,-4 5-8 16,-13 7 8-16,4-12-8 0,-3 5 19 0,-1-5 4 15,-4 1 1-15,-4-4 0 16,-9-4-35-16,9 0-6 0,4-4-2 0,0-3-745 16,-9-4-148-16</inkml:trace>
          <inkml:trace contextRef="#ctx0" brushRef="#br0" timeOffset="30229.1032">15714 2540 2419 0,'0'0'53'0,"-8"11"11"0,-9 8 3 0,0 7 1 0,1 4-55 0,-5 4-13 0,-13 3 0 0,-8 8 0 15,4 0 76-15,-4 4 12 0,4 3 2 0,-4 4 1 16,4-4-63-16,4 1-13 0,1-5-3 0,3 1 0 15,1 0-12-15,-1-4-10 0,5-1 2 0,-4 5 0 16,-5-12-106-16,4 1-21 0,1-1-4 0,-1-3-948 0</inkml:trace>
          <inkml:trace contextRef="#ctx0" brushRef="#br0" timeOffset="30501.42">16308 2076 2476 0,'0'0'220'0,"8"4"-176"0,18 7-35 0,-1 4-9 16,4 11 40-16,-3 8 7 15,3 3 1-15,0 12 0 0,1 7-25 0,-5 0-5 16,-4 4-1-16,-4 4 0 0,-4-5 24 0,-9 9 5 16,-4-1 1-16,-4 8 0 0,-1 0 2 0,-3 0 1 15,0-4 0-15,-9 0 0 0,-4-11-14 0,-4 3-2 16,8-10-1-16,-9 3 0 0,-7-4-33 0,3-3 0 0,-3-8 0 15,-5 4 0-15,-4-12-16 0,4 5-4 0,4-1-1 16,0 1 0 0,5-8-173-16,-5 0-34 0,1-4-8 0</inkml:trace>
        </inkml:traceGroup>
        <inkml:traceGroup>
          <inkml:annotationXML>
            <emma:emma xmlns:emma="http://www.w3.org/2003/04/emma" version="1.0">
              <emma:interpretation id="{98776C3A-8C38-4537-92CC-1D3912360A4F}" emma:medium="tactile" emma:mode="ink">
                <msink:context xmlns:msink="http://schemas.microsoft.com/ink/2010/main" type="inkWord" rotatedBoundingBox="21641,3738 23347,3612 23434,4797 21728,4923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1462.5502">18383 3097 1422 0,'0'0'63'0,"0"0"13"0,-4-7-61 0,-1-1-15 0,5 5 0 0,0 3 0 0,0 0 96 0,0 0 16 16,0 0 3-16,17 0 1 0,8 0-79 0,9 3-15 16,8 1-3-16,17 0-1 15,13-4 43-15,-1 0 9 0,9 0 2 0,13-4 0 16,-5-3-1-16,5 3 0 0,8-7 0 0,0 3 0 16,-13 4-57-16,-4-3-14 0,-4 0 0 0,-4-1 0 0,-17 4 0 0,0-3 0 15,-4-4 0-15,-1-1 0 0,-7 5 0 0,-1-4 0 16,-4-4 0-16,0 3 0 15,-4 5-48-15,-4 7-13 0,-9-4-3 0</inkml:trace>
          <inkml:trace contextRef="#ctx0" brushRef="#br0" timeOffset="31693.4873">19406 2461 1728 0,'-5'-37'76'0,"1"18"16"0,0 4-73 0,4 0-19 0,-4 0 0 16,4 8 0-16,0 7 81 0,0 0 13 0,0 0 2 0,0 0 1 15,0 19-33-15,-5 11-6 0,5-1-2 0,0 20 0 16,0 0 12-16,0 11 3 0,0 11 0 0,5 4 0 16,-5 3-13-16,4 8-2 0,0 0-1 0,0 8 0 15,1-1-33-15,-1 1-6 0,4-4-2 0,-8 7-832 16,-8-7-166-16</inkml:trace>
        </inkml:traceGroup>
      </inkml:traceGroup>
      <inkml:traceGroup>
        <inkml:annotationXML>
          <emma:emma xmlns:emma="http://www.w3.org/2003/04/emma" version="1.0">
            <emma:interpretation id="{228A8A3C-ED33-4245-8349-DA14A2EBE048}" emma:medium="tactile" emma:mode="ink">
              <msink:context xmlns:msink="http://schemas.microsoft.com/ink/2010/main" type="line" rotatedBoundingBox="5121,6661 22491,5474 22632,7548 5262,8734"/>
            </emma:interpretation>
          </emma:emma>
        </inkml:annotationXML>
        <inkml:traceGroup>
          <inkml:annotationXML>
            <emma:emma xmlns:emma="http://www.w3.org/2003/04/emma" version="1.0">
              <emma:interpretation id="{3C4D4303-12CF-49BC-B5A0-FC32E040C0FF}" emma:medium="tactile" emma:mode="ink">
                <msink:context xmlns:msink="http://schemas.microsoft.com/ink/2010/main" type="inkWord" rotatedBoundingBox="5121,6661 10935,6263 11077,8337 5262,873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3748.264">4784 5499 1900 0,'-4'-34'84'0,"4"20"18"0,0-5-82 0,4 0-20 0,-8 8 0 0,4 3 0 15,0 8 114-15,-12 0 18 0,-1 8 4 0,-4 7 1 16,0 7-82-16,-8 12-17 0,-9 7-3 0,1 19-1 0,-5 4-9 0,-4 7-1 16,4 7-1-16,0 12 0 0,0 7 25 0,4 4 6 15,9-3 1-15,8 3 0 0,1-4-21 0,7-4-4 0,1 1-1 0,3-12 0 31,14 4-18-31,-1-7-11 0,5-4 12 0,4-8-12 0,4-3 0 0,4-5 0 16,0-6 0-16,1-8-12 16,-1-12-136-16,0-6-28 0,9-5-4 0</inkml:trace>
          <inkml:trace contextRef="#ctx0" brushRef="#br0" timeOffset="34238.4289">5635 6023 1728 0,'0'-19'153'0,"4"12"-122"0,-4-1-31 0,4 1 0 16,-4-4 28-16,4 7-1 0,-4 4 0 0,0 0 0 15,0 0 21-15,9 11 5 0,-5 8 1 0,0 3 0 16,-8 12 9-16,0 11 1 0,4 7 1 0,-5 4 0 0,-3 8 4 15,0-1 1-15,-1 1 0 0,1 3 0 16,-1 1-19-16,5-5-4 0,-4-7-1 0,4 1 0 0,-1-13-17 0,1 1-3 16,4-7-1-16,-4-5 0 15,4-6-15-15,-9-5-10 0,9-3 12 0,-4-4-12 16,4-4 15-16,-4-4-4 0,4-7-1 0,0 0 0 16,0 0-10-16,0 0 8 0,-4-3-8 0,0-1 8 15,-1-7 20-15,-3-8 3 0,4-11 1 0,0 0 0 16,-1-7-32-16,5-8 0 0,9-15 0 0,-5-4 0 0,9-7 0 15,8-4 0-15,0-11 0 0,8-3 0 16,1-9-35-16,3 1-6 0,5 4-2 0,4 3 0 0,-8 7 26 0,4 9 5 16,0 6 0-16,4 1 1 0,-4 15 11 0,0 7 0 0,-9 11 0 0,0 12 0 15,-3 3 0-15,-5 15 0 0,4 8 0 0,-8 11 0 16,8 11-8-16,-8 11 0 0,4 5 0 0,-4 6 0 16,0 5 8-16,-5 6 0 0,5 13 0 0,-4 6 8 15,-5-3 5-15,1 7 2 0,3 1 0 0,-3-1 0 16,-1-4-15-16,-4 1 11 0,-4-4-11 0,4-4 10 0,-4-4-10 0,5-3 0 15,-10-12 0-15,-3-3 0 16,4-8-84 0,0-7-18-16,-5-4-4 0,1-4-1032 0</inkml:trace>
          <inkml:trace contextRef="#ctx0" brushRef="#br0" timeOffset="34446.8558">5736 6386 2361 0,'0'0'52'0,"-9"-4"10"0,1 4 2 0,8 0 4 0,0 0-55 0,0 0-13 0,0 0 0 0,0 0 0 16,17 0 41-16,-1 0 6 0,5 4 1 0,13 0 0 16,0-1-20-16,4-3-4 0,4 0-1 0,8 0 0 15,1 0-99-15,-1 0-19 0,5-3-4 16,-17-1-1-16</inkml:trace>
          <inkml:trace contextRef="#ctx0" brushRef="#br0" timeOffset="34646.9643">7129 6232 2530 0,'0'0'56'0,"12"4"11"0,1-4 2 0,4 4 3 0,8 0-58 0,5-4-14 16,-1 0 0-16,0 0 0 0,5 0 19 0,0 0 1 0,4-4 0 0,-5-4 0 16,1 1-20-16,0-1 0 0,4 1 0 0,-1-1 0 31,1 5-119-31,0 3-27 0,-4-4-6 0,-5 4 0 0</inkml:trace>
          <inkml:trace contextRef="#ctx0" brushRef="#br0" timeOffset="33478.085">1910 6876 1728 0,'0'-11'153'0,"4"7"-122"16,0-4-31-16,9-3 0 0,8-4 21 0,0 0-1 15,4 0-1-15,9-3 0 0,12-1 14 0,1-7 3 16,7-8 1-16,-3 4 0 0,3-4 1 0,5-3 0 15,0-4 0-15,4 3 0 0,-8-6-14 0,4-1-2 16,4 0-1-16,-4 0 0 0,-4-4-12 0,-5 4-9 16,-3 0 12-16,-5-3-12 0,0 3 9 0,-9-4-9 15,-7 4 0-15,-1-3 9 0,4-1 11 0,-3 1 1 16,-5-1 1-16,-4-3 0 0,-9 3-22 0,0 0 0 16,1 4 0-16,-5 0 8 0,-4 8-8 0,0 0 0 0,0-1 0 0,-4 8 0 15,4 0 0-15,-4 4 11 0,-5 4-11 0,5-1 12 16,0 8-12-16,0-3 10 0,-1 6-10 0,1 5 10 15,4-4-10-15,0 11 0 0,-8-4 0 0,4 0 0 16,-9 4 0-16,4 4 0 0,1 0 0 16,-5 7 0-16,1 4 0 0,-1 7 0 0,1 5 0 0,-1 10-11 15,-8 15 11-15,4 8 0 0,0 11 0 0,-4 12 0 16,0 6 0-16,-4 9 9 0,4 3 0 0,-4 11 0 16,-5 4 15-16,1-4 2 0,-5 8 1 0,9-12 0 15,-1-14 2-15,10-4 1 0,-10-8 0 0,10-7 0 0,3-12-21 16,0-3-9-16,1-15 8 0,7-8-8 0,-3-7 13 0,4-3-2 15,0-16-1-15,4-11 0 0,0 0 24 0,0 0 5 16,0 0 1-16,4-11 0 0,4-12-23 0,1-11-4 16,3 1-1-16,5-12 0 0,8-4-1 0,1 1-1 15,3 3 0-15,1 0 0 0,3-4-10 0,1 4-9 16,-5 4 9-16,-3 11-13 0,-1 8 13 0,-4 7-9 16,0 7 9-16,0 8-8 0,-4 8-1 0,4 7 0 15,0 3 0-15,4 9 0 0,0-1 9 0,5 4 9 16,4 3-1-16,-1 1-8 0,1 4 0 0,0-1 0 15,-5 0-15-15,5 1 5 16,-5-1-120-16,1-3-24 0,-9 0-5 0,0-8-885 0</inkml:trace>
        </inkml:traceGroup>
        <inkml:traceGroup>
          <inkml:annotationXML>
            <emma:emma xmlns:emma="http://www.w3.org/2003/04/emma" version="1.0">
              <emma:interpretation id="{D13E33FE-9A59-4085-B616-62A02562F019}" emma:medium="tactile" emma:mode="ink">
                <msink:context xmlns:msink="http://schemas.microsoft.com/ink/2010/main" type="inkWord" rotatedBoundingBox="11994,6541 13236,6456 13348,8092 12106,817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4967.2012">9368 5559 2286 0,'0'-49'101'0,"0"31"21"16,4 3-98-16,0 0-24 0,-4-4 0 0,0 0 0 15,0 1 76-15,-4 6 9 0,0-3 3 0,0 4 0 16,-5 4-39-16,1 7-7 0,-13 3-2 0,-5 5 0 0,-7 3-28 0,-1 12-12 16,-8 7 8-16,0 14-8 0,-4 1 15 0,-5 4-3 15,1 7 0-15,-1 4 0 0,9 0 29 0,4 0 6 16,4-4 1-16,9 7 0 0,4-3-27 0,4 0-5 16,5-4 0-16,3 0-1 0,5-7-7 0,8 3-8 15,-4-7 11-15,9-4-11 0,3-3 8 0,1-5-8 16,4-3 0-16,4-3 0 15,0-9-93-15,4 1-23 0,5-4-4 0,3-8-712 16,5-7-144-16</inkml:trace>
          <inkml:trace contextRef="#ctx0" brushRef="#br0" timeOffset="35196.8247">9789 5159 2354 0,'4'0'52'0,"0"0"10"0,4 3 2 0,1 9 3 0,8 6-54 0,-5 12-13 0,5 4 0 0,0 3 0 16,0 12 84-16,-5-4 13 0,5 7 3 0,-4 8 1 16,-5-4-17-16,1 4-3 0,-5-4-1 0,-4 8 0 15,-4 3-19-15,0 1-4 0,-5 3-1 0,1 3 0 16,-9-10-33-16,0 3-7 0,-12 1-2 0,-5-1 0 16,-4 0-14-16,-4-3 9 0,-4-4-9 0,-5 3 8 15,-4 1-54-15,1-4-11 0,-1 0-3 16,-4-4-873-16,-12 0-175 0</inkml:trace>
        </inkml:traceGroup>
        <inkml:traceGroup>
          <inkml:annotationXML>
            <emma:emma xmlns:emma="http://www.w3.org/2003/04/emma" version="1.0">
              <emma:interpretation id="{A27BC256-0D18-4BDC-AA49-FC131AA5086C}" emma:medium="tactile" emma:mode="ink">
                <msink:context xmlns:msink="http://schemas.microsoft.com/ink/2010/main" type="inkWord" rotatedBoundingBox="14355,6147 18994,5830 19125,7756 14487,8073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7118.2334">15003 5088 2250 0,'-29'3'100'0,"16"5"20"0,-4-1-96 0,-8 8-24 0,0 12 0 0,-13 6 0 16,4 8 62-16,-4 4 8 0,-8 8 2 0,4 6 0 16,-4 5 4-16,4 0 2 0,0-4 0 0,-5 3 0 15,5-3-53-15,0 0-10 0,0-4-3 0,0 4 0 0,8-4-12 0,5-7-10 16,3-5 2-16,1-6 0 15,4-4-131-15,0-5-25 0,4-6-6 0</inkml:trace>
          <inkml:trace contextRef="#ctx0" brushRef="#br0" timeOffset="36242.0363">11123 6049 2286 0,'4'-11'50'0,"0"-4"10"0,9 0 3 0,-1 4 1 0,1-4-51 0,4 0-13 16,4 0 0-16,4 4 0 0,5-1 14 0,3 1 0 0,1 0 0 0,4 3 0 31,4 5-125-31,0-5-25 0,46-3-4 0,-8-8-2 0</inkml:trace>
          <inkml:trace contextRef="#ctx0" brushRef="#br0" timeOffset="36061.1467">11321 5716 1324 0,'0'0'59'0,"0"0"12"0,0 0-57 0,4 11-14 0,4-3 0 0,1 3 0 16,3-3 79-16,1-5 13 15,4 5 2-15,0-8 1 0,-1-4 17 0,10 0 3 16,-1-7 1-16,0 0 0 0,0-4-24 0,-4 0-5 0,5 0-1 0,-5-4 0 15,4 1-42-15,-4-9-8 0,0 9-1 0,0-5-1 16,-4-3-14-16,0 0-4 0,0-4 0 0,-9 4 0 16,5 0-6-16,-1-1-2 0,-3-6 0 0,-5-1 0 0,0 0-8 0,0 1 0 15,-4-1 0-15,0 0 0 0,0 1 0 0,-4-1 0 16,0 4 0-16,4 4 0 16,-4 3 0-16,0 8 0 0,-1 0 0 0,1 8 0 0,0 0 0 0,-5 3 0 15,1 8 0-15,0 3 0 16,-5 4 0-16,-4 8 0 0,0 11 0 0,0 7 0 15,5 19 0-15,-5 1 0 0,4 6 0 0,-8 16 0 16,5-1 32-16,3 1 7 0,0-1 1 0,1 5 1 16,-1 3 10-16,5-4 1 0,-1 0 1 0,5-7 0 0,0-4-34 0,0-3-7 15,-1-5-2-15,1-7 0 0,0 0-2 0,0-3-8 0,-5-1 12 0,1-3-4 16,-1-4-8 0,1-4 0-16,-5-4-10 0,5 1 10 15,-5-5-158-15,-3 1-26 0,3-12-4 0</inkml:trace>
          <inkml:trace contextRef="#ctx0" brushRef="#br0" timeOffset="36414.8161">13059 4736 2516 0,'0'-15'112'15,"0"15"22"-15,0 0-107 0,0 0-27 0,0 0 0 0,0 0 0 0,-9 15 24 0,-3 0 0 16,-5 7 0-16,-4 1 0 0,0 7 4 0,0 3 1 0,-4 5 0 0,-1 3 0 16,-7-4-16-16,3 5-3 15,1 2-1-15,-5 5 0 0,0-4-9 0,5 4 0 16,-1-1-12-16,1 1-1201 16</inkml:trace>
          <inkml:trace contextRef="#ctx0" brushRef="#br0" timeOffset="36668.5655">13989 4687 2574 0,'0'-22'56'0,"4"14"12"0,-4-3 3 0,0 4 1 0,0 7-57 0,0 0-15 0,0 11 0 0,0 4 0 16,-4 7 9-16,-9 8-1 15,5 8 0-15,-9 10 0 0,-4 1 36 0,-4 7 6 0,-9 4 2 0,-4 7 0 16,0-3-7-16,-4 3-1 0,0 8 0 0,4 7 0 16,0 4-27-16,9 0-5 0,4-7-2 0,4 0 0 15,-5-1-10-15,14 1 0 0,3-1 0 0,1-7 0 16,4-7-93-16,4-8-18 0,0-4-3 0,4-10-700 31,4-9-140-31</inkml:trace>
          <inkml:trace contextRef="#ctx0" brushRef="#br0" timeOffset="36899.2417">14443 5058 2602 0,'9'-8'57'0,"4"-3"12"0,3-4 3 0,5 4 1 0,0 7-58 0,0 0-15 15,-4 8 0-15,0 0 0 16,0 3 38-16,0 8 5 0,0 4 1 0,-1 7 0 0,1 4-20 0,-4 8-3 15,0 3-1-15,-1 19 0 0,-3-1 15 0,-1 1 2 16,0 4 1-16,-3-4 0 0,-1-4-26 0,-4-4-4 16,0 1-8-16,-4-1 11 15,-1-7-58-15,-3 0-11 0,0-4-2 0,3 0-1 16,-3-7-139-16,0-8-27 0,3-7-5 0</inkml:trace>
          <inkml:trace contextRef="#ctx0" brushRef="#br0" timeOffset="37319.664">15555 4642 1612 0,'-34'12'144'0,"34"-5"-116"0,21 8-28 0,4 8 0 0,5 10 178 0,-5 12 30 16,0 11 5-16,0 8 2 0,1 3-99 0,-10 4-19 0,-11 4-4 0,-1 11-1 0,0-7-7 0,-8 7-1 16,-5-4-1-16,-7 0 0 0,-5-7-43 0,0-7-9 31,0-5-2-31,-5 4 0 0,-3 1-16 0,-1-8-3 16,9 0-1-16,-8-4 0 0,-5-4-9 0,-4-3 0 15,9-4 0-15,-5-8-11 16,-4-3-151-16,5-4-30 0,-1-8-7 0,0-3-1 0</inkml:trace>
        </inkml:traceGroup>
        <inkml:traceGroup>
          <inkml:annotationXML>
            <emma:emma xmlns:emma="http://www.w3.org/2003/04/emma" version="1.0">
              <emma:interpretation id="{9976B10D-45D8-4E5D-B2EE-06DD0F0AB8B8}" emma:medium="tactile" emma:mode="ink">
                <msink:context xmlns:msink="http://schemas.microsoft.com/ink/2010/main" type="inkWord" rotatedBoundingBox="20893,6232 22535,6120 22632,7544 20990,7656"/>
              </emma:interpretation>
              <emma:one-of disjunction-type="recognition" id="oneOf13">
                <emma:interpretation id="interp13" emma:lang="" emma:confidence="0">
                  <emma:literal>,</emma:literal>
                </emma:interpretation>
                <emma:interpretation id="interp14" emma:lang="" emma:confidence="0">
                  <emma:literal>)</emma:literal>
                </emma:interpretation>
                <emma:interpretation id="interp15" emma:lang="" emma:confidence="0">
                  <emma:literal>.</emma:literal>
                </emma:interpretation>
                <emma:interpretation id="interp16" emma:lang="" emma:confidence="0">
                  <emma:literal>1</emma:literal>
                </emma:interpretation>
                <emma:interpretation id="interp17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40201.9843">18438 4990 1497 0,'4'-11'32'0,"0"0"8"0,0-4 0 0,0-4 4 0,1 4-36 0,3 0-8 0,0 0 0 0,1 4 0 15,-5 4 89-15,4-1 16 0,-8 8 3 0,0 0 1 16,0 0-22-16,0 0-5 0,9 15-1 0,-5 8 0 15,-4 7-19-15,0 3-4 0,0 8-1 0,-4 8 0 16,4 7 15-16,-4 0 4 0,-1 8 0 0,1-1 0 16,0 5-23-16,4-1-4 0,-4 0-1 0,0 1 0 15,-1-8-12-15,5-1-4 0,-8-2 0 0,4 2 0 0,0-2-32 0,-5-5 0 16,5 0 0-16,-4-3 0 16,-1-4 0-16,-4-4 0 0,1-7 0 0,3-4 0 15,1-4-44-15,0-4-16 16,-1 1-4-16,1-1 0 0,-5-7-185 0,5-4-38 15,-18 12-7-15,10-16-2 0</inkml:trace>
          <inkml:trace contextRef="#ctx0" brushRef="#br0" timeOffset="39901.5609">17621 5548 1555 0,'0'0'138'0,"13"-4"-110"0,4 0-28 0,4 4 0 15,4-3 65-15,4 3 8 0,9-4 2 0,8 4 0 16,5 0-3-16,8 0 0 0,0 0 0 0,8 0 0 16,-8 0-9-16,4 0-3 0,0 0 0 0,0-4 0 15,1 4-32-15,-10-4-6 0,1 1-2 0,4-1 0 0,-4 4 8 0,-1 0 0 16,1 0 1-16,0 0 0 0,-1-4-21 0,-7 4-8 15,-1 0 0-15,-4 4 9 16,-4-4-9-16,-4 0 0 0,-1-4 0 0,1 4 0 0,-9-4 0 16,1 4 0-16,-1-3 0 0,-4 3 0 0,0 0 0 0,-4-4 0 15,0 0 0-15,-5 4 0 16,1 0-136-16,-5 0-20 0,1 0-4 0,-9 0-780 0</inkml:trace>
        </inkml:traceGroup>
      </inkml:traceGroup>
    </inkml:traceGroup>
    <inkml:traceGroup>
      <inkml:annotationXML>
        <emma:emma xmlns:emma="http://www.w3.org/2003/04/emma" version="1.0">
          <emma:interpretation id="{2A4703C5-214D-4AD8-997B-7A27B70B5697}" emma:medium="tactile" emma:mode="ink">
            <msink:context xmlns:msink="http://schemas.microsoft.com/ink/2010/main" type="paragraph" rotatedBoundingBox="4529,9733 21964,7983 22252,10854 4818,126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2CFF73-8581-4BA8-B4DA-56206FE351B1}" emma:medium="tactile" emma:mode="ink">
              <msink:context xmlns:msink="http://schemas.microsoft.com/ink/2010/main" type="inkBullet" rotatedBoundingBox="4529,9733 7152,9470 7440,12340 4818,12604"/>
            </emma:interpretation>
          </emma:emma>
        </inkml:annotationXML>
        <inkml:trace contextRef="#ctx0" brushRef="#br0" timeOffset="45745.0933">1413 10183 1335 0,'-4'4'29'0,"-4"-4"7"0,3 0 0 0,5 0 2 0,-4 3-30 0,4-3-8 0,0 0 0 0,0 0 0 16,13 4 59-16,-1-4 10 0,14 4 3 0,-1 0 0 0,13 3 13 0,4-3 3 15,4 3 1-15,13 1 0 0,4-8 2 0,17 4 0 16,13-4 0-16,-1 0 0 0,-3 0-30 0,3-4-5 16,9-4-2-16,0 1 0 0,9-4-29 0,-1-1-5 15,-8-2-2-15,5-5 0 0,11-4-8 0,-11 5-2 16,-18-5 0-16,0 5 0 0,1-1-8 0,-5 4 0 0,-13 0 0 0,1 4 0 0,-9-4 0 0,-4 3-11 31,0 1 1-31,-4-4 0 0,-5 8-90 0,-8 3-19 0,-8-3-3 0,4 7-866 16</inkml:trace>
        <inkml:trace contextRef="#ctx0" brushRef="#br0" timeOffset="44313.1949">2007 9382 1177 0,'0'0'25'0,"0"0"6"0,0 0 1 0,0 0 2 0,0 0-34 0,0 0 0 0,0 0 0 0,12 0 0 16,-3 0 56-16,3 0 5 0,1 0 1 0,4-3 0 15,4-1 13-15,0 0 2 0,0-7 1 0,0-4 0 16,4 0 7-16,0-7 2 0,5-1 0 0,-1-3 0 15,-3 0-21-15,-1-8-4 0,4 4-1 0,1 0 0 0,-1-3-28 0,-3-1-5 16,-1 8-2-16,0-4 0 16,0 0-18-16,1-4-8 0,-1 1 0 0,-4 3 8 15,0-4-8-15,0-3 0 0,-8-5 0 0,-1 5 8 16,9-4-8-16,-4 7 0 0,-9 0 0 0,-3-3 0 16,3 3 0-16,1-3-9 0,-9 7 9 0,0-4-13 15,-9 4 13-15,5 4-12 0,-5 0 12 0,5 7-12 16,-8 1 12-16,3-1 0 0,-3 8 0 0,3 0 0 15,5 7 0-15,-4-4-9 0,-1 8 9 0,1 0-8 0,8 0 8 0,-9 12 0 16,-3 2 10-16,3 5-10 0,-3 4 0 0,-1 10 8 16,-4 12-8-16,5 4 0 0,-5 11 0 0,-4 7 9 15,0 8-9-15,4 11 8 0,-4 4 24 0,-4 7 5 16,-1 4 1-16,-3 7 0 0,-1-7-14 0,1 0-2 16,-5-3-1-16,1-8 0 0,-1-1-6 0,0-6-2 15,1-9 0-15,-1-6 0 0,13-8-13 0,4-8 0 0,-4-7 8 0,4-11-8 16,0-5 0-16,5-10 0 0,-1 0 8 0,5-12-8 15,3-3 17-15,5-4 1 16,0 0 0-16,9-7 0 0,3-12-7 0,5-4-2 16,0-10 0-16,8-1 0 0,9-7 2 0,0 4 0 15,4-5 0-15,-5 5 0 0,1 3-19 0,-5 4-4 16,1 8-1-16,-5 3 0 0,-4 4 13 0,0 8 16 16,-4-1-3-16,-4 5-1 0,-5 3-12 0,5 3 8 0,-5 5-8 0,5-1 0 15,-5 1-12-15,5 3-9 0,-5 4-2 0,-4-4-769 16,9 4-153-16</inkml:trace>
        <inkml:trace contextRef="#ctx0" brushRef="#br0" timeOffset="46735.5406">2415 9861 460 0,'0'0'41'0,"0"0"-33"0,0 0-8 0,0 0 0 0,0 0 128 0,0 0 24 16,0-7 5-16,0 7 1 0,-4-8-18 0,4 8-4 15,0 0-1-15,0-7 0 16,0 7-22-16,0 0-4 0,0-8-1 0,0 8 0 16,4-7-46-16,0-1-10 0,5 1-1 0,-1 3-1 15,0 0-34-15,5 1-6 0,-5 3-2 0,1-4 0 16,-1 8-8-16,-8-4 0 0,4 3 0 0,-4 9 0 15,0-1-36-15,0 8-5 0,5-1-2 16,-10 1 0-16,-3 7-53 0,0-3-12 0,-1-1-1 0</inkml:trace>
        <inkml:trace contextRef="#ctx0" brushRef="#br0" timeOffset="46059.6232">2777 10557 2286 0,'34'-15'101'0,"-22"8"21"0,-3-5-98 0,7 5-24 0,14 3 0 0,-5 0 0 0,-8 1 0 0,8-1-11 16,5 4 1-16,-1 0 0 0,-8-4 10 0,-4 12 0 15,-4 3 0-15,-1 0 0 16,5 8-37-16,-13 0-12 0,-12 7-3 15,-1 0 0-15,1 8 38 0,-9-1 14 0,-8 5-11 0,0 3 11 16,-5-4 40-16,-3 1 13 0,3 3 3 0,-4 0 1 16,1-4 12-16,3 1 3 0,1-8 0 0,4-4 0 15,4-7-29-15,4-1-6 0,8 1-1 0,5-4 0 0,8-4-12 0,-4 0-4 16,-4-3 0-16,13 3 0 0,12-3-10 0,-5-8-2 16,-3 0-8-16,8-4 12 0,13-4-12 0,8 1-8 15,0-8 8-15,4-4-815 16,5-3-155-16</inkml:trace>
        <inkml:trace contextRef="#ctx0" brushRef="#br0" timeOffset="44708.4376">3400 8413 1497 0,'8'-22'133'0,"5"-4"-106"16,4-4-27-16,4 0 0 0,8 4 147 0,1 3 24 15,-1 1 5-15,1 7 0 0,3 4-106 0,1 3-22 16,-5 1-4-16,1 7 0 0,-5 7-16 0,0 8-4 15,1 0 0-15,-10 8 0 0,-3 3-9 0,-5 4-3 0,1 3 0 0,-9 1 0 16,0 3 12-16,-4-7 3 16,-1 4 0-16,-3-8 0 0,-5-3-14 0,5-1-2 15,-5 1-1-15,5-8 0 0,0-4 9 0,3 4 1 16,1-8 1-16,0 4 0 0,4-11 3 0,0 8 1 0,0 3 0 0,0-3 0 16,0-8-25-16,8 11-19 0,-3-7 3 0,3 3 1 15,5 1-5-15,-1-5 0 0,9 5-1 0,0-1 0 31,0-3-142-31,0-4-28 0,-4 0-5 0</inkml:trace>
      </inkml:traceGroup>
      <inkml:traceGroup>
        <inkml:annotationXML>
          <emma:emma xmlns:emma="http://www.w3.org/2003/04/emma" version="1.0">
            <emma:interpretation id="{CBE14DB2-F94C-4C7C-952C-0ED8448DD19C}" emma:medium="tactile" emma:mode="ink">
              <msink:context xmlns:msink="http://schemas.microsoft.com/ink/2010/main" type="line" rotatedBoundingBox="8309,9795 22008,8420 22225,10586 8527,11961"/>
            </emma:interpretation>
          </emma:emma>
        </inkml:annotationXML>
        <inkml:traceGroup>
          <inkml:annotationXML>
            <emma:emma xmlns:emma="http://www.w3.org/2003/04/emma" version="1.0">
              <emma:interpretation id="{2FAF59C6-B8A0-4B54-971E-829D30A189A4}" emma:medium="tactile" emma:mode="ink">
                <msink:context xmlns:msink="http://schemas.microsoft.com/ink/2010/main" type="inkWord" rotatedBoundingBox="8325,9948 13562,9422 13728,11071 8490,11597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8035.9728">5921 9584 2372 0,'0'0'52'0,"0"0"12"0,4-7 1 0,0-1 1 0,0 5-53 0,5-5-13 16,3 5 0-16,1-5 0 0,8 1 38 0,0 3 5 15,9-4 1-15,-1 1 0 16,5-1-164-16,4 5-33 0</inkml:trace>
          <inkml:trace contextRef="#ctx0" brushRef="#br0" timeOffset="48243.8385">7095 9046 2142 0,'0'0'47'0,"0"0"9"0,8 0 3 0,5 0 1 0,8 3-48 16,0 5-12-16,9 3 0 0,8-3 0 0,-1 7 86 0,10-4 14 0,3 0 4 0,9 0 0 15,0-3-34-15,4-1-6 0,-4-3-2 0,4-4 0 16,0 0-29-16,0-4-5 0,-4 1-2 0,-4-1 0 15,-9 0-26-15,1 0 0 0,-5 1 0 0,-4-1 0 16,-5 0-35-16,1 0-12 0,-9 1-2 0,-4-5-760 0,-4 4-152 0</inkml:trace>
          <inkml:trace contextRef="#ctx0" brushRef="#br0" timeOffset="48425.072">7912 8664 2372 0,'0'0'105'0,"-13"15"22"0,4 0-102 0,1 8-25 0,-5 6 0 0,5 5 0 16,-5 7 48-16,1 0 5 16,-1 1 1-16,-4 2 0 0,9 1 6 0,-5 0 2 15,-4 0 0-15,1 0 0 0,-1 4-45 0,0-1-9 16,0-3-8-16,-4 4 12 0,4-4-26 0,0-4-5 16,5 0-1-16,-1-7-800 15,5-1-161-15</inkml:trace>
          <inkml:trace contextRef="#ctx0" brushRef="#br0" timeOffset="48723.3909">9498 8668 2131 0,'0'-15'189'16,"0"4"-151"-16,0-4-30 0,0 0-8 15,-4 0 87-15,4 4 16 0,0-1 3 0,-4-3 1 16,-5 8-31-16,1-4-7 0,-5 3-1 0,1 8 0 0,-1-4-44 0,-8 8-10 0,-4 7-2 0,-9 4 0 31,-4 8-3-31,-8 7-1 0,-5 7 0 0,5 8 0 16,8 4 24-16,5 7 4 0,-5 0 0 0,4 4 1 16,-4 0-20-16,9-1-4 0,8 1-1 0,0-4 0 0,8 1-4 0,5-5-8 15,3-3 11-15,5-5-11 0,5-6 0 0,-1-1 0 16,8-7 0-16,1-4 0 0,12-7-12 15,1-4-10-15,-1-4-2 0,4 1 0 16,1-12-178-16,3-4-36 0,1-7-7 0</inkml:trace>
          <inkml:trace contextRef="#ctx0" brushRef="#br0" timeOffset="48942.2711">10113 8129 1555 0,'4'8'138'0,"4"7"-110"0,5 0-28 0,0 7 0 15,3 8 183-15,5 7 31 0,5 8 6 0,-5 8 2 16,0 3-81-16,-4 7-16 0,-5 5-3 0,1 6-1 16,-9 5-25-16,-4 0-6 0,-8 3-1 0,-5-4 0 15,-8 9-39-15,0-9-8 0,-9 1-2 0,-3-8 0 0,-5 0-24 0,0-8-4 16,-8 1-2-16,-5-8 0 31,-12 4-42-31,4-4-9 0,-8 0-2 0,4-3 0 0,0-9-143 0,16-2-29 0,9-9-5 0</inkml:trace>
          <inkml:trace contextRef="#ctx0" brushRef="#br0" timeOffset="47442.8645">5466 8829 1094 0,'0'-30'48'0,"0"11"11"0,0 0-47 0,0-7-12 15,0 0 0-15,4 0 0 0,-4 3 104 0,0 5 18 16,5-1 4-16,-5 4 1 0,0 8-19 0,0 7-4 15,0 0-1-15,0 0 0 0,-5 11-41 0,1 11-8 0,-4 12-2 0,-1 11 0 16,-3 7 5-16,-5 12 1 0,-4 3 0 0,-4 12 0 16,-1 3 10-16,-3 0 3 15,4 8 0-15,-1-4 0 0,1-4-22 0,0-3-4 0,8-4-1 16,-4 0 0-16,4-4-30 0,5 0-6 0,7-8-8 0,1 5 11 16,4-12-27-16,9-4-4 0,-5-7-2 15,8-8 0-15,5-7-200 16,0-7-40-16,17-1-8 0,4-22-2 0</inkml:trace>
          <inkml:trace contextRef="#ctx0" brushRef="#br0" timeOffset="47849.3514">6093 8930 2156 0,'-8'15'48'0,"4"-4"9"0,0 0 3 0,-1 15 0 0,1 8-48 0,-4 7-12 16,-1 12 0-16,1 6 0 0,-5 9 85 0,1-1 15 15,-1 0 4-15,-4 4 0 0,0-3-36 0,0 3-6 16,-4-4-2-16,5-7 0 0,-1 0-28 0,4-8-7 16,1 1-1-16,3-8 0 0,1-8-24 0,3-3 0 15,1-8 0-15,0-4 0 0,0-7 20 0,4 4-2 16,-4-12 0-16,4-7 0 0,0 0-6 0,0 0-2 0,0 0 0 0,0 0 0 16,0 0 0-16,0-11 0 15,0-7 0-15,0-5 0 0,4-14-10 0,-4-4 10 16,4-12-10-16,4-3 10 0,5-15-10 0,8-4 0 15,0-3-10-15,9-5 10 0,-1-7-11 0,5 4 11 16,-1 0-12-16,1 4 12 16,0 4-29-16,4 6 1 0,-5 5 0 0,1 7 0 0,-5 12 20 0,1 6 8 0,-5 13 0 0,-4 6-9 15,0 16 9-15,-4 7 0 0,0 7 0 0,0 12 8 16,4 11 0-16,-4 7 0 0,-5 8 0 0,1 7 0 16,-5 8 9-16,-3 4 3 0,3-4 0 0,-8 0 0 15,4 3-10-15,-4 1-2 0,4-4 0 0,-4-1 0 16,-4-2-8-16,4-1-11 0,-4-4 3 0,0-3 0 15,0-4-89-15,-1-4-18 16,-3-8-3-16,4 5-1074 0</inkml:trace>
        </inkml:traceGroup>
        <inkml:traceGroup>
          <inkml:annotationXML>
            <emma:emma xmlns:emma="http://www.w3.org/2003/04/emma" version="1.0">
              <emma:interpretation id="{9207D8A7-C5AC-49FC-A791-8466F2BCEAF6}" emma:medium="tactile" emma:mode="ink">
                <msink:context xmlns:msink="http://schemas.microsoft.com/ink/2010/main" type="inkWord" rotatedBoundingBox="14708,9153 19739,8648 19956,10813 14926,11318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9807.7476">11809 8395 1868 0,'0'0'41'0,"0"0"9"0,0 0 2 0,0 0 0 0,8 0-42 0,5 0-10 16,4 0 0-16,4 0 0 0,-4 0 56 0,8-8 10 0,4 1 2 0,1-4 0 15,-1-4-1-15,5 0 0 16,4-8 0-16,0 1 0 0,-1-4-24 0,-7-1-5 15,-1 5-1-15,-3-4 0 0,-1 0-29 0,-4 3-8 16,-4-3 0-16,-9 0 0 0,-4 0 0 0,-4 3 0 0,0 1 0 0,0-1 0 16,-4-3 0-16,-4 0 0 15,-5 0 0-15,5-4 0 0,-1 7 0 0,5 1 0 16,-4 3 0-16,-1 4 0 0,1 0 0 0,4 4 0 0,-5 3 0 0,1 8 0 16,8 0 0-16,-9 8 0 0,-3 3 0 0,3 12 0 15,1 7-11-15,-5 11-3 0,5 7-1 0,-5 12 0 16,1 0 39-16,-1 7 8 0,0 1 2 0,1 14 0 15,-1 0 21-15,1 8 4 0,-5-4 1 0,0 0 0 16,-4-3-2-16,4-5 0 0,-4-3 0 0,4 0 0 16,0 0-30-16,0-8-5 0,1-3-2 0,3-5 0 15,0 1 8-15,1-4 2 0,-1-3 0 0,5-8 0 16,-5-1-31-16,-4 1 0 0,5-11 0 0,-1 0 0 16,0-8-120-16,-3 0-31 0,3-7-5 0,0-4-2 15,1-4-89-15,-5-4-17 0</inkml:trace>
          <inkml:trace contextRef="#ctx0" brushRef="#br0" timeOffset="49958.0256">11497 8874 2098 0,'0'0'93'0,"0"0"19"0,0 0-89 0,9-4-23 16,3 0 0-16,5-3 0 0,4 3 57 0,5 0 7 15,3 0 2-15,9 1 0 0,4-5-38 0,0 4-7 16,9 1-1-16,-9-8-1 15,4 3-87-15,4 1-16 0,1-5-4 0</inkml:trace>
          <inkml:trace contextRef="#ctx0" brushRef="#br0" timeOffset="50169.8337">13446 7740 2563 0,'0'0'113'0,"0"0"24"0,0 0-109 0,0 0-28 0,-4 4 0 0,-5 7 0 0,1 0 14 0,0 8-2 0,-5 3-1 0,-4 8 0 16,-4 4 30-16,4 7 7 0,-4-3 0 0,-4 6 1 16,0 1-27-16,-5-3-6 15,1-1 0-15,-5-4-1 0,0-3-15 0,1-1 0 16,-5 1 0-16,4-4 0 16,5 0-75-16,3-4-17 0,-3 4-4 0</inkml:trace>
          <inkml:trace contextRef="#ctx0" brushRef="#br0" timeOffset="50356.8007">13778 7759 2602 0,'-4'0'57'0,"-4"0"12"0,4 0 3 0,-5 4 1 0,1 3-58 0,-1 0-15 15,-3 8 0-15,3 4 0 0,-7 0 28 0,-1 3 4 16,-4 4 0-16,4 4 0 0,-4 4-20 0,4 4-3 15,-8 3-1-15,8 0 0 16,-8 4-80-16,4-4-16 0,-5-4-3 0,5-3-1037 0</inkml:trace>
          <inkml:trace contextRef="#ctx0" brushRef="#br0" timeOffset="50582.6055">14536 7531 2574 0,'0'0'56'0,"0"0"12"0,-8 3 3 0,3 16 1 0,-7 7-57 0,-1 8-15 0,1 11 0 0,-9 11 0 15,-9 4 54-15,1 7 8 0,-1 0 2 0,-4 8 0 16,9 0-14-16,0 0-2 0,8 0-1 0,-4 3 0 16,4-3-24-16,0 0-5 0,5 0-1 0,3-4 0 0,1 0-17 0,0-4-9 15,3-3 1-15,1-4 0 0,4-8-206 0,0-7-41 16,4 41-8-1,-4-45-1-15</inkml:trace>
          <inkml:trace contextRef="#ctx0" brushRef="#br0" timeOffset="51000.9456">15786 8028 2530 0,'-17'8'56'0,"5"-8"11"0,3 3 2 0,-8 9 3 15,-8 6-58-15,0 12-14 0,-5 4 0 0,-3 11 0 16,-14 3 76-16,1 9 13 0,-9 6 3 0,-4 4 0 0,-4 8-36 0,0 0-6 15,0 0-2-15,0-4 0 0,-4 0-30 0,3-4-6 16,6-3-2-16,7 0 0 16,5-8-106-16,4-8-22 0,8-3-4 0,5-4-1120 15</inkml:trace>
          <inkml:trace contextRef="#ctx0" brushRef="#br0" timeOffset="50822.5198">14906 8309 2746 0,'9'-8'60'0,"8"-10"13"0,4-1 3 0,8-4 1 0,-4 1-61 0,5 3-16 15,-5 1 0-15,0 3 0 0,-4 0 54 0,5 3 8 16,-9 9 2-16,-1 6 0 0,1 5-40 0,0 11-7 0,0 7-1 0,-9 7-1 16,1 5 18-16,-1 10 4 15,-4 5 1-15,-4 7 0 0,0 3-28 0,-4 8-10 16,0-3 0-16,4-1 9 0,-4 0-9 0,4-3 0 16,0-4 0-16,0-8 0 15,4-3-39-15,0-4-9 0,0-12-3 0,5 1 0 16,-1-8-170-16,5-11-35 0,-5-4-6 0</inkml:trace>
          <inkml:trace contextRef="#ctx0" brushRef="#br0" timeOffset="51226.2741">16257 7575 2746 0,'17'12'60'0,"9"6"13"0,-1 9 3 0,4 10 1 0,5 12-61 0,-5 7-16 0,-3 11 0 0,-5 12 0 16,0-5 97-16,-9 5 17 16,-3 3 3-16,-9 12 1 0,-4-4-43 0,-5 7-9 0,1 0-2 15,-13 12 0-15,-13-8-44 0,5-4-10 0,-5 4-2 0,-8-11 0 16,0 0-8-16,-9-12 0 15,1-3 0-15,-5-4 0 16,4-11-96-16,1-4-22 0,-5-7-4 0,5-12-821 0,3 0-164 0</inkml:trace>
        </inkml:traceGroup>
        <inkml:traceGroup>
          <inkml:annotationXML>
            <emma:emma xmlns:emma="http://www.w3.org/2003/04/emma" version="1.0">
              <emma:interpretation id="{A10C0699-EBC0-4658-9B85-F7002E63A11E}" emma:medium="tactile" emma:mode="ink">
                <msink:context xmlns:msink="http://schemas.microsoft.com/ink/2010/main" type="inkWord" rotatedBoundingBox="21029,9305 22086,9199 22180,10129 21122,10235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3221.5063">17781 8342 1378 0,'-13'-18'30'0,"9"14"6"0,0-4 2 0,-4-3 2 0,3 4-32 0,1-1-8 0,4 1 0 0,0 7 0 16,0 0 104-16,4-4 19 0,5-3 4 0,-1 3 1 15,13 0-77-15,0 0-15 0,9 4-4 0,12 0 0 16,8 4-4-16,1-4 0 0,8 4-1 0,0-4 0 16,-5 4 8-16,9-1 1 0,-12 1 1 0,4 0 0 15,-5 0-26-15,-4-4-11 0,1 0 8 0,-5 3-8 16,0-3 0-16,0 4 0 0,-8 0 0 0,-1-4 0 15,1 0-156-15,-4 4-32 0,20-4-8 16,-8-4 0-16</inkml:trace>
          <inkml:trace contextRef="#ctx0" brushRef="#br0" timeOffset="53415.5784">18644 7905 1987 0,'0'0'88'0,"0"0"18"0,0 0-85 0,0 0-21 0,0 0 0 0,-4 11 0 15,-5 0 57-15,1 12 7 16,-5 7 2-16,0 7 0 0,-3 8 16 0,-1 0 3 16,0 3 1-16,-4 8 0 0,4-3-22 0,0 3-4 15,0 0 0-15,5 8-1 0,-1-1-44 0,9 1-15 0,-4-1 9 0,8-3-9 16,-5 0-76-16,5 0-20 0,-4-4-4 0</inkml:trace>
        </inkml:traceGroup>
      </inkml:traceGroup>
    </inkml:traceGroup>
    <inkml:traceGroup>
      <inkml:annotationXML>
        <emma:emma xmlns:emma="http://www.w3.org/2003/04/emma" version="1.0">
          <emma:interpretation id="{159DB6D6-B51B-4DB0-81C2-862E833A25D1}" emma:medium="tactile" emma:mode="ink">
            <msink:context xmlns:msink="http://schemas.microsoft.com/ink/2010/main" type="paragraph" rotatedBoundingBox="5186,13051 24264,11408 24487,13995 5409,15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65BDC6-2570-42AF-AB64-1400ABEFE0D5}" emma:medium="tactile" emma:mode="ink">
              <msink:context xmlns:msink="http://schemas.microsoft.com/ink/2010/main" type="line" rotatedBoundingBox="5186,13051 24264,11408 24487,13995 5409,15639"/>
            </emma:interpretation>
          </emma:emma>
        </inkml:annotationXML>
        <inkml:traceGroup>
          <inkml:annotationXML>
            <emma:emma xmlns:emma="http://www.w3.org/2003/04/emma" version="1.0">
              <emma:interpretation id="{33EB3E3D-E02D-4092-A52E-BCF979E688FA}" emma:medium="tactile" emma:mode="ink">
                <msink:context xmlns:msink="http://schemas.microsoft.com/ink/2010/main" type="inkWord" rotatedBoundingBox="5191,13106 7693,12891 7855,14763 5352,14978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4673.2374">2600 12222 1792 0,'0'-15'40'0,"0"-4"8"0,-4 4 1 0,0 0 1 0,4 0-40 0,0 4-10 0,0 4 0 0,0 7 0 16,0 0 60-16,0 0 9 0,0 0 3 0,4 15 0 16,0 3-12-16,-4 8-3 0,4 12 0 0,-4 7 0 15,5 11-17-15,-5 11-4 0,-5 8-1 0,10 4 0 0,3 7 7 0,-8 0 2 16,0-4 0-16,4 4 0 0,9-7-12 0,-1 3-3 15,-3-7 0-15,-1 0 0 0,5-12-7 0,-5-3-2 16,-8-8 0-16,0-3 0 0,0-8-20 0,-4-7 0 16,4-4 0-16,-4-11-12 0,0-1 25 0,4-7 5 15,0-11 1-15,0 0 0 0,0 0 9 0,0 0 1 16,-9-7 1-16,5-8 0 0,4-7-8 0,-4-5-2 0,-5-6 0 0,9-12 0 16,5-4-20-16,3-7 0 15,-4-4 0-15,5-3 0 0,3 3-12 0,5-4-6 16,0 4-2-16,8 8 0 0,-4 3 20 0,5 8-10 15,-1 11 10-15,-8 11-8 0,4 8 8 0,0 8-8 0,-9 3 8 0,5 11-8 0,0 4 8 0,-4 11 0 32,-1 8-9-32,1 3 9 0,-5 0 0 0,5 5 13 15,-9-1-1-15,5 4-1 0,-1-1-11 0,0-2 12 16,-3-5-12-16,3 0 12 0,-4 1-22 0,5-8-4 16,3-4-1-16,1 0 0 15,-9-7-205-15,9-8-42 0</inkml:trace>
          <inkml:trace contextRef="#ctx0" brushRef="#br0" timeOffset="55598.1133">2040 13662 1036 0,'0'0'92'0,"0"0"-73"16,-4-7-19-16,4-1 0 0,4 1 154 0,1-1 27 16,3 1 6-16,0-4 1 0,1 3-63 0,8 1-12 0,8-1-2 0,0 1-1 15,5-1-29-15,7 1-5 0,10 3-2 0,3-4 0 16,5 5-5-16,4-1-1 0,8-3 0 0,13 3 0 15,4-4-13-15,5 1-3 0,-5 3-1 0,4 0 0 0,18 1-9 0,-5-1-2 16,0 0 0-16,-5 0 0 16,-3 1-40-16,4 3 0 0,-5-4 0 0,-7 4 0 0,-1 0 0 0,-9-4 0 15,5 0 0-15,-8 1 8 16,-9-5 0-16,0 4 0 0,-8 1 0 0,0-5 0 16,-5 1-24-16,-4 3-4 0,-3 0-2 0,-1 4 0 15,-9-4-114-15,-3 4-22 0,-5 0-5 0,-8 4-1 16,0 0-85-16,-5 3-18 0,-12-7-3 0,0 0-1 0</inkml:trace>
          <inkml:trace contextRef="#ctx0" brushRef="#br0" timeOffset="55165.4911">3400 11780 2109 0,'8'-11'46'0,"-4"0"10"0,5-4 1 0,-1-4 3 0,5 4-48 0,4 0-12 0,-5 4 0 0,1 0 0 16,4 7 63-16,0-3 9 0,-1 3 3 0,5 8 0 16,1-1-36-16,-6 5-7 15,5-1-2-15,-4 1 0 0,-4 11-30 0,0-1 0 16,-5 5 0-16,-4 3 0 0,-4 4 11 0,0 0-11 15,-8 7 12-15,-5 1-12 0,0-5 0 0,-3 1 0 16,-5-8-12-16,0 0 3 0,4 1-1 0,0-5 0 16,0-7 0-16,0-4 0 0,5-3 10 0,3-1-13 15,1-3 5-15,-1-4 8 0,5 0 0 0,4 0 0 0,0 0 0 16,0 0 0-16,0 0-12 0,0 0 12 0,0 0-12 0,13 7 12 16,-1-3-12-16,1 4 12 0,0 3-12 0,-1 4 12 0,-3 3 0 0,-1 5 0 15,-4-1 0-15,5 5 0 16,-9-1 0-16,4 4 0 0,-8 0 0 0,4 3 0 15,-9 1 0-15,1 3 0 0,-5 5 0 0,-4-1 8 16,-8 4-168 0,0-4-33-16</inkml:trace>
        </inkml:traceGroup>
        <inkml:traceGroup>
          <inkml:annotationXML>
            <emma:emma xmlns:emma="http://www.w3.org/2003/04/emma" version="1.0">
              <emma:interpretation id="{CEE12453-251F-444B-BE1F-6E19AA27659E}" emma:medium="tactile" emma:mode="ink">
                <msink:context xmlns:msink="http://schemas.microsoft.com/ink/2010/main" type="inkWord" rotatedBoundingBox="8638,13437 13255,13039 13403,14763 8787,15160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9290.9146">6291 13142 2016 0,'0'0'179'0,"-8"-4"-143"0,-1 1-36 0,1-1 0 0,8 4 80 0,0 0 10 16,0 0 2-16,0 0 0 15,8-4-58-15,5-3-11 0,12 3-3 0,0-3 0 16,9-1-32-16,4 1-8 0,4 3 0 0,4-7-684 16,1 3-137-16</inkml:trace>
          <inkml:trace contextRef="#ctx0" brushRef="#br0" timeOffset="58483.9106">5908 12192 871 0,'9'-22'38'0,"-9"14"9"0,8-3-38 0,-4 0-9 16,-4-1 0-16,4 5 0 0,1-4 64 0,-1 3 10 15,-4 8 2-15,-4-7 1 0,4-1 31 0,0 8 7 16,-5-4 1-16,5 4 0 0,0 0-33 0,-12-3-7 16,-1 3 0-16,1 3-1 0,-5 12-9 0,4 8-2 15,-8 7 0-15,0 15 0 0,-4 7-11 0,-5 15-2 16,1 16-1-16,-5-1 0 0,0 0 20 0,5 4 4 16,0 4 1-16,3-4 0 0,1-3-33 0,0-1-6 15,0-4-2-15,4 1 0 0,4-8-10 0,4-4-1 16,5 4-1-16,3-3 0 0,1-8-22 0,8-8-8 15,-4-3 0-15,9-4 0 16,-1-4-19-16,5-8-3 0,4-6-1 0,4-5-747 0,0-7-150 16</inkml:trace>
          <inkml:trace contextRef="#ctx0" brushRef="#br0" timeOffset="59107.5757">6447 12731 1659 0,'-4'-19'73'0,"4"8"16"0,4 0-71 0,-4 3-18 16,4-3 0-16,0 3 0 0,-4 8 90 0,0 0 14 15,0 0 4-15,0 0 0 0,0 0-34 0,0 15-6 0,-4 11-2 0,0 12 0 16,-5 11-39-16,-3 10-8 16,-9 9-2-16,0 3 0 0,0 4 24 0,0-1 5 0,0-6 1 0,0-1 0 15,0-7-15-15,-1 0-4 0,1-4 0 0,5-4 0 16,-5-7-1-16,8-4-1 0,-4-7 0 0,4-8 0 0,1-3-26 0,-1-8 8 16,5 0-8-16,4-8 0 15,-1 1 15-15,1-5-3 0,4-3 0 0,0 0 0 16,4-15 3-16,1 0 0 0,3-11 0 0,0-11 0 15,9-4-15-15,0-12 11 0,0 1-11 0,4-12 10 16,4-3-10-16,0-8 0 0,1-7 0 0,7 0 0 16,1-5 0-16,0 5 0 0,-1 7-10 0,5 4 10 15,0 8 0-15,-4 14 0 0,4 8 0 0,-9 11 0 16,-4 11-9-16,1 8 1 0,-1 11 0 0,-8 11 0 16,4 8 8-16,-4 7 0 0,-9 12 0 0,5 10 0 0,-5 5 0 0,-4 6 0 15,1 5 0-15,-1 3 0 0,-4 1 12 0,0-5-1 16,0 1-1-16,0-8 0 0,-9 4-10 0,5-4 0 15,0-4 0-15,-5-7 0 16,1 0-120-16,-5-7-25 0,1-5-6 0</inkml:trace>
          <inkml:trace contextRef="#ctx0" brushRef="#br0" timeOffset="59548.6259">7592 12828 2649 0,'0'0'236'0,"-9"-8"-189"15,1 5-38-15,8 3-9 0,0 0 23 0,0 0 2 0,12 0 1 0,5-4 0 16,9 4-18-16,3-4-8 16,5 1 0-16,4-1 8 0,8 0 4 0,4 0 0 15,5 1 0-15,0-1 0 0,-5 0-12 0,-3 4 12 16,3 0-12-16,-4 0 12 16,1 0-93-16,-1 8-19 0,4-5-3 0,-7 5-1045 0</inkml:trace>
          <inkml:trace contextRef="#ctx0" brushRef="#br0" timeOffset="59870.0174">9549 12199 1209 0,'0'0'108'0,"0"0"-87"0,-4-7-21 0,-1-1 0 15,5 1 154-15,-8 0 26 0,-1 3 6 0,-3 0 1 0,-1 4-48 0,1 0-10 16,-5 4-1-16,-4 7-1 16,0-4-71-16,0 8-13 0,0 4-3 0,0 4-1 15,-5-1-3-15,1 0 0 0,0 8 0 0,0 0 0 16,-1 4 11-16,1 3 1 0,4 5 1 0,0-1 0 16,0 4-4-16,0 3-1 0,4-3 0 0,0 4 0 0,13 3-6 0,-4-3-2 15,-1 3 0-15,1-7 0 0,12-4-17 0,0 4-4 16,-4-7-1-16,9-1 0 0,-1-3-14 0,5-1 0 15,-5-7 0-15,5 1-10 16,-1-9-126-16,5-3-26 0,0 0-5 0,4-7-1 16,0-12-116-16,0-3-23 0</inkml:trace>
          <inkml:trace contextRef="#ctx0" brushRef="#br0" timeOffset="60114.8266">9852 11870 1555 0,'0'0'68'0,"0"0"16"0,4 11-68 0,4 8-16 31,-3 4 0-31,7 7 0 0,5 7 186 0,0 12 34 16,0 7 6-16,0 4 2 0,-5 7-88 0,5 4-16 15,-4 8-4-15,-5-8-1 0,0 3-27 0,-3-6-4 16,3 3-2-16,-8 0 0 0,0-7-43 0,-4 3-9 0,-5-7-2 0,1 0 0 16,-5-4-17-16,-3-4-4 0,-1-3-1 0,0-1 0 15,-8-3-21-15,-1-7-4 0,-3-1-1 0,-5 0 0 31,1-3-135-31,-1-4-27 0,-8 0-6 0,8 0-655 0,5 0-131 0</inkml:trace>
        </inkml:traceGroup>
        <inkml:traceGroup>
          <inkml:annotationXML>
            <emma:emma xmlns:emma="http://www.w3.org/2003/04/emma" version="1.0">
              <emma:interpretation id="{775997FD-4A9B-42E2-891A-E68D87C15958}" emma:medium="tactile" emma:mode="ink">
                <msink:context xmlns:msink="http://schemas.microsoft.com/ink/2010/main" type="inkWord" rotatedBoundingBox="14336,12263 20053,11771 20252,14076 14535,1456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1181.7778">11177 12761 1882 0,'13'-19'84'0,"-4"11"16"0,3 5-80 0,5-5-20 32,4 1 0-32,4 3 0 0,5 0 52 0,8 0 5 0,0 1 2 0,4-1-652 15,4 0-131-15</inkml:trace>
          <inkml:trace contextRef="#ctx0" brushRef="#br0" timeOffset="61029.5707">11329 12170 1616 0,'0'0'72'0,"0"0"14"0,0 0-69 0,13 3-17 15,-1 1 0-15,9 3 0 0,0-3 25 0,5 4 2 16,3-5 0-16,1-3 0 0,3 0 48 0,5-3 9 0,0-5 3 0,4 1 0 16,-4-8-42-16,4 4-8 0,-4-8-1 0,0 4-1 15,-9-4-16-15,1-3-3 0,-5 3-1 0,0-3 0 16,-8-1 1-16,0 1 0 0,-5-1 0 0,-3-3 0 15,-1 0 5-15,-8-4 2 0,0 0 0 0,0 4 0 16,-4 0-6-16,-4-4-1 0,-1 0 0 0,1 4 0 0,-5 3-4 0,1 4 0 16,3-3-1-16,-3 7 0 15,-1 0 7-15,0 4 2 0,1 3 0 0,-1 5 0 16,5 3-20-16,-5 7 10 0,0 4-10 0,-3 8 8 16,3 7 0-16,-4 12 0 0,0 7 0 0,5 11 0 15,3 7 27-15,-3 5 5 0,3 6 0 0,-3 5 1 16,3 0-11-16,1 3-2 0,-5 0-1 0,5 0 0 0,-9 1 10 15,8-8 3-15,1-4 0 0,0-4 0 0,-5-7-40 0,5-4 0 16,-5-4-9-16,0-7 9 0,5 0 0 0,-1-4 12 16,-3-3 0-16,3-8 0 15,5 0-40-15,-4-4-7 0,-1 0-1 0,1-7-1 16,0-1-182-16,-5-3-36 0,0-3-7 0</inkml:trace>
          <inkml:trace contextRef="#ctx0" brushRef="#br0" timeOffset="61537.9094">12743 11133 1324 0,'4'-11'118'0,"1"0"-94"0,3-4-24 0,5 4 0 32,-5-8-21-32,0 4-9 0,1 4-2 0,-1-4 0 0,1 4 41 0,-5 3 8 0,0 1 2 0,-4-5 0 15,0 5 39-15,0 7 8 0,0 0 2 0,-8-4 0 0,-1 0 12 16,5 4 4-16,-9 4 0 0,1 7 0 15,-5 4-20-15,4 8-3 16,-3 7-1-16,-1 7 0 0,-4 8-7 0,0 4-1 16,0 3-1-16,4 0 0 0,4 4-19 0,0 1-3 15,5-5-1-15,4-3 0 0,0-1-17 0,8 1-11 16,0 0 12-16,4-5-12 16,1-2-79-16,-5-5-22 0,4-7-5 0</inkml:trace>
          <inkml:trace contextRef="#ctx0" brushRef="#br0" timeOffset="61888.4023">13219 11111 2070 0,'4'-23'45'0,"-4"12"10"0,0-4 1 0,8-4 3 16,-3 8-47-16,3-4-12 0,0 4 0 0,5 0 0 15,0 0 49-15,-1 3 8 0,1 1 2 0,0 3 0 0,-5 0-37 0,5 4-7 16,-5 4-2-16,5 0 0 0,-9 3-13 0,4 1 0 16,-4-1 0-16,1 4 0 0,-5 1 0 0,-5 2 0 15,-3 5 0-15,0-4 0 0,-1 4 0 0,-3-4 0 16,-5 4 0-16,4-4 9 0,5-1-9 0,-1-2 0 16,1-5 9-16,-1 4-9 0,5-3 0 0,4-8 8 15,0 0-8-15,0 0 0 0,0 0 0 0,0 0 0 16,4 7 0-16,5 5 0 0,-5-1 0 0,0 4 0 0,0 0 0 0,1 3 0 15,-1 5 9-15,-8-1-9 0,-1 8 12 0,-3 0-12 16,-5 4 31-16,-3-4-1 0,-1 3 0 0,-4 5 0 31,4-1-46-31,-8 1-8 0,4 3-3 0,0-7-1050 0</inkml:trace>
          <inkml:trace contextRef="#ctx0" brushRef="#br0" timeOffset="62111.7927">13837 10714 2487 0,'0'0'55'0,"13"0"11"0,0 8 2 0,3 3 2 0,-3 4-56 0,0 7-14 0,-1 1 0 0,1 10 0 16,-5 1 54-16,1 7 8 15,-5 4 2-15,0 4 0 16,-4 3-32-16,-8 1-7 0,-1 3-1 0,-3 4 0 15,-5 3-12-15,-4-3-4 0,-4 0 0 0,-5 7 0 16,1-3-76-16,-5-1-16 0,0-6-4 0,1-5-1083 16</inkml:trace>
          <inkml:trace contextRef="#ctx0" brushRef="#br0" timeOffset="63639.3677">15003 11354 518 0,'-4'-4'46'0,"4"-3"-37"0,0-1-9 0,0-3 0 15,0 0 184-15,4 0 34 0,0-1 7 0,-4 5 2 16,5-12-80-16,3 8-16 0,-4 0-3 0,-4 0-1 16,4 3-43-16,1 1-9 0,-5 7-2 0,0 0 0 15,0 0-8-15,-13 15-1 0,-8 11-1 0,0 11 0 16,-13 12-32-16,-4 11-7 0,-8 11 0 0,-4 15-1 15,-5 0 29-15,4 7 7 0,1-3 1 0,4-4 0 16,4 0-25-16,8-7-5 0,4-1-1 0,5 5 0 16,8-9-11-16,5 1-2 0,3-4-1 0,5 0 0 15,4-7-72-15,0 0-15 16,4-8-2-16,5-4-693 0,3-3-138 0</inkml:trace>
          <inkml:trace contextRef="#ctx0" brushRef="#br0" timeOffset="64089.9787">16236 11605 2300 0,'-50'11'102'0,"25"0"21"0,-1 4-99 0,-7 15-24 16,-5 7 0-16,-4 12 0 0,-9 7 57 0,-3 11 7 16,7 1 0-16,-16 10 1 0,-4 1-11 0,-1 3-2 15,14 1-1-15,3-1 0 0,5-4-51 0,0-3-19 16,-1 0 1-16,1-8 0 15,8-3-171-15,4-8-35 0</inkml:trace>
          <inkml:trace contextRef="#ctx0" brushRef="#br0" timeOffset="63905.3906">15365 11751 1670 0,'13'-15'148'0,"-1"-8"-118"0,1-7-30 0,8 4 0 16,9 0 156-16,-5 3 26 15,-8 1 5-15,4 7 1 0,4 4-100 0,-4 7-20 16,-4 0-4-16,0 8-1 0,4 7-19 0,-4 4-3 0,-1 11-1 0,1 8 0 15,-4 3-12-15,4 8-4 0,-1 11 0 0,-3 1 0 16,-4 6-12-16,-1 1-4 16,9-1 0-16,-9 5 0 0,-4-5-8 0,5 1 0 0,3-1 0 15,5-6 0 1,-8-1-76-16,-1-4-18 0,1-11-3 0,3 0-683 0,1-11-137 0</inkml:trace>
          <inkml:trace contextRef="#ctx0" brushRef="#br0" timeOffset="64351.8123">16657 11171 2188 0,'21'7'195'0,"0"12"-156"16,0 3-31-16,5 12-8 0,7 7 82 0,-12 8 15 0,-12 7 3 0,-1 4 1 16,5 7 7-16,-9 4 2 0,-8 0 0 0,-13 8 0 15,-4-1-47-15,-4 5-10 0,-5-9-1 0,-8 9-1 16,-4-5-21-16,-4 1-4 0,8-1-1 0,-4-3 0 16,0-4-25-16,0-7 0 0,12-4 0 0,1 0 0 15,4-8-107-15,-1-3-26 0,5-1-6 0,5-3-1153 16</inkml:trace>
        </inkml:traceGroup>
        <inkml:traceGroup>
          <inkml:annotationXML>
            <emma:emma xmlns:emma="http://www.w3.org/2003/04/emma" version="1.0">
              <emma:interpretation id="{BC31555E-B6CB-483F-9407-906C6F0D2D63}" emma:medium="tactile" emma:mode="ink">
                <msink:context xmlns:msink="http://schemas.microsoft.com/ink/2010/main" type="inkWord" rotatedBoundingBox="21742,12153 24309,11932 24487,13995 21920,14217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1" brushRef="#br0">20996 10643 0,'-71'0'16,"71"0"-1,0 0 1</inkml:trace>
          <inkml:trace contextRef="#ctx0" brushRef="#br0" timeOffset="86583.5419">18539 12054 460 0,'0'0'41'0,"0"0"-33"0,0 0-8 0,0 0 0 0,0 0 96 0,0-8 16 16,0 8 4-16,-5-4 1 0,5 4-28 0,-4-7-5 0,4 7-2 0,0 0 0 15,0 0-25-15,0-8-5 16,0 5 0-16,0 3-1 0,0 0-3 0,0 0-1 16,4-4 0-16,-4 4 0 0,9-8 0 0,-5 5 0 15,-4 3 0-15,8 0 0 0,1 0-1 0,-5 0 0 16,4 0 0-16,5 0 0 0,0 0-1 0,-5 3 0 16,9-3 0-16,0 4 0 0,0 0-15 0,-1-4-3 15,10 4-1-15,-5-1 0 0,4-3 8 0,4 4 2 0,1 4 0 0,8-8 0 16,0 7-28-16,4-3-8 15,4 0 0-15,5-1 0 0,-1 1 10 0,9 0-2 0,8-4 0 0,1 0 0 16,3 0-8-16,1-4 8 0,-1 4-8 0,-3-4 8 16,-5 4-8-16,0-3 0 0,-4-1 0 0,-9 0 0 15,1 0 0-15,-5 1 0 0,0-1 0 0,-3-4 0 16,-10 5 0-16,-3-1 0 0,-1 4 0 0,-8 0 0 0,-4-8 0 0,0 5 0 16,-5 3 0-16,-3-4 0 0,3 0 0 0,-7 4 0 0,-5 0 0 0,0 0 0 31,0 0-9-31,0 0-7 0,0 0-2 0,0 0-653 15,-13 0-130-15</inkml:trace>
          <inkml:trace contextRef="#ctx0" brushRef="#br0" timeOffset="86923.5538">19199 11537 1382 0,'-4'-15'61'0,"4"4"13"0,0 4-59 0,0-5-15 16,4 5 0-16,-4-1 0 0,0 8 89 0,0 0 15 15,0 0 4-15,0 0 0 0,0 0-45 0,0 0-9 16,0 0-2-16,9 8 0 0,-1 3 0 0,1 4 0 0,-1 0 0 0,0 8 0 15,-3 6-9-15,-1 5-3 16,-4 4 0-16,-4 3 0 0,-1 11 4 0,1 4 0 0,-4 8 0 0,-1-4 0 16,1-1-2-16,4 5 0 0,-5 3 0 0,1 4 0 15,4 1-17-15,-5-5-3 0,5 0-1 0,-4 1 0 16,3-5-21-16,-3-3 9 0,4 0-9 0,-5-4 0 31,5 0-68-31,0 0-21 0,0 0-4 0</inkml:trace>
        </inkml:traceGroup>
      </inkml:traceGroup>
    </inkml:traceGroup>
    <inkml:traceGroup>
      <inkml:annotationXML>
        <emma:emma xmlns:emma="http://www.w3.org/2003/04/emma" version="1.0">
          <emma:interpretation id="{BA8D469B-25B2-4330-B8D6-DD62389817A2}" emma:medium="tactile" emma:mode="ink">
            <msink:context xmlns:msink="http://schemas.microsoft.com/ink/2010/main" type="paragraph" rotatedBoundingBox="6325,15389 30638,14196 30783,17154 6470,183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FD4FCC-D1E5-42F8-8EF4-492B6CC1F12A}" emma:medium="tactile" emma:mode="ink">
              <msink:context xmlns:msink="http://schemas.microsoft.com/ink/2010/main" type="inkBullet" rotatedBoundingBox="6329,15456 6957,15425 7004,16389 6376,16420"/>
            </emma:interpretation>
            <emma:one-of disjunction-type="recognition" id="oneOf21">
              <emma:interpretation id="interp25" emma:lang="" emma:confidence="0">
                <emma:literal>•</emma:literal>
              </emma:interpretation>
            </emma:one-of>
          </emma:emma>
        </inkml:annotationXML>
        <inkml:trace contextRef="#ctx0" brushRef="#br0" timeOffset="56155.2972">3644 14152 1749 0,'-9'-11'77'0,"5"7"17"0,-4-3-75 0,4 3-19 16,-5 0 0-16,1 4 0 0,8 0 101 0,-9 0 17 15,-3 0 3-15,3 4 1 16,1 0-74-16,-5 3-14 0,-4 5-3 0,1 6-1 0,-1 1-4 0,-4 3-1 16,0 5 0-16,-5 6 0 15,-3 5 10-15,0-1 1 0,3 8 1 0,-3 4 0 0,4-1-5 0,4 5-2 16,-1-1 0-16,6 4 0 0,3-4 2 0,5-3 1 15,-1 0 0-15,5-4 0 16,4 0-17-16,0-4-4 0,13 0-1 0,-5-7 0 0,5-8-11 0,-1-4 0 16,9-3 0-16,0-4 0 0,-4-8 0 0,8 1 0 0,-8-8 0 0,9-4 0 15,-5-3 0-15,0-5 0 16,0 1 0-16,0-8 0 0,0 1 0 0,-4-5 0 16,-5-3 0-16,1-4 0 0,-1 0 0 0,-3 0 0 15,-5 4-8-15,-4 4 8 0,4 3 0 0,-8 0 0 16,0 4 0-16,-5 4 0 0,1 0 0 0,-9 3 0 15,0 5 0-15,-4-1 8 0,-8 8 0 0,-1-1-8 16,-7 9 12-16,-1 3-4 0,-4 3-8 0,4 5 0 16,4 3 0-16,0 0 0 0,1 0-10 0,3-3 10 15,9 3-13-15,9 0 5 0,-1-7-110 0,4-1-22 0,1 1-4 0,4-4-592 32,4 0-118-32</inkml:trace>
      </inkml:traceGroup>
      <inkml:traceGroup>
        <inkml:annotationXML>
          <emma:emma xmlns:emma="http://www.w3.org/2003/04/emma" version="1.0">
            <emma:interpretation id="{2D567F0D-C012-4F9A-A9BC-B5A367685A88}" emma:medium="tactile" emma:mode="ink">
              <msink:context xmlns:msink="http://schemas.microsoft.com/ink/2010/main" type="line" rotatedBoundingBox="8873,15264 30638,14196 30783,17154 9018,18221"/>
            </emma:interpretation>
          </emma:emma>
        </inkml:annotationXML>
        <inkml:traceGroup>
          <inkml:annotationXML>
            <emma:emma xmlns:emma="http://www.w3.org/2003/04/emma" version="1.0">
              <emma:interpretation id="{81A351F9-E01D-40F2-8930-B8CBE2933CF1}" emma:medium="tactile" emma:mode="ink">
                <msink:context xmlns:msink="http://schemas.microsoft.com/ink/2010/main" type="inkWord" rotatedBoundingBox="8883,15484 15235,15172 15368,17884 9016,18195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90686.4463">6737 14758 576 0,'4'-11'25'0,"-4"4"6"0,5-1-31 0,-1-3 0 0,0 3 0 0,0-3 0 16,1 4 63-16,-5-4 6 0,4 3 2 0,-4-3 0 16,4 3-13-16,0 1-2 0,-4-1-1 0,-4 5 0 15,8-5-15-15,-4 1-2 0,0-1-1 0,0 8 0 16,0 0-7-16,0-7-2 0,4-1 0 0,1 1 0 15,-5-1 3-15,4 1 0 0,-4-1 0 0,4 1 0 16,-4 7 8-16,4-4 1 0,-4-3 1 0,0-1 0 0,0 8 4 16,0 0 1-16,0-7 0 0,0 7 0 0,0 0-16 0,0 0-3 15,0 0-1-15,0 0 0 0,0 0-7 0,0 0-2 16,0 0 0-16,0 0 0 0,0 0-1 0,0 0-1 16,0-8 0-16,0 8 0 0,0 0-2 0,0 0 0 15,0-4 0-15,0 4 0 0,0 0-13 0,0 0 8 16,0 0-8-16,0 0 0 0,0 0 0 0,0 0 0 15,0 0 0-15,0 0 0 0,0 0 0 0,0 0 0 16,0 0 0-16,0 0 0 0,0 12 8 0,-4 6 0 0,0-3-8 16,0 8 12-16,-1-5 5 0,-3 9 1 0,0 6 0 0,-5 1 0 15,-4 3 5-15,4 1 1 16,-3-1 0-16,-5 4 0 0,4-3 0 0,0 3 0 16,0 0 0-16,0 0 0 0,5-3-9 0,-1-5-2 0,0 1 0 15,-3-4 0-15,7 0-5 0,1 0-8 16,-1-4 11-16,1 0-11 0,-1 0 8 0,1 1-8 0,-5-5 0 0,5 4 0 15,-5 0 9-15,5-7-9 0,0 0 0 0,3-1 9 16,5 1-1-16,-4-8 0 0,0 1 0 16,4-5 0-16,0-7-8 0,-4 8 10 0,4-1-10 0,0-7 10 15,0 0-10-15,0 0 0 0,0 0 0 0,0 0 0 16,0 0 0-16,0 0 8 0,0 0-8 0,0 0 12 16,0 0-12-16,0 0 0 0,0 0 0 0,0 0 0 15,0 0 30-15,0 0 1 0,0 0 0 0,4-7 0 16,4-5-31-16,-3 1 0 0,-1 4 0 0,-4 7 0 0,4-12 0 0,0 1 8 15,0 4-8-15,1-1 0 0,-1 1 0 0,4-1 0 16,1-3 0-16,-1 4 0 0,0-5 0 16,5 1 0-16,-5-4 0 0,5 4 0 0,-4 0 0 15,3-4 0-15,1 4-8 0,-1-4 8 0,5 3-8 16,-8-3 8-16,3 4 0 0,1 0 0 0,0-4 0 0,-1 0 0 16,-3 0 0-16,3 0 0 0,5 4 0 0,-4-4-8 15,-1 0 8-15,1 4 0 0,-5 3 0 0,5 1 0 16,-9 7-8-16,-4 0 8 0,0 0-8 0,13 7 8 15,-5 4-12-15,-4 4 12 0,1 4-9 0,-5 4 9 16,8-1 0-16,-8 0-9 0,4 5 21 0,0-5 4 16,-4 1 0-16,5-1 1 0,-5 0-17 0,4 1-19 15,-4-4 4-15,4-1 1 0,0-3 14 0,-4-4 0 16,5 8 0-16,-1-8 0 0,0 1 8 0,0-1-8 16,0 0 0-16,1 0 0 0,-1-3 0 0,0 3 0 0,4-4-12 0,5 1-708 15,0-4-142-15</inkml:trace>
          <inkml:trace contextRef="#ctx0" brushRef="#br0" timeOffset="91958.7182">5643 15690 907 0,'0'0'40'0,"0"0"8"0,0 0-38 0,0 0-10 0,0 0 0 0,0 0 0 0,0 0 78 0,0 0 14 15,0 0 2-15,0 0 1 16,0 0-11-16,0 0-1 0,0 0-1 0,0 0 0 16,0 0-42-16,0 0-8 0,0 0-1 0,8 0-1 15,-8 0 6-15,13 0 0 0,4 0 1 0,0 4 0 16,-5-4-21-16,5 3-4 16,4-3 0-16,0 4-1 0,0-4 4 0,5 4 1 15,3-4 0-15,5 0 0 0,4 4 19 0,4-4 4 16,4 3 1-16,0 1 0 0,5 0 5 0,8-4 2 15,0 4 0-15,12-1 0 0,1 1-6 0,12 4-1 0,4-5 0 16,1 5 0-16,3-5-1 0,5 1-1 0,4 4 0 0,0-5 0 16,4 5-16-16,1-1-3 0,-10-3-1 0,1 0 0 15,-4-4-10-15,-1 0-8 0,1 0 12 0,-9 0-12 16,-4 0 9-16,-4 0-9 0,-9-4 0 0,-4 4 9 16,-4 0-9-16,0 0 0 0,-8 4 0 0,-9 3 0 15,-9-3-38-15,-3 4-3 0,-5-5-1 0,-8 5 0 16,-4 3-157-16,-5-3-31 0,-8 10-6 15,-4-3-2-15</inkml:trace>
          <inkml:trace contextRef="#ctx0" brushRef="#br0" timeOffset="93010.2882">7798 16191 1094 0,'0'0'48'0,"0"0"11"0,-9 4-47 0,9-4-12 15,5 11 0-15,-5 4 0 0,0 0 222 0,0 4 42 16,0 3 9-16,-5 1 2 0,5 3-131 0,-4 4-25 16,4 0-6-16,-8 3-1 0,-1 5-64 0,-3-1-14 15,-1 1-2-15,-4-1-1 0,5 4-23 0,-5-3-8 0,0-1 0 0,0 0 9 16,0 1-137-16,1-4-28 0</inkml:trace>
          <inkml:trace contextRef="#ctx0" brushRef="#br0" timeOffset="92803.4496">7592 16348 1209 0,'0'0'108'0,"0"0"-87"0,0 0-21 0,0 0 0 31,-5 4 104-31,5-4 17 0,-12 8 3 0,8-5 1 16,-5 9-18-16,1-5-4 0,-1 8-1 0,5 0 0 15,-4 0-46-15,-1 0-8 0,1 0-3 0,4 4 0 16,-5-5-9-16,5-2-3 0,4 3 0 0,-4 0 0 15,0-4-19-15,4 0-4 0,0 0-1 0,4 1 0 0,-4-12-9 0,8 3 8 16,5 1-8-16,0-4 8 0,3 0-8 0,1 0 0 0,4-4 9 0,4 1-9 31,5-9 0-31,4 5-20 0,-5-4 4 0,-4-1 1 16,1 1-144-16,-10 0-29 0,5 0-5 0,-8-4-2 16</inkml:trace>
          <inkml:trace contextRef="#ctx0" brushRef="#br0" timeOffset="92507.4846">6851 16345 1332 0,'0'0'59'0,"0"0"12"0,0-8-57 0,4-3-14 0,0 3 0 0,5 1 0 15,-1-1 71-15,5 1 11 0,-1-1 2 0,1 1 1 16,0 3-33-16,-1 0-6 0,1 1-2 0,0-1 0 15,-1 4-32-15,1 0-12 0,-1 4 9 0,1-1-9 16,0 1 0-16,-9 4 8 0,-4-8-8 0,4 11 0 16,0 0 19-16,-8 4-2 0,0 0 0 0,0 4 0 15,-9 0 13-15,0 3 2 0,1 0 1 0,-9 1 0 16,0-1-5-16,0 1 0 0,-5 3-1 0,1-4 0 16,0 1-7-16,0-1 0 0,4 1-1 0,-5-5 0 0,10 1 1 0,-1 0 0 0,0 0 0 0,4-5 0 15,1-2-7-15,3 3-1 0,5-8 0 0,0 1 0 16,4-8-4-16,0 11-8 15,0 0 11-15,8 0-11 0,1-3 8 0,-1-4-8 16,5 3 0-16,3-3 0 0,1 0 0 0,4-4-9 16,0-4-1-16,5-4 0 15,-1 5-136-15,0-9-27 0,9-3-6 0</inkml:trace>
          <inkml:trace contextRef="#ctx0" brushRef="#br0" timeOffset="91093.3323">7478 14294 1036 0,'13'-26'92'0,"-13"19"-73"16,4-8-19-16,0 4 0 0,0-4 35 0,0 0 3 16,1 0 1-16,-5 3 0 0,4-2 39 0,0 6 8 15,0-3 2-15,-4 7 0 0,-4-3-28 0,4 3-4 16,0-4-2-16,0 8 0 0,0 0-11 0,0 0-3 15,0 0 0-15,0 0 0 0,0 0-19 0,0 15-4 16,-4-3-1-16,0 6 0 0,-5 5-5 0,5-1-2 16,-4 1 0-16,3-1 0 0,-3 0 0 0,4 1 0 15,4-1 0-15,-4 1 0 0,4-4-1 0,0-4 0 16,-5-1 0-16,10-2 0 0,-5-1 0 0,4 0-8 16,-4-11 12-16,0 0-4 0,4 11 3 0,-4-11 0 0,13 4 0 15,-5 4 0-15,9-5-11 0,-4-3 0 16,3-3 0-16,5 3 0 0,0-4 0 0,0 0-11 0,5-3 11 15,-1-5-607-15,-12 5-116 0</inkml:trace>
          <inkml:trace contextRef="#ctx0" brushRef="#br0" timeOffset="91293.8434">7903 14077 1652 0,'-17'-3'36'0,"13"-1"8"0,-4 0 2 0,-5 4 0 0,9 0-37 0,-9 0-9 15,5 0 0-15,-1 4 0 16,5 3 69-16,-4 1 12 0,-5 7 3 0,0 0 0 16,5 4-55-16,0 3-10 0,-1 0-3 0,-3 1 0 15,-5 3-6-15,4 4-2 0,-4 0 0 0,5 7 0 0,-5 1-8 0,0-1 0 16,0 1 0-16,0-1-11 16,-4 4-142-16,4 4-29 0</inkml:trace>
          <inkml:trace contextRef="#ctx0" brushRef="#br0" timeOffset="94046.6463">9364 15192 997 0,'0'0'44'0,"0"0"9"0,0 0-42 0,0 0-11 0,0 0 0 16,0 0 0-16,0 0 81 0,0 0 15 15,0 0 2-15,0 0 1 0,0 0-23 0,0 0-4 16,0 0 0-16,0 0-1 0,0 0-43 0,0 0-8 15,0 0-1-15,0 0-1 0,0 0-2 0,0 0-1 0,0 0 0 0,0 0 0 16,0 0 3-16,-5 8 1 0,1-1 0 0,0-3 0 16,4-4 14-16,-4 8 3 0,4-8 1 0,-5 3 0 15,-3 5-11-15,8-5-2 0,0-3-1 0,-4 4 0 16,0 4-14-16,4-8-9 0,-5 7 12 0,5-7-12 16,0 0 8-16,0 11-8 0,0-3 0 0,0-8 0 15,0 0 8-15,0 7-8 0,0 1 0 0,0-8 0 16,-4 7 0-16,4-7 10 0,0 0-10 0,0 0 8 15,0 0-8-15,0 0 0 0,0 0 0 0,0 0 8 16,0 0-8-16,0 0 0 0,0 0 0 0,0 0 0 0,0 0 0 0,0 0 0 16,0 0 0-16,4-11 0 15,5 4 0-15,-1-1 0 0,1-3 0 0,-5 3 0 16,9-3 0-16,-5 0 0 0,0 0-12 0,1 0 12 16,3-1-12-16,1 5 12 0,-5-4-10 0,5-1 10 15,-5 1-9-15,5 0 9 0,0 0-8 0,-1 3 8 16,1 1 0-16,-5-1 0 0,1 1 0 0,3-1-8 0,-3-3 8 0,-1 7 0 15,1-3 0-15,3-1 0 0,-3 1 13 0,-1-1 2 16,5-3 0-16,-1 4 0 0,-3-1-5 0,3 4-1 16,1-3 0-16,-9 3 0 0,1 1-9 0,-1 3 8 15,-4 0-8-15,0 0 8 0,0 0 0 0,0 0 0 16,0 0 0-16,0 0 0 0,-13 7 10 0,-4 0 2 16,-4 5 0-16,0-1 0 0,0 4-8 0,0-4-2 15,-8 0 0-15,3 4 0 0,-3-3-10 0,4-1 0 16,-1 0 0-16,1 0 0 0,0-3 8 0,4-5 2 15,0 5 1-15,0-4 0 0,4-1-11 0,0 1 0 16,0 0 0-16,5 0 0 0,-1-4 0 0,0 0 0 16,5 3 0-16,0-3-11 0,8 0 11 0,-5 0 0 15,-3 0 0-15,8 0 0 0,0 0 0 0,0 0 0 0,0 0 0 16,0 0 0-16,0 0 0 0,0 0 0 0,0 0 0 16,0 0 8-16,0 0-8 0,0 0 0 0,0 0 0 0,8 8 0 15,-3 3-9-15,3-3 9 0,-8-8-10 0,4 11 10 16,5 0 0-16,-5 0 0 0,0 0 11 0,0 4-3 15,0 0-8-15,-4 4 0 0,0 0 0 0,0 3 0 16,0 8 10-16,0-4-2 0,0 4-8 0,0 0 12 16,0 4 1-16,0 3 0 0,0 4 0 0,0 1 0 15,-4-1 19-15,4 0 3 0,-4-4 1 0,0 4 0 16,0-3-23-16,-5-4-4 0,1-1-1 0,-1 5 0 16,5-8-8-16,-4 3 8 0,-1-7-8 0,5 1 8 15,-4-1 4-15,3 0 0 0,1-7 0 0,0-1 0 0,0-3-4 0,0 0-8 0,-1 0 12 16,1 4-4-1,0-4-8-15,0-4 0 0,0 4 0 0,-1 0 0 0,1-4 31 16,4 1 1-16,0-12 0 0,0 0 0 0,-4 11-32 0,4-11 0 16,0 0 0-16,4 7 0 0,5 1 0 0,-5-1 0 15,-4-7 0-15,12 4 0 0,5 0 0 0,4-1 0 16,0 1 0-16,5-4 0 16,3 0-18-16,1 4-10 0,7-4-1 0,1 0-759 15,9-4-151-15</inkml:trace>
          <inkml:trace contextRef="#ctx0" brushRef="#br0" timeOffset="94668.0201">10382 15312 1094 0,'13'-11'48'0,"-13"3"11"0,4 1-47 0,-4-4-12 15,4-1 0-15,0 1 0 0,1-4 163 0,-1 8 30 16,0-4 7-16,4 3 0 0,-3 1-88 0,-1-1-19 0,-4 8-3 0,0 0-1 16,0 0-45-16,0 0-8 15,4 11-3-15,-4 8 0 0,-4 3-18 0,0 12-4 16,-5 7-1-16,1 0 0 0,-13 8 4 0,4 3 1 16,4 1 0-16,-4-1 0 0,-4 1-4 0,0-5-1 15,-4-3 0-15,4-8 0 0,0 1-2 0,4-8-8 16,-8-4 12-16,8 0-4 0,4-7 10 0,-3-4 2 15,3-4 0-15,0 0 0 0,5-3 2 0,4-4 1 16,-1-8 0-16,5 4 0 0,-8-4-3 0,4-3 0 16,4-8 0-16,0-4 0 0,4-4-1 0,0-3-1 15,5-7 0-15,8-5 0 0,-1-3-18 0,5-8 10 0,5-7-10 0,3 0 8 16,5-4-8-16,-1 0 0 0,1 1 9 0,0 2-9 16,4 5 0-16,0 3 0 0,-5 8 0 0,1 4 0 15,0 7 0-15,-9 11-12 0,-4 4 12 16,0 12-12-16,-4 3 12 0,-5 11 0 0,5 0-9 0,0 15 9 15,-9 4 0-15,5 4 0 0,-5 7 0 0,1 4 0 16,-1 0 0-16,-3 3 0 0,3 5 0 0,-4-1 0 0,-4-3 0 0,4-4 0 16,1 0 0-16,-1-4 0 15,0-4 0-15,0-3 0 0,-4-1 8 0,0-3-8 16,-4 0-12-16,0-7-5 0,0-1-1 0,-5 1 0 16,1-5-182-16,-5-3-37 0</inkml:trace>
          <inkml:trace contextRef="#ctx0" brushRef="#br0" timeOffset="94832.8786">10298 15671 2113 0,'8'-11'46'0,"-4"-4"10"0,9 0 1 0,0 0 3 0,-1 0-48 0,5 4-12 0,4-8 0 0,5 8 0 15,-1 0 35-15,4-1 4 16,5 5 1-16,-5 3-691 15,1 1-137-15</inkml:trace>
          <inkml:trace contextRef="#ctx0" brushRef="#br0" timeOffset="95396.8744">11375 15724 1785 0,'0'0'159'0,"0"0"-127"0,9-8-32 0,-5 1 0 16,9-1 76-16,-1 1 10 0,1-5 2 0,4 5 0 16,4-1-46-16,0 1-9 0,8-1-1 0,-4-3-1 31,5 4-75-31,-1-4-16 0,1 3-2 0,-1 1-859 0</inkml:trace>
          <inkml:trace contextRef="#ctx0" brushRef="#br0" timeOffset="95242.8263">11586 15252 979 0,'0'0'87'0,"8"-4"-70"0,1-3-17 0,3-1 0 0,1 5 134 0,-1-5 23 16,9 1 5-16,1-1 1 15,3 1-64-15,-4-4-13 0,4-4-2 0,0 3-1 16,1-3-7-16,-1-3 0 0,-8 3-1 0,4 0 0 0,0-4-23 0,-9 4-5 16,1-4-1-16,0 1 0 0,-1-1-22 0,-3-3-5 15,-1-1-1-15,-4 4 0 0,-4-3 1 0,5 0 0 16,-1-5 0-16,-4 5 0 15,-4 3-6-15,4-3-1 0,-5-1 0 0,1 5 0 0,0 3-12 0,0 3 8 16,-1 1-8-16,1 0 0 0,0 3 0 0,0 5 8 16,4 3-8-16,-9 0 0 0,1 3 0 0,0-3 0 15,-5 8 0-15,5 3 0 0,-5 8 8 0,0 3 0 16,1 5-8-16,-5 10 12 0,4 12-12 0,1 3 9 16,-5 8-9-16,0 7 8 0,0 0 10 0,0 8 2 15,5 0 0-15,-5 0 0 0,4-4 8 0,1 0 1 16,-1 0 1-16,4-7 0 0,5-4-22 0,0-4-8 0,-4-4 0 0,-1 0 0 15,1-3 11-15,-1-4-11 0,1 0 12 0,-5-4-12 16,1-7-126-16,-5-1-32 0,0-6-6 0</inkml:trace>
        </inkml:traceGroup>
        <inkml:traceGroup>
          <inkml:annotationXML>
            <emma:emma xmlns:emma="http://www.w3.org/2003/04/emma" version="1.0">
              <emma:interpretation id="{AD93280B-1D34-4020-9170-E01FCACB07B3}" emma:medium="tactile" emma:mode="ink">
                <msink:context xmlns:msink="http://schemas.microsoft.com/ink/2010/main" type="inkWord" rotatedBoundingBox="15862,15264 20797,15022 20896,17051 15961,17293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95682.4251">12718 14321 1792 0,'0'-34'80'0,"4"19"16"0,0-4-77 0,1 1-19 0,-1-1 0 0,-4 0 0 15,4 0 88-15,-4 8 13 0,-4 0 3 0,0 4 1 16,-1-1-13-16,5 8-4 0,-8 8 0 0,-1 3 0 15,-7 7-70-15,3 12-18 16,0 4 0-16,1 11 0 0,-5 0 0 0,4 0 0 16,1 3 0-16,-1-3 0 0,5 0 0 0,3 0 0 15,1 0 0-15,4-4 0 16,0-3-73-16,4-5-19 0,5 1-3 0,-5-4-584 0,4-8-117 0</inkml:trace>
          <inkml:trace contextRef="#ctx0" brushRef="#br0" timeOffset="95918.8446">13084 14164 1407 0,'8'-27'62'0,"-3"20"14"0,3-1-61 0,-8 1-15 0,9-1 0 0,-5 5 0 16,-4 3 105-16,0 0 19 0,0 0 3 0,0 0 1 16,0 0-58-16,-9 11-11 0,1 4-3 0,-9 4 0 15,0-1-33-15,0 1-7 0,1 3-2 0,-1 5 0 16,4-5 18-16,-4 0 4 0,5-3 1 0,3 0 0 0,5 0-37 0,0-1 0 15,8-3 0-15,-4-3 0 0,8-1 11 0,-3-4-3 16,7 1 0-16,1-1 0 0,8-3 4 0,0 0 0 16,4-4 0-16,0 3 0 0,5-6-12 0,-1 3 0 15,-3-4 0-15,3 0 0 16,-8 0-108-16,0-3-20 0,0 3-4 0,-4-3 0 16,-4-4-32-16,-1 3-7 0,9-14-1 0,-8 10 0 0</inkml:trace>
          <inkml:trace contextRef="#ctx0" brushRef="#br0" timeOffset="96119.2068">13374 14048 1796 0,'0'0'80'0,"0"0"16"0,-8 0-77 0,0 7-19 16,-1 1 0-16,5 6 0 0,-9 5 55 0,1 4 7 15,-1 7 2-15,0-1 0 16,-3 1-20-16,-1 4-3 0,0 3-1 0,4 5 0 15,-3-5-14-15,-6 4-3 0,6-3-1 0,3-1 0 32,-4 0-82-32,5-3-16 0,-1 4-3 0,5-9-1 0</inkml:trace>
          <inkml:trace contextRef="#ctx0" brushRef="#br0" timeOffset="96367.3157">13770 13898 2649 0,'0'0'58'0,"0"0"12"0,13 11 2 0,-5 0 4 0,5 1-61 0,-1 6-15 0,1 5 0 0,-5-1 0 15,5 4 0-15,-9 4 0 16,5 4 0-16,-9 3 0 0,0 5 34 0,0-1 4 16,-5 7 1-16,-3 1 0 0,-5 0-31 0,-3-1-8 15,-1 1 0-15,-4-4 0 0,0 3-12 0,-5-6-3 16,-3 6-1-16,-1-7-800 15,-3 4-161-15</inkml:trace>
          <inkml:trace contextRef="#ctx0" brushRef="#br0" timeOffset="97138.5543">14393 14564 1440 0,'4'-19'128'0,"0"12"-103"0,-4-5-25 0,0 5 0 0,0-4 62 0,-4 3 7 16,4 1 2-16,-4 3 0 0,-4 0 39 0,-1 1 8 16,-4 3 2-16,-3 3 0 0,-5 8-63 0,0 4-12 15,-5 8-2-15,1 7-1 0,-4 11-14 0,-5 4-2 16,0 11-1-16,-4 8 0 0,5 3 19 0,-1 4 3 15,5 0 1-15,-1-4 0 0,5 1-21 0,4-1-4 16,0-3-1-16,4-1 0 0,4 5-14 0,5-5-8 16,-1-3 8-16,9 0-8 0,-4-4-13 0,4-4-7 0,4-7-2 0,5-4-746 31,-1-3-148-31</inkml:trace>
          <inkml:trace contextRef="#ctx0" brushRef="#br0" timeOffset="97685.8693">15104 14687 1976 0,'0'-11'44'0,"-4"-8"8"0,4 1 3 0,4-1 0 0,0 4-44 0,1 4-11 0,-1-4 0 0,0 4 0 15,-4 3 8-15,4 1-8 0,-4 7 12 0,0 0-4 16,0 0 22-16,0 0 4 0,0 0 1 0,0 0 0 16,0 0-8-16,0 0-2 0,0 0 0 0,-8 0 0 0,-1 3-5 0,-3 5-2 15,3 3 0-15,-3 0 0 0,-5 4 5 0,0 0 1 16,0 4 0-16,-4 0 0 16,-4 3 7-16,4 0 1 0,4 5 1 0,0 3 0 15,0 0-20-15,5-1-4 0,-1 1-1 0,5 0 0 0,-1 0-8 0,9 4-11 16,0-4 3-16,0 0 0 0,-4 3 8 0,8-3 0 15,1-7 0-15,3 3 0 0,0-7-9 0,5-1 0 16,-5-3 0-16,1 0 0 16,-1-3-14-16,5-1-2 0,0-7-1 0,-5 3 0 0,5-7 26 0,-5 0 0 15,5 0 12-15,-5 0-4 0,-8 0-8 0,8-7-8 16,-8 7 8-16,0 0-12 0,5-8 20 0,-5 8 3 16,0 0 1-16,0 0 0 0,0 0 4 0,-5-4 0 15,-3 1 1-15,0 6 0 0,-5-3-17 0,0 8 0 0,5 3 8 0,0-3-8 16,-5 3 0-16,4 0 8 0,5 4-8 0,0 0 0 15,0 4 0-15,0-1 0 0,8-3 0 0,-4 0 0 16,4 0 0-16,-4 0 0 0,4-4 0 16,0 4 0-16,1-3 0 0,-1 3 0 0,0-4 0 0,-4 0 0 15,4 4 20-15,-4 0 1 0,0 4 0 0,0-1 0 16,-4 5-8-16,0 3-1 0,0 0-1 0,-1 4 0 16,-3 0-11-16,0 0 0 0,3 0 0 0,-3 0 0 31,4 0-157-31,0-4-34 0,-1 0-6 0</inkml:trace>
          <inkml:trace contextRef="#ctx0" brushRef="#br0" timeOffset="98000.3588">15441 15237 1314 0,'0'0'58'0,"0"0"12"0,0 0-56 0,8 0-14 0,1-4 0 0,-9 4 0 16,0 0 116-16,-4 12 21 15,8-1 4-15,-4 8 1 0,-4-1-18 0,-5 5-3 16,1-1-1-16,4 8 0 0,-1 4-47 0,-7-1-9 15,3 1-3-15,-3-4 0 0,3 4-40 0,5-1-8 16,-9 1-1-16,5-4-1 0,0 0-11 0,-1 0-11 0,1-4 3 0,-5-3-733 16,5-5-147-1</inkml:trace>
          <inkml:trace contextRef="#ctx0" brushRef="#br0" timeOffset="98281.369">16026 14276 1728 0,'4'-19'76'0,"5"12"16"0,3 3-73 0,5 4-19 0,0 4 0 0,-5-1 0 16,5 12 114-16,0 4 19 0,8 7 4 0,-12 4 1 16,0 8-68-16,-1 6-14 0,9 5-2 0,-4 3-1 15,-13 5-4-15,1-1-1 16,-5 3 0-16,0 9 0 0,0-1 4 0,-9 4 1 15,-8 0 0-15,5 0 0 0,12-7-21 0,-9 0-4 16,-3-1 0-16,-1-3-1 0,-4-4-7 0,5 0-2 16,-5 0 0-16,0-3 0 0,-8-5-26 0,4 1-6 15,0-4-1-15,4-4 0 16,-9-3-101-16,10-5-21 0,-1-3-4 0,0-7-1000 0</inkml:trace>
          <inkml:trace contextRef="#ctx0" brushRef="#br0" timeOffset="98649.8534">17074 15151 1861 0,'0'0'40'0,"0"0"9"0,0-7 2 0,0 7 2 0,0-8-42 0,0 8-11 16,13-4 0-16,-5 1 0 16,0 3 39-16,5-4 5 0,0 0 2 0,3 4 0 15,-3 0-16-15,4 0-3 0,4 0-1 0,-4 0 0 0,0 0-11 0,4 0-3 16,0 4 0-16,0 0 0 0,0-4 16 0,0 3 4 15,4-3 0-15,0 4 0 0,-4 0-16 0,0 0-2 16,-4-1-1-16,0-3 0 0,0 4-4 0,0 0-1 16,-5 0 0-16,1 3 0 0,0-7-8 0,-1 4 0 15,-12-4 0-15,0 0 0 16,0 0-113-16,9 4-28 0,-9-4-6 0,0 0-1 0</inkml:trace>
          <inkml:trace contextRef="#ctx0" brushRef="#br0" timeOffset="98940.4976">17453 14762 1630 0,'0'-15'72'0,"0"15"16"0,0-7-71 0,0 7-17 0,0 0 0 0,0 0 0 0,0 0 67 0,0 0 9 16,0 0 3-16,0 15 0 15,0 3-26-15,-5 9-5 0,5 6 0 0,-4 5-1 0,-4 6-11 0,-1 1-1 16,1 0-1-16,-5 4 0 16,1 0-11-16,-1-5-3 0,1 5 0 0,-1-4 0 15,-4 0-20-15,4 0 0 0,1-4 0 0,-1 0-671 16,1-4-138-16</inkml:trace>
        </inkml:traceGroup>
        <inkml:traceGroup>
          <inkml:annotationXML>
            <emma:emma xmlns:emma="http://www.w3.org/2003/04/emma" version="1.0">
              <emma:interpretation id="{884006CF-0601-4241-B9B0-FBAFBCCD39ED}" emma:medium="tactile" emma:mode="ink">
                <msink:context xmlns:msink="http://schemas.microsoft.com/ink/2010/main" type="inkWord" rotatedBoundingBox="22262,15524 24767,15402 24842,16934 22338,17057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9353.2667">19258 14534 1728 0,'0'-11'153'0,"0"3"-122"0,-4 1-31 0,4 7 0 0,0 0 52 0,0 0 5 16,0 0 1-16,0 0 0 15,-4 15-28-15,0 7-6 0,-1 12 0 0,-3 3-1 16,0 8 2-16,-1 4 1 0,1 7 0 0,4 0 0 16,-5 0 22-16,1 0 5 0,3-3 1 0,1-5 0 0,4 1-7 0,-4-4-2 0,4 0 0 15,0-8 0 1,-4 0-25-16,0-3-6 0,4-4-1 0,0 0 0 16,-5 0-13-16,5-8 9 0,-4 1-9 0,0-8 8 15,0 3-103-15,0-6-21 0,-5-1-4 0,5-7-884 16</inkml:trace>
          <inkml:trace contextRef="#ctx0" brushRef="#br0" timeOffset="99768.1121">19039 14800 1555 0,'13'-38'138'0,"-5"19"-110"16,1-3-28-16,8-4 0 0,4 0 17 0,4-1-1 15,0 1-1-15,9 4 0 0,0-1 43 0,8 1 9 16,0 3 1-16,0 0 1 0,4 4-14 0,-4 8-3 16,5 0-1-16,-5-1 0 0,-5 8 5 0,1 0 0 15,-4 4 1-15,-5 3 0 0,1 1-36 0,-5-1-7 0,-4 4-2 0,0 1 0 0,0 3 8 0,-4 0 0 16,-8-4 1-16,-1 8 0 0,-4-5-9 0,-4 5-3 16,-8 0 0-16,-5 3 0 15,-4-3-9-15,-8 3-9 0,-4 1 9 0,-1-1-13 16,-4-3 2-16,1 0 1 0,-1-4 0 0,5 0 0 15,8-4-6-15,0 0-2 0,8-3 0 0,5-1 0 0,8-7-2 0,0 0-1 16,0 0 0-16,0 11 0 0,4-3 1 0,8 3 1 16,-3-3 0-16,3 3 0 0,1 0 7 0,0 0 2 15,4 4 0-15,-5 0 0 0,5 8 10 0,0-1 8 16,0 0-8-16,-1 5 11 16,1-5 23-16,4 4 5 0,-4-3 1 0,-4-1 0 15,4-3-7-15,-5 3-1 0,-3 1 0 0,3-4 0 16,-7 3 20-16,-1-3 4 0,0-1 1 0,-4 1 0 0,-4 4-8 0,0-5-1 15,-5 1-1-15,-8 7 0 0,0-3-35 0,-8-1-12 16,-4 0 9-16,-9 1-9 0,-4-1 9 0,-5 1-9 16,1 3 10-16,-9 0-10 15,-3-3-17-15,3 3-10 0,-4-4-1 0,8 1-1 16,5-5-172-16,4 1-35 0,-38 15-6 0,30-19-2 0</inkml:trace>
          <inkml:trace contextRef="#ctx0" brushRef="#br0" timeOffset="100851.8101">20702 15020 2026 0,'0'0'44'0,"0"0"10"0,0 0 2 0,0 0 1 15,0 0-45-15,0 0-12 0,12 0 0 0,5 4 0 16,9-4 24-16,-1 4 4 0,4-4 0 0,5 0 0 15,8 0-77-15,-4-4-15 0,46-4-4 0,-25 1 0 0</inkml:trace>
          <inkml:trace contextRef="#ctx0" brushRef="#br0" timeOffset="100677.8673">20938 14661 1094 0,'0'0'48'0,"0"0"11"0,0 0-47 0,8 4-12 0,5 0 0 0,-1 3 0 15,1 1 168-15,-1-1 31 0,1-3 6 0,4 3 2 16,-4-7-96-16,3 4-19 0,5 3-4 0,0-7-1 16,5 0-41-16,-5 0-8 0,8-3-2 0,1-1 0 15,-5 0-28-15,0-3-8 16,-4-1 0-16,4-3 0 0,-3 0 0 0,-1 3 9 15,-5-10-9-15,1 6 10 0,0-3-10 0,-4-3 10 16,-1-1-10-16,1-3 10 0,-5-1-10 0,1 1 12 16,-1-4-12-16,-4-4 12 0,-4-4-12 0,5 4 8 0,-5 0-8 0,0-4 8 15,-5 4-8-15,5 1 0 0,0 2 0 0,-4 1 0 16,4 4 0-16,-4 3 0 0,0 0 0 0,4 4 0 16,-4 0 0-16,4 4 0 0,-5 0 0 15,1 7 0-15,4 4 0 0,0 0 0 0,0 0 0 0,0 0-11 16,0 0 11-16,-8 4 0 0,4 3-9 0,-1 5 9 0,1-5 0 0,4-7-9 15,-4 11 9-15,4-11 0 0,-4 8 0 0,4-8 0 16,0 0 0-16,-5 7 0 0,5-7 0 0,0 0 0 16,0 0 0-16,0 0 0 15,0 0 9-15,0 0-1 0,0 0 0 0,0 0 0 16,0 0 22-16,0 0 4 0,0 0 1 0,0 0 0 16,0 0-27-16,0 0-8 0,0 0 0 0,0 0 0 15,0 0 0-15,0 0 0 0,0 0 0 0,0 0 0 0,0 0 0 0,0 0 0 16,0 0 0-16,0 0 0 15,0 0 0-15,0 0 0 0,-4-3 0 0,4 3 0 16,0 0 0-16,0 0 0 0,-4-8 0 0,-4 8 0 0,8 0 0 0,0 0 0 16,-5-4 0-16,-3 1 0 0,4-1 0 0,4 4 0 15,0 0 0-15,0 0 0 0,0 0 0 0,0 0 0 16,0 0 0-16,0 0 0 0,-9 4 0 0,9-4-11 0,-4 7 11 0,-4 8-13 16,8 4 13-16,-4 3 0 15,-5 4 0-15,-3 8 0 0,3 3 0 0,-4 8 0 16,1 0 0-16,-9 0 0 0,4 4 0 0,0-1 12 15,0 5-1-15,0-1 0 0,1-7 5 0,3 4 2 16,5 3 0-16,-1-3 0 0,5 3-1 0,0-3 0 16,0 3 0-16,4 4 0 0,0-3 8 0,-5-1 2 0,1 4 0 0,-4 0 0 15,-1 0-27-15,1 0 0 16,-5-7 0-16,-4 0 0 16,1-4-25-16,-5-4-11 0,-5-8-1 0,-3-3-746 0,-1-3-149 0</inkml:trace>
        </inkml:traceGroup>
        <inkml:traceGroup>
          <inkml:annotationXML>
            <emma:emma xmlns:emma="http://www.w3.org/2003/04/emma" version="1.0">
              <emma:interpretation id="{4AACAF05-CB24-4530-80F0-763BE3ABA6CD}" emma:medium="tactile" emma:mode="ink">
                <msink:context xmlns:msink="http://schemas.microsoft.com/ink/2010/main" type="inkWord" rotatedBoundingBox="25673,14440 29252,14264 29376,16803 25797,16979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01464.519">22937 13322 1497 0,'21'-4'133'0,"-13"4"-106"16,-8 0-27-16,0 0 0 0,-4 8 132 0,0 3 20 16,-1 4 5-16,5 7 1 0,9 1-99 0,-9 7-20 15,-17-8-4-15,0 0-1 0,9 5-34 0,-5-1 0 16,9-4 0-16,-4 1 0 0,3-5 0 0,1 1 0 15,4 4 0-15,0-5 0 0,4-3 0 0,1-4 0 16,-1 1 0-16,4-1 0 0,1-4 32 0,3-3-1 0,5 0 0 0,0 0 0 0,4-1-23 0,-4-3-8 31,4 0 0-31,-4 0-679 16,4-3-140-16</inkml:trace>
          <inkml:trace contextRef="#ctx0" brushRef="#br0" timeOffset="101585.6474">23252 13340 1756 0,'0'0'78'0,"0"0"16"0,0 0-75 0,0 0-19 0,-4 8 0 0,-4 3 0 16,-1 4 48-16,-3 4 7 0,-1 3 1 0,0 8 0 16,1 0 6-16,-5 4 2 0,0 0 0 0,-8 3 0 15,4 0-12-15,-4 4-3 0,-5 1 0 0,9-1 0 16,17-4-74-16,-17 4-15 0,-21-7-4 0,-5 3-963 15</inkml:trace>
          <inkml:trace contextRef="#ctx0" brushRef="#br0" timeOffset="101806.9938">23437 13101 2419 0,'22'-19'107'0,"-14"16"22"0,-8 3-103 0,17 7-26 15,4 4 0-15,4 12 0 16,5 10 0-16,-5 5 0 0,0 7 0 0,-4 7 0 16,-4 4 0-16,-4 4 0 15,-5-8 0-15,-4 12 0 0,-8-4 56 0,-4 0 7 16,-5 0 1-16,-4-1 0 0,-8-2-64 0,-5-1-15 16,1-8-1-16,-9 5-1 0,4-5 4 0,-8-3 1 0,-4-7 0 15,0 3-1127-15</inkml:trace>
          <inkml:trace contextRef="#ctx0" brushRef="#br0" timeOffset="101152.4458">22579 13213 1728 0,'17'-3'153'16,"-13"-5"-122"-16,-12 1-31 0,-1 3 0 15,9 4 31-15,-8 0 0 0,-9 0 0 0,4 7 0 0,1 5 1 0,-1 6 1 16,-8 5 0-16,-4 7 0 15,-1 3 21-15,5 5 4 0,9-5 1 0,-1 9 0 16,-4-1-38-16,9 4-7 0,12 3-2 0,5-3 0 16,-1 4-12-16,-8-4-8 0,0 3 8 0,0-7-13 31,4 1-24-31,0-9-5 0,5-3-1 0,-1-4-887 0</inkml:trace>
          <inkml:trace contextRef="#ctx0" brushRef="#br0" timeOffset="102615.8821">24338 13864 1116 0,'9'-18'24'0,"-5"10"6"0,4-3 1 0,-4 0 0 0,1 3-31 0,3 1 0 16,-4-1 0-16,-4 8 0 0,0 0 96 0,0 0 14 16,-4-4 2-16,-9 4 1 0,1 0-56 0,-9 12-11 15,-5-5-2-15,-7 12-1 0,-5 3 20 0,-8 12 4 16,-9 3 1-16,0 8 0 0,1 11 24 0,-5 0 4 0,0 12 2 0,4 3 0 0,0 4-38 0,5 0-7 16,8-4-1-16,8 0-1 0,0 0-30 0,5 0-5 15,4 4-2-15,4-4 0 0,4 4-6 0,0-4-8 31,4-4 11-31,1-3-11 0,3-1 0 0,5-3 0 0,0-4 0 0,0 0 0 32,4-7-25-32,4 3-12 0,0-7-3 0</inkml:trace>
          <inkml:trace contextRef="#ctx0" brushRef="#br0" timeOffset="103440.7376">24927 14104 1105 0,'0'0'48'0,"0"0"12"0,0-4-48 0,0 4-12 0,0 0 0 0,-8 0 0 16,0 0 63-16,-5 7 10 16,0 1 3-16,-8 11 0 15,-4 3-10-15,-9 4-2 0,1 0 0 0,-5 8 0 16,-4 3-9-16,4 5-3 0,8-1 0 0,1-4 0 0,-1 1-29 0,1-1-7 15,8 0 0-15,4-3-1 16,4 0-15-16,1-4 9 0,3-4-9 0,9-4 8 0,0-3-8 0,5 0 8 16,-1-4-8-16,4-4 8 15,5-4-8-15,4-3 0 0,-5 0 0 0,9-4 0 16,5-4 0-16,-1 0 0 0,4-3 0 0,1-1 0 0,-1 1 0 0,1-1 0 16,-5 1 0-16,-4-4 0 0,-4 3 0 0,0 1 0 15,-5-1 0-15,-3 1 0 0,-1-1 8 0,-8 8-8 16,0 0 8-16,0 0-8 0,0 0 0 0,0 0 0 15,0-7 0-15,0 7 0 0,-8-4 12 0,-1 0-4 16,1 4 0-16,-5 4 0 0,5-4-8 0,-5 4 8 16,5 0-8-16,-5 3 8 0,1-3-8 0,-1 7 0 15,0 0 0-15,1 1 0 0,-1 2 0 0,-4 5 0 16,0 4 0-16,1-5 0 0,-1 9 0 0,4-5 13 16,5 0-3-16,-1 1-1 0,-3 3 0 0,3 0 0 15,-3 0 0-15,-1 1 0 0,5-1-9 0,3 0 0 16,1-7 9-16,0-1-9 0,0 1 8 0,4-4-8 15,0-4 8-15,4 1-8 0,4-5 8 0,1 0-8 16,-1 1 10-16,1-4-10 0,3-1 15 0,-3 1-3 0,-9-4-1 0,12 4 0 16,1 3 29-16,-5 5 7 0,-3-1 1 0,-1 4 0 15,-4 4-23-15,-4 3-4 0,-5 4-1 0,-4 0 0 16,-3 4 26-16,-1 0 5 0,-8 8 1 0,-1-8 0 16,1-1-36-16,-4 5-6 0,-1-8-2 0,5 4 0 31,0 0-147-31,4-4-29 0</inkml:trace>
          <inkml:trace contextRef="#ctx0" brushRef="#br0" timeOffset="103723.7976">25113 14923 1782 0,'0'0'79'0,"8"-4"16"0,0 4-76 0,1 0-19 0,-5 4 0 0,4 3 0 0,-3 1 40 0,-1 7 4 16,-4 0 0-16,-4 4 1 15,-5 3 10-15,1 0 1 16,-5 1 1-16,1 3 0 0,-5 0-12 0,4-3-2 16,0 3-1-16,5-4 0 0,0 1-18 0,3-4-4 15,-3-5-1-15,4 1 0 0,4 0 11 0,0-3 2 16,0-1 1-16,0-11 0 0,0 7-33 0,0-7 0 15,8 8 0-15,1-1 0 16,-9-7-86-16,8 4-24 0,5 0-5 0</inkml:trace>
          <inkml:trace contextRef="#ctx0" brushRef="#br0" timeOffset="104226.3942">25849 13995 460 0,'9'-4'41'0,"-1"-3"-33"16,0 3-8-16,5 4 0 0,-5 8 337 0,9 3 66 15,0 8 13-15,0 7 2 0,-4 11-286 0,3 4-56 16,-3 4-12-16,-5 8-3 0,-3 6-1 0,-1 1 0 0,-8 0 0 0,-5 0 0 15,-8 0-1-15,-4 4-1 0,0-1 0 0,-8 4 0 0,-17-7-7 0,-1 4-2 16,-8 0 0-16,1-5 0 0,-1-3-29 0,5-7-7 31,-5 0-1-31,0-8 0 0,9 0-12 0,-5-4 0 0,5-7 0 0,4 0 0 32,-4 0-141-32,12-7-31 0,5-1-7 0,-1-7-900 0</inkml:trace>
        </inkml:traceGroup>
        <inkml:traceGroup>
          <inkml:annotationXML>
            <emma:emma xmlns:emma="http://www.w3.org/2003/04/emma" version="1.0">
              <emma:interpretation id="{D1EF9670-858E-4361-BBD3-92923D4CDF2D}" emma:medium="tactile" emma:mode="ink">
                <msink:context xmlns:msink="http://schemas.microsoft.com/ink/2010/main" type="inkWord" rotatedBoundingBox="29783,14888 30670,14845 30783,17154 29896,17197"/>
              </emma:interpretation>
              <emma:one-of disjunction-type="recognition" id="oneOf26">
                <emma:interpretation id="interp30" emma:lang="" emma:confidence="0">
                  <emma:literal>]</emma:literal>
                </emma:interpretation>
                <emma:interpretation id="interp31" emma:lang="" emma:confidence="0">
                  <emma:literal>,</emma:literal>
                </emma:interpretation>
                <emma:interpretation id="interp32" emma:lang="" emma:confidence="0">
                  <emma:literal>)</emma:literal>
                </emma:interpretation>
                <emma:interpretation id="interp33" emma:lang="" emma:confidence="0">
                  <emma:literal>}</emma:literal>
                </emma:interpretation>
                <emma:interpretation id="interp34" emma:lang="" emma:confidence="0">
                  <emma:literal>3</emma:literal>
                </emma:interpretation>
              </emma:one-of>
            </emma:emma>
          </inkml:annotationXML>
          <inkml:trace contextRef="#ctx0" brushRef="#br0" timeOffset="104683.7992">26779 13756 1324 0,'21'-38'118'0,"-8"20"-94"15,0-1-24-15,8 0 0 0,4 1 144 0,0-1 24 16,0 0 4-16,5 4 2 0,8 4-122 0,0 0-25 15,-5 3-5-15,5 1-1 0,0 3-5 0,-4 4-2 16,-5-4 0-16,1 8 0 0,-5 0-14 0,-4 3 11 0,0 4-11 0,-4 4 10 16,-5 4-10-16,1 4 8 0,0 3-8 0,-5 4 8 15,-4 3 6-15,-4 1 1 0,0 7 0 0,-4 8 0 16,0-4-7-16,-5 3 0 0,1 12-8 0,-5 4 12 0,1-4 20 0,-5 7 3 16,0 4 1-16,-4 4 0 15,4-4 0-15,-4 4 0 0,4 3 0 0,0-7 0 16,-4 4 10-16,5 0 2 0,-5 0 1 0,4 3 0 0,-4-3 4 0,4 0 1 15,-4-4 0-15,4-3 0 0,0-1-6 0,0 0 0 0,5-3-1 0,3-4 0 16,1-4-14-16,-1-4-2 0,5-3-1 0,0-4 0 31,-4-8-8-31,3-3-2 0,-3-8 0 0,0 0 0 16,-1-3-7-16,-8-5-1 0,0-3-1 0,-8-7 0 16,-4-1-11-16,-18 1 0 0,-7-8-10 0,-14-4-938 15,-12 0-188-15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1:04.56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2109A06-65C0-4B75-B36D-0E3908215AA3}" emma:medium="tactile" emma:mode="ink">
          <msink:context xmlns:msink="http://schemas.microsoft.com/ink/2010/main" type="writingRegion" rotatedBoundingBox="3259,870 28620,-1558 30065,13530 4704,15959"/>
        </emma:interpretation>
      </emma:emma>
    </inkml:annotationXML>
    <inkml:traceGroup>
      <inkml:annotationXML>
        <emma:emma xmlns:emma="http://www.w3.org/2003/04/emma" version="1.0">
          <emma:interpretation id="{52E8C36D-61A2-45C1-B13A-A146AE81F778}" emma:medium="tactile" emma:mode="ink">
            <msink:context xmlns:msink="http://schemas.microsoft.com/ink/2010/main" type="paragraph" rotatedBoundingBox="3270,710 28857,216 28896,2248 3310,2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6C6965-906B-4F6C-914D-1440FDCF2CAD}" emma:medium="tactile" emma:mode="ink">
              <msink:context xmlns:msink="http://schemas.microsoft.com/ink/2010/main" type="line" rotatedBoundingBox="3270,710 28857,216 28896,2248 3310,2741"/>
            </emma:interpretation>
          </emma:emma>
        </inkml:annotationXML>
        <inkml:traceGroup>
          <inkml:annotationXML>
            <emma:emma xmlns:emma="http://www.w3.org/2003/04/emma" version="1.0">
              <emma:interpretation id="{D765B9B9-468F-4F99-84F0-CFC5AE215232}" emma:medium="tactile" emma:mode="ink">
                <msink:context xmlns:msink="http://schemas.microsoft.com/ink/2010/main" type="inkWord" rotatedBoundingBox="3271,724 8202,629 8233,2271 3302,236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2408 634 1555 0,'-9'-7'138'0,"5"-8"-110"0,-4 0-28 0,3 7 0 16,-3-10 48-16,4 3 5 0,-5-4 1 0,1 0 0 15,0 8-7-15,3-8-2 0,-3 4 0 0,-1 4 0 16,-7 0-1-16,3 11 0 0,-4 0 0 0,0 0 0 15,-4 11 1-15,-4 4 0 0,-4 7 0 0,-5 12 0 16,4 0-12-16,-7 11-2 0,3 7-1 0,-4-7 0 16,4 12-9-16,5-12-1 0,4 3-1 0,-1 1 0 15,10-8-11-15,3-7-8 0,5 0 9 0,3-8-9 0,1-3 8 0,4-5-8 16,4-3 0-16,5-7 0 0,-1-1 0 0,5-7 8 16,4-7-8-16,4-1 0 0,4-10 8 0,0-1-8 15,0-15 11-15,5 0-11 0,4 1 12 0,-1-5-4 16,-3-7 0-16,-1 4-8 0,5 7 8 0,-1-11-8 15,-3 8 0-15,-5 3 0 0,-4 11 33 0,0 5 0 0,0-1 0 0,-8 8 0 0,-9 3-3 0,-4 8-1 32,13 8 0-32,-5 3 0 0,-4 0-29 0,-4 4 0 15,5 8-13-15,-1 3 4 0,0 0 9 0,0 0 8 16,5 4-8-16,-1 0 11 16,5 0-144-16,4 4-29 0,-9-4-6 0,5-4-866 0</inkml:trace>
          <inkml:trace contextRef="#ctx0" brushRef="#br0" timeOffset="-433.2356">30 154 1328 0,'-17'-18'59'0,"8"10"12"0,5-11-57 0,4 1-14 0,4 3 0 0,-4-4 0 16,5 4 56-16,-1 0 8 16,0 4 1-16,0 3 1 0,5 1 19 0,-1 14 4 0,1 1 1 0,-1 14 0 15,9 12-42-15,-5 11-9 16,5 11-2-16,-4 19 0 0,4 8 13 0,-5 10 2 16,-3 9 1-16,3-9 0 0,5 5 1 0,-8 7 0 15,-1-15 0-15,0 4 0 0,1-16-25 0,-1 1-5 16,1-15 0-16,-5-8-1 0,4-7-7 0,1-4-2 15,-9-11 0-15,4-4 0 0,0-12-1 0,-4 1 0 0,0-8 0 16,0-3 0-16,0-8 11 0,0 0 3 0,0-19 0 0,4-7 0 16,1-4-7-16,-5-11 0 0,4-1-1 0,0-14 0 15,0-4-11-15,5-7-8 0,-5-1 9 0,4-7-9 16,5 4 0-16,4 3 0 0,0 8-8 0,4 12 8 16,4 3-20-16,-4 11 2 0,4 11 1 0,0 8 0 15,9 12 4-15,0 3 1 0,-5 18 0 0,9 1 0 16,-8 15 4-16,3 3 8 0,-8 5-13 0,5 6 5 0,-5 5 8 0,-4-1 0 15,0 5 0-15,-4-12 0 0,0 3 0 0,-4-14 0 16,-5 0 0-16,5-8 0 16,-9 0 0-16,0-18 0 0,4 3 0 0,-8-11 0 15,0 0 8-15,0 0 0 0,0 0 0 0,5-11 0 0,3 3 15 16,-4-10 3-16,0-12 1 0,-4 3 0 0,5-3-7 16,-1-3-2-16,0-16 0 0,5 0 0 0,3 0-7 0,-3-7-2 15,7 0 0-15,1-12 0 0,4 1-9 0,0-4 0 16,5-8 0-16,7 0 0 0,-3 0-9 0,3 4-7 15,1 8-2-15,4 11 0 16,8 11-148-16,-4 7-30 0,-4 12-5 0</inkml:trace>
          <inkml:trace contextRef="#ctx0" brushRef="#br0" timeOffset="333.2355">2921 417 2242 0,'9'-4'49'0,"3"0"11"0,5 1 1 0,0 3 3 0,0 7-52 0,-1 4-12 0,1-7 0 0,-4 11 0 15,4 4 64-15,-5 7 11 0,-3-7 1 0,-1 7 1 16,9 0-45-16,-9 4-10 0,-8-3-2 0,0 3 0 15,5-4-8-15,-5 0-1 0,-5-3-1 0,1 3 0 16,-4-7-10-16,-1-8 12 0,1 0-12 0,0 4 12 16,-1-11-12-16,9-4 8 0,0 0-8 0,-4-4 8 15,-4-3-8-15,8-1 8 0,-5 4-8 0,10-14 8 16,-1 3-8-16,4-8 0 0,1 1 0 0,3-1 0 0,9-3 0 16,0 0 0-16,5 3 0 0,-1 4 0 0,0-3 0 0,0 7 10 15,-8 0-2-15,0 11-8 0,4 0 18 0,-4 1-3 16,-4 3-1-16,-1 3 0 0,-3 1-2 0,-1 7-1 15,5-7 0-15,-5 7 0 0,5-3-11 0,-1 3 0 16,-3 0 0-16,-1 8 0 16,5-11-213-16,-1 10-39 0</inkml:trace>
          <inkml:trace contextRef="#ctx0" brushRef="#br0" timeOffset="549.2767">4007 267 2372 0,'8'0'52'0,"9"4"12"0,8-8 1 0,1 4 1 0,7 0-53 0,1 0-13 15,4 0 0-15,8 0 0 0,5-8 64 0,8 1 9 16,0 3 3-16,4-7 0 16,-4-4-45-16,-5 4-9 0,1-4-2 0,0 3 0 15,-9 1-9-15,-4 0-3 0,0 0 0 0,-12 7 0 16,-1-7-109-16,-8 3-23 15,0 8-4-15,-8-11-964 0</inkml:trace>
          <inkml:trace contextRef="#ctx0" brushRef="#br0" timeOffset="750.9687">4748-232 2059 0,'0'0'91'0,"0"19"19"0,4 7-88 0,-4 0-22 16,0 12 0-16,0-1 0 0,0 8 109 0,-4 4 18 15,4 4 3-15,-5 3 1 0,-3 4-47 0,0 4-10 16,-1-4-2-16,-3 7 0 0,-1-11-24 0,0 8-4 16,1-8-2-16,-5-3 0 0,0 3-34 0,0 4-8 15,5 0 0-15,-1 0 0 16,-4 4-32-16,5 0-9 0,-5-12-2 0,4 4-802 16,0-3-161-16</inkml:trace>
        </inkml:traceGroup>
        <inkml:traceGroup>
          <inkml:annotationXML>
            <emma:emma xmlns:emma="http://www.w3.org/2003/04/emma" version="1.0">
              <emma:interpretation id="{8BAE0FAE-5E5C-4EA0-9071-7281573B8627}" emma:medium="tactile" emma:mode="ink">
                <msink:context xmlns:msink="http://schemas.microsoft.com/ink/2010/main" type="inkWord" rotatedBoundingBox="9548,589 11902,543 11933,2166 9580,221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417.2349">6919-262 1152 0,'-4'-7'51'0,"0"-1"10"0,0 4-49 0,-5-3-12 15,9 7 0-15,0 0 0 0,-4 7 96 0,-4 5 17 16,-1 6 3-16,-3 9 1 0,-1 3-41 0,-4 15-8 16,0 3-1-16,-4 9-1 0,-4 3 5 0,0 15 1 15,0-8 0-15,-5 12 0 0,5 0-7 0,-5-4-1 16,-3 3 0-16,7-3 0 0,1 8-36 0,0-12-8 0,0 0-2 0,4 4 0 0,4-3-8 0,-4-5-2 16,4 1 0-16,0-8 0 15,-4-8-52-15,4-3-10 0,-4-4-2 0,9-8-1 31,-1-7-159-31,5-7-31 0</inkml:trace>
          <inkml:trace contextRef="#ctx0" brushRef="#br0" timeOffset="2185.5102">6339 304 691 0,'-21'0'30'0,"16"0"7"0,-3-3-29 0,4 3-8 0,4 0 0 0,-9 0 0 15,1-4 192-15,8 4 38 0,0 0 7 0,0 0 2 16,0 0-125-16,0 0-25 0,0 0-5 0,12-8 0 16,1 5-37-16,4-5-7 0,4 1-2 0,8 3 0 15,5-7 1-15,0 7 0 0,-1 0 0 0,10-3 0 16,-1 3-23-16,4 4-5 0,-4-4-1 0,4 4 0 16,-8-4-10-16,0 4 10 0,0-7-10 0,0 3 10 15,-4 0 8-15,-5 1 2 0,0 3 0 0,1 0 0 16,-5-8-54-16,5 4-10 0,-9 4-3 0,0 0 0 15,0 0-152-15,-9 0-30 0,9 0-7 0,-21 0 0 0</inkml:trace>
          <inkml:trace contextRef="#ctx0" brushRef="#br0" timeOffset="3166.5703">7488-206 1825 0,'8'-33'80'0,"0"21"18"0,1 1-78 0,-5-8-20 16,0 12 0-16,0-1 0 0,-4 8 45 0,0 0 6 16,-4 12 1-16,4 10 0 0,-4 8-35 0,-4 15-6 0,-5 0-2 0,-4 15 0 15,-4 11 21-15,0 12 4 16,-8-1 1-16,-5 20 0 0,0-1 7 0,-4 0 2 16,5-7 0-16,-1 0 0 0,5-4-26 0,-1-4-5 15,5-15-1-15,0 0 0 0,4-3 15 0,0-12 2 16,-5-7 1-16,5-4 0 0,0-8-16 0,4-3-3 15,5-4-1-15,-1-11 0 0,5-12-10 0,-1 5 10 0,9-12-10 0,0 0 10 16,0 0 4-16,-4-12 1 16,4-6 0-16,8-1 0 0,1-11-15 0,8 0 9 15,12-8-9-15,5-7 8 0,8-3-8 0,8-9-11 16,5 9 3-16,0-1 0 0,0 8 8 0,-5-1 0 16,-8 20 0-16,0-4 0 0,-4 14-9 0,-8 1 0 0,-9 11 0 0,-5 11 0 15,-3 1 9-15,0 3-10 0,-5 7 10 0,-4 4-10 16,-4 4 10-16,0 4 0 0,0-4 0 0,0 0 0 15,5 0 0-15,-5 0 0 0,0-7 0 0,0-1 0 16,4-7 0-16,-4 4 0 0,0-8 0 0,0-11 0 16,0 0 0-16,0 0-16 0,0 0 2 0,0 0 1 15,8-7-3-15,1-5 0 0,-1-3 0 0,0-3 0 16,5-9 4-16,4-3 0 0,4-3 0 0,4 3 0 16,-4-8-9-16,5 4-2 0,7 1 0 0,1 3 0 0,0 7 9 0,-9 8 2 0,0 4 0 0,0 7 0 15,-8 4 12-15,-4 11 0 0,-1 1 0 0,-3 6 0 16,-1 5 0-16,-4-1 0 15,-4 5 0-15,5-1 0 0,-5 4 0 16,4-8 0-16,-8-3 0 0,8 4-9 0,0-12 9 16,0 0 0-16,5 4 0 0,-5-15 0 0,-4 0 0 0,12 4 0 15,5-8 0-15,-4 4 0 0,0-11 0 0,3 3 0 16,1-10-11-16,0-9 11 0,4 9-8 0,4-12 8 16,-4 3 0-16,5-3-9 0,-1 0 9 0,4 0-13 15,1 0 5-15,4 0 8 0,-1 4-10 0,1 4 10 16,4-1 0-16,-5 4-9 0,1 1 9 0,-4 6 0 15,-5 5 0-15,-4-1 0 0,0 5 11 0,-4 3 7 16,-9 0 2-16,-8 0 0 0,0 0-7 0,13 11-1 16,-9-4 0-16,-4-7 0 0,0 0 7 0,0 15 1 15,-8 0 0-15,-1 4 0 0,-8-11 19 0,-4 10 4 16,-8 1 1-16,-1 0 0 0,-3 0-28 0,-5-1-6 0,0 9-1 0,-4-5 0 16,-4 1 0-16,8 7 0 0,0-12 0 0,4 9 0 15,0 3-57-15,1-15-12 0,-1 7-3 0,5 4-1028 16</inkml:trace>
          <inkml:trace contextRef="#ctx0" brushRef="#br0" timeOffset="3307.9801">8089 217 2188 0,'-8'-15'97'0,"8"8"20"0,-4-8-93 0,0 4-24 15,4-1 0-15,-5 9 0 0,10 3 50 0,-5 0 6 16,0 0 0-16,0 0 1 15,8 15-212-15,5 0-42 0</inkml:trace>
        </inkml:traceGroup>
        <inkml:traceGroup>
          <inkml:annotationXML>
            <emma:emma xmlns:emma="http://www.w3.org/2003/04/emma" version="1.0">
              <emma:interpretation id="{C56587CA-D638-48F1-9F01-9BFCCCBF8601}" emma:medium="tactile" emma:mode="ink">
                <msink:context xmlns:msink="http://schemas.microsoft.com/ink/2010/main" type="inkWord" rotatedBoundingBox="12981,566 14352,540 14376,1785 13005,181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600.692">10526-273 1875 0,'-4'-22'41'0,"0"14"9"0,0 1 2 0,4 3 0 0,0 4-41 0,0 0-11 16,0 0 0-16,-5 11 0 0,-3 8 52 0,0 7 8 15,-1 12 1-15,-8-1 1 0,5 8-2 0,-9 0-1 16,0 3 0-16,-13 9 0 0,0-1-13 0,1 0-2 15,-5 4-1-15,0 7 0 0,4-3-27 0,1-5-4 16,-1-2-2-16,4 6 0 0,5-7-10 0,0 4 0 0,4-4 0 0,-4 0 8 31,4-3-89-31,8 7-19 0,-4-4-3 0,9-4-908 0</inkml:trace>
          <inkml:trace contextRef="#ctx0" brushRef="#br0" timeOffset="4379.0647">9760 352 288 0,'-8'0'25'0,"-1"0"-25"15,1 4 0-15,-5-4 0 0,9 0 237 0,4 0 43 16,0 0 8-16,0 0 1 0,0 0-181 0,4 3-36 0,13-3-7 0,4 0-1 15,5-3-1-15,7-1 0 0,5-7 0 0,8 3 0 16,5-10-14-16,4 3-2 0,-1-4-1 0,5 0 0 16,0 8-14-16,4-4-4 0,0 11 0 0,1 4 0 15,-6-7-28-15,1 3 8 0,-8 4-8 0,-5 0 0 16,-4 0-48-16,-4 0-13 0,-8 0-3 0,-1 0-785 0</inkml:trace>
          <inkml:trace contextRef="#ctx0" brushRef="#br0" timeOffset="4902.3817">10855 591 2134 0,'0'0'47'0,"0"0"9"0,0 0 3 0,0 0 1 0,0 0-48 0,0 0-12 15,0 19 0-15,-5-8 0 0,1 8 12 0,4 7-1 16,-4-7 0-16,4 7 0 16,-4 12 7-16,4-16 2 0,-5 4 0 0,10 0 0 15,-5-7-20-15,0 7-19 0,4-18 4 0,0 7 1 16,5-8 24-16,3 1 5 0,-3-8 1 0,3-8 0 15,5 4-16-15,0-3 0 0,0-12 0 0,4 4 0 16,0-7 0-16,0-4 0 0,-4-1 0 0,4-2 0 16,-4-1 0-16,-5-4 0 0,1 0 0 0,-5 4 0 15,-4 0 0-15,-8 0 0 0,-4 4 0 0,-1 0 0 16,-3 7 0-16,-1 1 0 0,-4 6 0 0,-4 5 0 0,4 7 0 0,-8 7 0 16,-4 5 0-16,-1 6 0 15,1 5-37-15,-1-1-1 0,1 8 0 0,-1 0-921 16</inkml:trace>
        </inkml:traceGroup>
        <inkml:traceGroup>
          <inkml:annotationXML>
            <emma:emma xmlns:emma="http://www.w3.org/2003/04/emma" version="1.0">
              <emma:interpretation id="{CB2772A6-3D7E-4320-94EE-B556BD1EA341}" emma:medium="tactile" emma:mode="ink">
                <msink:context xmlns:msink="http://schemas.microsoft.com/ink/2010/main" type="inkWord" rotatedBoundingBox="16468,606 21276,513 21302,1836 16493,192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401.718">13485 345 1364 0,'0'0'60'0,"0"0"13"0,0 0-58 0,0 7-15 0,0 4 0 0,-4-3 0 15,4-1 16-15,-4 4 0 0,4-11 0 0,0 0 0 16,12 0 25-16,5 4 6 0,0-8 1 0,8 4 0 16,0-11 5-16,5 4 2 0,-1-5 0 0,5-2 0 15,0 2-7-15,-5-6-2 0,-4 3 0 0,-4-4 0 16,0 0-37-16,-4 0-9 0,0-3 0 0,-4-4 0 0,-5 7 53 0,1-7 9 16,-5 0 2-16,0 3 0 0,0-3-52 0,0 0-12 15,-4 4 0-15,5-1 0 0,-5 12 0 0,0-8 0 0,-5 4 0 0,1 11 0 16,-4-7 0-16,-1 11 0 15,-12 0 0-15,-4 11 0 0,-4-3 0 0,-9 11 0 16,-9 3 0-16,-3 12 0 0,-5-4 24 0,0 15 3 16,1-4 0-16,3 7 0 0,9 1-3 0,4 3 0 15,5 1 0-15,3-1 0 0,5 0 7 0,4 1 1 0,8-1 0 0,1 1 0 16,7-1-32-16,5-3 0 0,5-1 0 0,3 1 0 16,5-8-20-16,-1 0-9 0,9-3-3 0,5-12-685 31,7-8-138-31</inkml:trace>
          <inkml:trace contextRef="#ctx0" brushRef="#br0" timeOffset="5789.8771">14836 94 2246 0,'0'-11'200'0,"0"3"-160"0,0 1-32 0,0 7-8 15,-4-4-12-15,-5 4-3 0,1-4-1 0,-5 8 0 16,1 7 57-16,-9-7 11 0,-5 11 3 0,-7 4 0 15,-1 7-37-15,-4 0-7 0,0 8-2 0,-4-1 0 16,-4 5-9-16,4-5 0 0,0 5 0 0,-5-1 0 16,5 1 30-16,0-8 4 0,4 3 1 0,1-3 0 15,3-4-26-15,4 0-9 0,9-7 0 0,5 4 9 0,3-5-9 0,0-3 0 16,9-3 0-16,4-5 0 16,0-7-43-16,0 0-1 0,13 0 0 0,12 0 0 15,4-4 7-15,9-7 1 0,4 0 0 0,9-8 0 16,4-11 6-16,-1 0 2 0,1-3 0 15,0-12 0-15,-5 0 3 0,5 0 1 0,0-4 0 0,-13 16 0 16,0 3-6-16,-4 0-1 0,0 7 0 0,-5 5 0 0,-12 3 76 0,-4 7 15 16,-8 8 4-16,-9 0 0 0,-9 11 0 0,-12 16 0 15,-13-1 0-15,1 11 0 0,-5 8-11 0,-4 4-1 16,0 7-1-16,-9-8 0 0,5 5-15 0,4-1-4 16,0 8 0-16,-5 0 0 0,5-4-32 0,17-7 0 15,0 3 0-15,4-3 0 16,-9-8-118-16,9-4-30 0,0-3-7 0,9-8-897 0</inkml:trace>
          <inkml:trace contextRef="#ctx0" brushRef="#br0" timeOffset="6052.9279">15408 120 2073 0,'0'0'184'0,"0"0"-147"0,0 0-29 0,-4 15-8 16,-8 4 32-16,-1 7 6 0,-4 8 1 0,-4 7 0 15,0 0 23-15,0 0 5 0,0 0 1 0,4 0 0 16,4-3-32-16,1-5-7 0,-1 5-1 0,9-12 0 16,0-4-19-16,4-3-9 0,0-4 8 0,8 4-8 15,1-12 12-15,3-3-4 0,5 4 0 0,4-16 0 16,4 1 29-16,1 3 6 0,7-15 1 0,5 4 0 0,4-4-15 0,-4-3-2 16,0 0-1-16,4-1 0 0,0-7-15 0,-4 4-3 15,-4 0-8-15,-5-4 12 16,5 4-42-16,-5 7-9 0,1-7-1 0,-5 3-789 15,-4 1-158-15</inkml:trace>
          <inkml:trace contextRef="#ctx0" brushRef="#br0" timeOffset="6782.9948">16806 382 1497 0,'59'-19'32'0,"-43"8"8"0,-11-4 0 0,7 0 4 0,-8 8-36 0,5-12-8 0,-1 4 0 0,1 4 0 16,-9-8 85-16,4 8 15 0,0 3 4 0,0-7 0 16,-4 4-27-16,0 4-5 0,0 7 0 0,0 0-1 15,0 0-19-15,-8-4-3 0,-13 4-1 0,4 4 0 0,-4 3-28 0,-8 8-5 16,-9 0-2-16,0 4 0 16,4 3-5-16,0 1-8 0,5-1 11 0,0 1-11 0,3 3 8 15,5-8-8-15,4-6 0 0,5 6 0 0,-1-6 0 16,9 3 0-16,4-15 0 0,4 7 0 0,-4-7-12 0,13 7 0 15,4-7 0-15,4-3 0 16,8-1-20-16,5-3-4 0,-5-5-1 0,9 5 0 0,4-8 37 0,0 4 16 0,-8-1 0 0,4 1-1 16,-4 4-24-16,-1 7-5 0,1-8-1 0,-5 8 0 15,-8 8 5-15,0-8 1 16,0 11 0-16,-4 4 0 0,-4-4 1 0,0 8 0 16,-1-4 0-16,1 0 0 0,4 0 0 0,-5 3 0 15,5-14 0-15,-4 11 0 0,4-11 8 0,-1 0 0 16,1-1 0-16,4-3 0 0,0-3 0 0,5 3 11 15,3-8-3-15,5-7 0 0,4 0 8 0,-1 0 0 0,-3 4 1 0,4-11 0 16,4-1-17-16,-4 4 0 0,-4 1 0 0,-1-12 0 16,1 4 0-16,0-8 0 0,-5 4 0 0,1-7 0 15,-1-1 0-15,-4 1 0 16,-4-8 0-16,0 7 0 0,-4-6 0 0,0-5 0 0,-4 4 0 16,3 0 0-16,-7 0 0 0,-1 4 0 0,-3 7 0 0,-1 4 0 15,0 12 0-15,-4-1 0 0,0 4 0 0,-4 4 0 16,-5 3 55-16,9 8 7 0,-8-3 2 0,-5 6 0 15,-4 5-52-15,1 11-12 0,-1-1 0 0,-4 5 0 16,0 10 0-16,0 1 0 0,0 3 0 0,4 5 0 16,-4-1 54-16,4 7 8 0,0 1 2 0,0 3 0 15,5 5 0-15,-5-1 0 0,4 7 0 0,5-7 0 16,4 1-52-16,-1-1-12 0,1-4 0 0,-4 4 0 16,8-11 0-16,0 0 0 0,0 4 0 0,0-8 0 15,4 0-100-15,4-4-22 0,5 1-5 0,0-12-1025 16</inkml:trace>
        </inkml:traceGroup>
        <inkml:traceGroup>
          <inkml:annotationXML>
            <emma:emma xmlns:emma="http://www.w3.org/2003/04/emma" version="1.0">
              <emma:interpretation id="{ACF4B210-1A70-4D8F-9E2B-FC5E34B7D195}" emma:medium="tactile" emma:mode="ink">
                <msink:context xmlns:msink="http://schemas.microsoft.com/ink/2010/main" type="inkWord" rotatedBoundingBox="23714,485 28860,385 28896,2248 23750,234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4464.1829">24979 300 1958 0,'21'-23'174'0,"-13"16"-139"0,5-5-35 0,4 5 0 16,4-4 38-16,4 7 1 0,5 0 0 0,3 4 0 16,1 0 3-16,4-7 1 0,-4 7 0 0,3-4 0 15,-3 4-14-15,0 0-2 0,-1 0-1 0,1 0 0 16,-4 0-13-16,-5 0-2 0,0 0-1 0,0 0 0 15,-4 0-10-15,-4 0-9 0,-4 0 9 0,-1 0-13 16,-7 0-111-16,-5 0-23 0,0 0-4 0,0 0-745 0</inkml:trace>
          <inkml:trace contextRef="#ctx0" brushRef="#br0" timeOffset="14627.804">25391-119 1497 0,'0'0'66'0,"0"0"14"0,0 0-64 0,-4 11-16 15,0 8 0-15,0 7 0 0,0-8 91 0,-1 9 14 16,-3 6 3-16,4 1 1 0,-5 3-21 0,1 8-4 16,4-7 0-16,-5 10-1 0,1 5-33 0,-5-8-6 15,5 11-2-15,-1-8 0 0,-3 5-16 0,-9-5-3 0,-4 5-1 0,-1 3-729 16,1 0-145-16</inkml:trace>
          <inkml:trace contextRef="#ctx0" brushRef="#br0" timeOffset="13943.7671">23893 86 1969 0,'-34'0'87'0,"22"8"18"0,-1-8-84 0,1 11-21 15,-5 4 0-15,-4 15 0 0,-5 4 65 0,1 7 9 16,0 4 2-16,-4 7 0 0,-1-3-11 0,-4 7-1 16,5-11-1-16,-5 3 0 0,5 1-11 0,-1 0-1 15,5-1-1-15,-4 5 0 0,-1-5-40 0,5-7-10 0,4 1 0 0,0-1 0 31,-4-8-74-31,4-6-17 0,-1-1-3 0,6-8-1 16,-5-3-130-16,4-7-27 0,-17 3-4 0,17-11-2 0</inkml:trace>
          <inkml:trace contextRef="#ctx0" brushRef="#br0" timeOffset="13728.6987">23304 427 1267 0,'25'-49'56'16,"-12"30"12"-16,-1-7-55 0,5 8-13 0,-4-5 0 0,8 8 0 0,-4-4 134 0,0 12 24 16,-1-4 5-16,1 11 1 0,4 3-62 0,-4 5-12 15,0 3-2-15,0 4-1 0,0 8-35 0,-5 3-8 16,1 4 0-16,0 3-1 0,3-6-14 0,-3 3-2 15,-5 3-1-15,5-3 0 0,0 8 10 0,-5-9 1 16,1 5 1-16,-1-4 0 0,0 0-26 0,1 4-12 16,-5-4 10-16,0 3-10 15,0-10-80-15,1 3-21 0,-5-4-5 0,0-3-931 16</inkml:trace>
          <inkml:trace contextRef="#ctx0" brushRef="#br0" timeOffset="14169.4329">24234-33 2419 0,'0'0'53'0,"4"11"11"0,5 4 3 0,-5 7 1 0,0 1-55 0,0 7-13 0,1 3 0 0,-1 1 0 16,-4 7 53-16,4 0 8 15,-4 0 2-15,0 1 0 0,4-1-12 16,-4 0-3-16,-4 4 0 0,4-8 0 0,-4 8-29 0,0-7-7 16,-5-5 0-16,1 5-1 0,-5-1-11 0,0 0 12 15,-3 1-12-15,-1-8 12 16,-4 3-215-16,-5-3-42 0,-24 23-9 0,16-20-2 0</inkml:trace>
          <inkml:trace contextRef="#ctx0" brushRef="#br0" timeOffset="12834.6747">20467 692 2026 0,'-4'-18'90'0,"0"10"18"0,8 1-86 0,-4-1-22 0,0 8 0 0,8-11 0 15,1 4 65-15,8-5 9 0,8 5 2 0,4 3 0 0,9-11-39 0,4 4-7 16,5 3-2-16,7 1 0 15,-3-1-18-15,4 5-10 0,-5-1 10 0,1 0-10 32,-1 1-45-32,-4 3-15 0,1-8-4 0,-1 4-614 0,0-3-123 0</inkml:trace>
          <inkml:trace contextRef="#ctx0" brushRef="#br0" timeOffset="12652.1611">20876 502 691 0,'0'0'61'0,"-5"-8"-49"0,-3 4-12 0,4-7 0 16,-1 4 28-16,1-1 4 16,-4 1 0-16,8 7 0 0,0 0 52 0,0 0 10 0,4-11 2 0,0 3 1 15,0 1-62-15,9 3-13 16,4-15-2-16,-4 8-1 0,3 3 45 0,1-10 10 15,0 3 2-15,0 0 0 0,-4 0-61 0,-5 4-15 16,5-8 0-16,-1 4 0 0,1 4 40 0,-5-8 6 16,1 4 1-16,3-4 0 0,-8 1-24 0,5-1-5 15,-5 0-1-15,5 0 0 0,-1 1-17 0,0-1 0 16,-3 8 0-16,3-8 0 0,-4 0 35 0,0-7 3 0,5 8 1 0,-5-1 0 16,-4-7-31-16,0 7-8 0,4 0 0 0,-4 1 0 15,0 6 8-15,0-6 0 0,0 3 0 0,-4 3 0 16,0-3-8-16,0 4 11 0,4 4-11 0,-5-4 12 15,1 3-12-15,0 4 0 0,0-11 0 0,0 12 0 16,-1-5 12-16,-3 4-4 0,0-3 0 0,3 7 0 16,-3 0-8-16,4-8 10 0,4 8-10 0,-9 8 10 15,1-8-10-15,-1 0 10 0,1 7-10 0,4 5 10 0,-5-5-10 0,5 4 0 16,-4 8 0-16,4 0 0 16,-5-1 0-16,5 9 0 0,-4-9 0 0,3 20 8 0,-3-8-8 15,-1 15-14-15,5-1 3 0,-4 20 1 0,-1 0 76 16,1 7 15-16,-5 7 3 0,5-3 1 0,-5 0 18 0,1 3 3 15,-1-3 1-15,5 8 0 0,-1-5-86 0,1 1-21 16,-1-8 0-16,1 7 0 0,-5-18 0 0,5 0 0 16,0-4 0-16,3-11 0 0,-7 0 15 0,7-8 1 15,-3-7 1-15,4-3 0 0,-5-1-29 0,1-8-5 16,4 1-2-16,0-8 0 16,-1 1-18-16,-3-5-4 0,8-7-1 0,-4 0 0 15,-5 0-144-15,5-7-29 0,-4-20-5 0,-13-3-2 0</inkml:trace>
          <inkml:trace contextRef="#ctx0" brushRef="#br0" timeOffset="13121.9279">22269-359 1497 0,'0'-11'32'0,"0"3"8"0,4 1 0 0,0-4 4 0,-8 3-36 0,4 8-8 15,0 0 0-15,0 0 0 0,0 0 104 0,-13 8 20 16,-4-4 3-16,1 10 1 0,-10-2-52 0,1 14-9 15,-9-4-3-15,5 12 0 0,-5-4-14 0,5 4-3 16,-5-8-1-16,5 7 0 0,-1 1-22 0,5-8-5 16,4 1-1-16,8 2 0 15,-4-2-36-15,5 3-7 0,-1-12-2 0,5 8 0 16,-1-7-186-16,5 0-38 0,-9 18-7 0,1-18-2 0</inkml:trace>
          <inkml:trace contextRef="#ctx0" brushRef="#br0" timeOffset="13293.6935">22551-366 1494 0,'12'-19'66'0,"1"8"14"0,8-4-64 0,-4 11-16 15,-5-3 0-15,-3 7 0 16,-1 0 96-16,-8 0 16 0,0 0 3 0,0 7 1 16,-4 12-77-16,-9-1-15 15,1 5-4-15,-9 11 0 0,-5-4-20 0,1 7 0 0,-4 4-12 0,3-4 4 0,-3 5 8 0,-9 10 0 16,0 4 0-16,0-3-872 15</inkml:trace>
          <inkml:trace contextRef="#ctx0" brushRef="#br0" timeOffset="13512.2347">22875-82 1544 0,'0'0'68'0,"0"0"15"0,0 11-67 0,-5 4-16 0,-3 8 0 0,4 7 0 16,-5 0 88-16,1 7 13 16,0 12 3-16,-1-5 1 0,1 13-9 0,-1-1-1 0,1-4-1 0,-1 8 0 15,5-8-26-15,0 4-4 16,4 1-2-16,0-5 0 0,0 4-49 0,8-4-13 16,5 8 0-16,-4-4 0 15,3-11-75-15,1 0-20 0,-1 4-4 0,1-16-906 0</inkml:trace>
        </inkml:traceGroup>
      </inkml:traceGroup>
    </inkml:traceGroup>
    <inkml:traceGroup>
      <inkml:annotationXML>
        <emma:emma xmlns:emma="http://www.w3.org/2003/04/emma" version="1.0">
          <emma:interpretation id="{8F368A5A-AA76-4E8C-95D6-70B01C3C8094}" emma:medium="tactile" emma:mode="ink">
            <msink:context xmlns:msink="http://schemas.microsoft.com/ink/2010/main" type="paragraph" rotatedBoundingBox="3702,4876 12394,4453 12455,5715 3764,61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C4B819-F868-4A40-B1E3-BC6B4BE12AF7}" emma:medium="tactile" emma:mode="ink">
              <msink:context xmlns:msink="http://schemas.microsoft.com/ink/2010/main" type="line" rotatedBoundingBox="3702,4876 12394,4453 12455,5715 3764,6138"/>
            </emma:interpretation>
          </emma:emma>
        </inkml:annotationXML>
        <inkml:traceGroup>
          <inkml:annotationXML>
            <emma:emma xmlns:emma="http://www.w3.org/2003/04/emma" version="1.0">
              <emma:interpretation id="{716AA60A-7733-4363-80B5-BE477EADB6A8}" emma:medium="tactile" emma:mode="ink">
                <msink:context xmlns:msink="http://schemas.microsoft.com/ink/2010/main" type="inkWord" rotatedBoundingBox="3707,4977 4972,4915 5028,6075 3763,613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0360.344">1019 4340 889 0,'0'-15'19'0,"0"15"4"0,0-11 1 0,4 0 2 0,-4-4-26 0,4 3 0 0,-4-3 0 0,4-3 0 16,-4 3 101-16,-4 0 15 0,4-4 4 0,-4 4 0 16,4 0-29-16,-4 0-6 0,0 4-1 0,-5-4 0 15,9 4-18-15,-4 0-4 0,0 3-1 0,4 8 0 16,-13-7-37-16,5 7-7 0,-1 0-1 0,1 7-1 16,-5 4-15-16,-4 4 0 0,-4 0 0 0,-4 8 0 15,0-1 0-15,-9 4 0 0,0 0 0 0,5 1 0 16,4-1 0-16,0 4 0 0,-13-4 0 0,4 0 0 0,0-3 0 0,5-5 0 15,8 1 0-15,0 0 0 0,-4-4 0 0,8 0 0 16,4 0 0-16,0-4 0 16,9 0 0-16,4-3 0 0,0-8 0 0,4 7 0 0,9 4 0 0,8 0 0 15,0 4 0-15,9 0 0 0,3 0-8 0,1 0 8 16,-5 4-12-16,1 3 12 0,4 5 0 0,-9-1 0 16,-4 4 0-16,4 3 0 0,-12 1 0 15,-1 0 0-15,-3-4 0 0,-9 3 0 0,-4-6 0 0,-1 3 12 16,-7-4 0-16,-1 0 0 0,-4-4 36 0,5 5 6 0,-5-5 2 0,0 0 0 15,-4-3-12-15,0 4-1 16,-4-5-1-16,4-3 0 0,0-4-26 0,4 4-4 16,0-7-2-16,0 3 0 15,0 0-31-15,0 4-7 0,5-7 0 0,-1 3-636 16,0-3-128-16</inkml:trace>
          <inkml:trace contextRef="#ctx0" brushRef="#br0" timeOffset="20704.7307">1478 4602 403 0,'4'-8'36'0,"0"-3"-36"0,0 4 0 0,0-1 0 16,5 8 349-16,-1 4 63 0,-8 0 13 0,4 7 3 16,1 4-318-16,-5 4-63 0,0 7-13 0,-5 7-2 15,1 1-23-15,4 0-9 0,-4 7 8 0,0 0-8 0,0-4 12 0,-1-3-4 16,10-4 0-16,-5 0 0 15,4 0-8-15,0-8 0 0,0 1 9 0,0-8-9 16,5-4 0-16,-1 0 0 0,1-7 0 0,7 0 0 0,-3-8 0 16,8 0 9-16,-4-7-9 0,0 0 0 0,0 0 11 15,-1-4-11-15,1-4 10 0,0 0-10 16,-4-3 9-16,-1-4-9 0,-3-1 8 0,-1 1-8 0,-8-4 28 0,0 0 1 16,-4-3 0-16,0 3 0 0,-5-4-29 0,5 8 0 15,-8 0 0-15,-1 7 0 0,0 8 13 0,-4 3-3 16,-4 1-1-16,-4 7 0 0,-4 11-9 0,-5 4 0 15,-4 7 0-15,0 5-11 16,-4 6-150-16,-4 1-31 0</inkml:trace>
        </inkml:traceGroup>
        <inkml:traceGroup>
          <inkml:annotationXML>
            <emma:emma xmlns:emma="http://www.w3.org/2003/04/emma" version="1.0">
              <emma:interpretation id="{1336A70D-FC82-4DB5-850B-05F28A9F82D5}" emma:medium="tactile" emma:mode="ink">
                <msink:context xmlns:msink="http://schemas.microsoft.com/ink/2010/main" type="inkWord" rotatedBoundingBox="6957,5228 8381,5159 8414,5818 6989,588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1495.2485">3826 4404 1292 0,'-13'-15'57'0,"9"7"12"0,0-3-55 0,0 3-14 0,-5 5 0 0,5 3 0 0,-4 0 110 0,-1 3 19 16,1 5 4-16,4 11 1 0,-5 7-73 0,1 7-14 0,-1 9-3 0,1 3-1 31,0 3 3-31,3 1 1 0,-3 3 0 0,8 1 0 16,0-5-28-16,0-3-6 0,8-8-1 0,-3 1 0 16,-1-8-12-16,4-8 9 0,-4 1-9 0,5-8 8 15,-5 0-8-15,-4-4 8 0,0-11-8 0,0 0 8 16,13 0 0-16,-1-4-8 0,-3-3 12 0,3-5-4 15,1-6-8-15,4-5 10 0,-5 1-10 0,5-8 10 16,4 0-1-16,-8 0 0 0,0 0 0 0,-1 0 0 16,1 0-9-16,-5 8 0 0,-4-4 0 0,1 7 0 0,-1 8 0 0,4-1 0 15,-8 12 9-15,9 0-9 16,3 0 0-16,1 12 0 0,-5-1 0 0,1 8 0 16,3-1-21-16,-3 1-9 0,-1 3-2 0,1-3 0 0,3 4 32 0,-3-1 12 15,-1-7-1-15,0-4 0 0,1 0-11 0,-9-11 0 0,0 0 0 16,0 0 8-16,0 0-8 15,13 0 0-15,-5 0 0 0,0-3 8 0,5-5 11 0,0-7 1 16,-5-3 1-16,5-1 0 0,-5 0-6 0,5-3-2 16,-5-1 0-16,1-3 0 0,-1 4-2 0,0-1-1 15,1 1 0-15,3 3 0 0,1-3-20 0,0 3-4 16,-1 4-1-16,1-4-673 16,8 4-136-16</inkml:trace>
          <inkml:trace contextRef="#ctx0" brushRef="#br0" timeOffset="21807.2875">4541 4920 1216 0,'22'-4'54'0,"-10"4"11"0,1 0-52 0,4-4-13 0,8-3 0 0,4-1 0 15,1-3 96-15,3 0 17 0,5-8 3 0,-4-3 1 16,0-1-25-16,-1-3-6 0,-3-4-1 0,3-3 0 15,-3 3-25-15,-1 0-4 0,-3-4-2 0,-5 4 0 16,0 0-11-16,0 0-3 0,-4-3 0 0,-9 3 0 16,0 0-16-16,-3 4-3 0,-5 3-1 0,0 4 0 15,-9 4 3-15,1 4 0 0,-5 4 0 0,1 3 0 0,-5 0 8 0,-4 12 1 16,0-1 1-16,0 8 0 16,-5 4-33-16,5 7 0 0,0 4 0 0,-4 4 0 0,8-1 0 0,5 5 0 15,-1 3 8-15,4 0-8 0,5 0 0 0,4 0-9 16,4 1 1-16,5 2 0 15,4-6-145-15,3-1-29 0,5-3-6 0</inkml:trace>
        </inkml:traceGroup>
        <inkml:traceGroup>
          <inkml:annotationXML>
            <emma:emma xmlns:emma="http://www.w3.org/2003/04/emma" version="1.0">
              <emma:interpretation id="{C8F94990-ABAA-42D2-A5A9-16E2CCD4DD49}" emma:medium="tactile" emma:mode="ink">
                <msink:context xmlns:msink="http://schemas.microsoft.com/ink/2010/main" type="inkWord" rotatedBoundingBox="10185,4560 12394,4453 12455,5715 10247,582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2910.1542">7429 4695 1324 0,'0'0'118'0,"8"-7"-94"0,5-1-24 0,-1 1 0 15,1 3 108-15,4 0 18 16,4 1 3-16,4-5 1 0,5 1-78 0,-1-1-15 16,0 1-3-16,5-4-1 15,4-1 25-15,-9-3 5 0,1 0 1 0,-9 0 0 0,0 4-27 0,0 0-5 16,-4 0 0-16,-4-4-1 0,-1 0-31 0,-3 0 0 15,-1-4 0-15,-4 4 0 0,-4 0 16 0,0 4 4 16,0-4 1-16,-4 0 0 0,0 4-5 0,0 0-2 16,-1 3 0-16,1 4 0 0,4 4 21 0,0 0 4 15,-8 0 1-15,-5 8 0 0,5-1-32 0,-1 8-8 0,1 4 0 0,-5 7 0 0,1 8 0 0,-5 0 0 32,4-1 0-32,1 5 0 0,-1 3 0 0,4 0 0 15,1-4-8-15,0 1 8 0,-1-8 0 0,5 0 0 16,8-4 0-16,-4-4 0 0,0 1 0 0,4-5 0 15,1-3 0-15,7-3 0 0,1-5 0 0,4-3 0 16,0-8 8-16,-1 0-8 0,10-3 8 0,3-4-8 16,5-4 8-16,4-4-8 0,0 0 10 0,-5-7-2 0,5-8-8 0,0 1 12 15,0-5-12-15,-5-7 0 0,1 1 0 0,4-9 0 0,-4-7 0 0,4-3 0 16,8-5 0 0,-4-3 0-16,-4-4 0 0,4-3 8 0,4-4-8 0,-4-4 0 15,-4 11 0-15,-4 11 0 0,0 4 8 0,-9 8-8 16,0 11 0-16,-8 7 9 0,-4 8-9 0,-1 7 8 15,-8 12 23-15,-4 7 4 0,0 0 1 0,9 15 0 16,-5 7-23-16,-4 12-4 0,-4 3-1 0,0 16 0 16,-9 3 13-16,5 7 3 0,-5 5 0 0,0 3 0 15,1-4 6-15,3 0 2 0,1 1 0 0,4-1 0 16,4-7-32-16,0-8 0 0,4 4 0 0,4-3 0 0,-4-5 0 16,5-3 0-16,-1-4 0 0,1-3 0 15,3-12-94-15,-3 0-25 0,-1-7-5 0,-4 0-674 16,5-8-135-16</inkml:trace>
          <inkml:trace contextRef="#ctx0" brushRef="#br0" timeOffset="22326.8383">7323 4213 1324 0,'5'-15'118'0,"3"0"-94"0,0 0-24 0,1-4 0 31,4 4 58-31,-1 0 7 0,-3 0 2 0,-1 4 0 0,-4-4-55 0,0 8-12 16,-4 7 0-16,-4-8 0 0,0 1 0 0,-4 3 13 15,-5 8-2-15,-4-1-1 0,-4 5-10 0,-13 3 8 16,-3 4-8-16,-1 4 8 0,0 3 7 0,0 4 1 15,-4-3 0-15,8 7 0 0,0-4 11 0,9-4 2 0,0 5 1 0,8-5 0 16,0 1-10-16,13 3-3 16,-4-4 0-16,8-3 0 0,0 3 2 0,8-3 0 15,0 0 0-15,5-4 0 0,0 3 26 0,4-3 6 16,4 0 1-16,0 0 0 0,-5 0 4 0,1-4 2 16,0 1 0-16,-4 3 0 0,-1-4-6 0,-3 4 0 15,-1-4-1-15,-4 0 0 0,1 0-23 0,-5 1-4 16,0-1 0-16,0 0-1 0,-5-3-6 0,10 3-1 15,-1 0 0-15,-4 0 0 0,-4 4-16 0,-1 0-11 16,1 0 2-16,-4 4 0 16,-1-4-156-16,-12 4-31 0</inkml:trace>
          <inkml:trace contextRef="#ctx0" brushRef="#br0" timeOffset="23110.7345">8216 4063 2376 0,'-13'-26'105'0,"13"18"22"0,0 8-102 0,0 0-25 0,0 0 0 0,13-7 0 15,-1-8 35-15,14 8 1 16,3-5 1-16,5 5 0 0,4 3-29 0,8-3-8 16,9-1 0-16,12-3 0 0,-4 0 8 0,4 3-8 0,1-3 10 0,3 7-10 31,1-3-163-31,-9-1-38 0,55 5-8 0,-30-1-2 0</inkml:trace>
        </inkml:traceGroup>
      </inkml:traceGroup>
    </inkml:traceGroup>
    <inkml:traceGroup>
      <inkml:annotationXML>
        <emma:emma xmlns:emma="http://www.w3.org/2003/04/emma" version="1.0">
          <emma:interpretation id="{CC5BF916-A0EA-4C51-9F54-B741E9A7A294}" emma:medium="tactile" emma:mode="ink">
            <msink:context xmlns:msink="http://schemas.microsoft.com/ink/2010/main" type="paragraph" rotatedBoundingBox="3986,8090 16269,6464 16496,8181 4214,98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76DF7E-2FE8-4A0D-8DA9-8B6EA4C5A88A}" emma:medium="tactile" emma:mode="ink">
              <msink:context xmlns:msink="http://schemas.microsoft.com/ink/2010/main" type="line" rotatedBoundingBox="3986,8090 16269,6464 16496,8181 4214,9808">
                <msink:destinationLink direction="with" ref="{D602928F-63B0-4F1D-A426-78C037B15A4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54FE6B9-463D-47F6-8582-85837D4786F2}" emma:medium="tactile" emma:mode="ink">
                <msink:context xmlns:msink="http://schemas.microsoft.com/ink/2010/main" type="inkWord" rotatedBoundingBox="3986,8090 11789,7057 12016,8774 4214,980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4190.5096">1200 7576 1209 0,'-9'-15'53'0,"9"15"12"0,0 0-52 0,0 0-13 0,-8 8 0 0,4 3 0 16,-5 7 131-16,5 12 23 0,-9 15 5 0,9 11 1 15,-4 12-84-15,-1 7-16 0,-3 3-3 0,-1 8-1 16,1 0-8-16,-1 0-3 0,0 4 0 0,1-4 0 15,-1 0-21-15,5-7-4 0,-1-8 0 0,1-8-1 0,-5-3-6 0,5-15-1 16,-1-4 0-16,1-7 0 0,-1-8 23 0,5-7 4 16,-4-4 1-16,4-4 0 15,-1-7 5-15,1 0 2 0,0-4 0 0,0-8 0 16,0-7-20-16,4-4-4 0,0-7-1 0,4-4 0 0,4-11-14 0,1-4-8 16,-1-11 10-16,9-8-10 15,0-7 0-15,4-7 8 0,0-4-8 0,8-12 0 16,1-3 0-16,8-4 0 0,-5-8 0 0,5 1 0 0,8-1 12 15,1 5-1-15,-5 3 0 0,0 7 0 0,8 12-20 16,-7 7-4-16,-6 8-1 0,-3 10 0 0,0 13 14 0,-5 14-9 16,-8 7 9-16,0 12-8 0,0 15 8 0,-4 11-8 15,4 7 8-15,4 19-8 0,-4 8 8 0,1 14 0 16,-6 1 0-16,1 11 0 0,4 0 0 0,-4 3 0 16,-4 1 0-16,4 3 8 0,-1 0-8 0,1 1 8 15,-4-5-8-15,-1-3 8 0,5-4 6 0,-4-7 2 16,0-4 0-16,-5-4 0 0,0-4-16 0,1-3 0 15,-5-4 0-15,-4-4 0 16,0-4-152-16,-4 1-34 0</inkml:trace>
          <inkml:trace contextRef="#ctx0" brushRef="#br0" timeOffset="24394.6165">1284 8107 1875 0,'-25'-11'83'0,"20"4"17"0,1-1-80 0,4 1-20 0,4-1 0 0,1 4 0 15,-1-7 44-15,8 4 5 0,10-1 1 0,3 1 0 16,8 3-40-16,10 0-10 0,7-3 0 0,9 3 0 16,4-3-78-16,13-1-18 0,0-3-3 0,-1 0-1 0</inkml:trace>
          <inkml:trace contextRef="#ctx0" brushRef="#br0" timeOffset="24635.1755">2904 7673 2142 0,'0'0'47'0,"0"0"9"0,0 0 3 0,0 0 1 0,9 4-48 0,3 0-12 15,5 0 0-15,0-1 0 0,8-3 49 0,0 4 7 16,5-4 2-16,4 0 0 0,8-4-16 0,0 4-3 0,0-3-1 0,0 3 0 16,13-8-24-16,-9 1-5 0,0 3-1 0,1 0 0 15,-10-3-8-15,6 7-11 16,-10-8 3-16,1 8 0 16,-9-4-116-16,0 1-22 0,-4-1-5 0,-4 4-494 0,-4-4-99 0</inkml:trace>
          <inkml:trace contextRef="#ctx0" brushRef="#br0" timeOffset="24831.0495">3266 7232 1612 0,'0'0'144'16,"-4"4"-116"-16,-4 3-28 0,-1 4 0 0,5 8 78 0,4 7 10 16,-4 4 1-16,4 4 1 15,0 7 5-15,4 0 1 0,0 4 0 0,0 4 0 0,1-4-25 0,-1 7-5 0,0 0-1 0,9 4 0 16,-5 0-37-16,0 1-8 0,-3 2-2 0,-1 1 0 15,4 4-18 1,1-4 0-16,-13-4 0 0,4 0 0 16,-5-4-167-16,1 1-30 0</inkml:trace>
          <inkml:trace contextRef="#ctx0" brushRef="#br0" timeOffset="25284.9328">4743 6929 1670 0,'-12'-4'74'0,"12"4"15"0,-9 4-71 0,5 7-18 16,4 8 0-16,-4 11 0 0,0 7 134 0,0 4 23 16,-1 8 5-16,-3 0 1 0,0 7-60 0,3 3-12 15,-3 1-3-15,4-4 0 0,0 8-30 0,-5-4-6 16,5 0-2-16,0-4 0 0,4 4-32 0,-5 0-6 16,5-8-2-16,-4 0 0 0,0-3-18 0,4-4-4 0,-4-4-1 0,-5-7 0 31,-3-1-133-31,3-3-26 0,1-4-6 0,4-7-1 0</inkml:trace>
          <inkml:trace contextRef="#ctx0" brushRef="#br0" timeOffset="25670.211">4592 7071 1908 0,'8'-45'84'0,"5"26"18"0,8-7-82 0,0 0-20 0,9 0 0 0,3 3 0 16,5-3 82-16,0 4 12 0,0 3 2 0,8 4 1 15,0 0-36-15,5 4-7 0,-1 7-2 0,1 4 0 16,-5 8-24-16,-4 3-4 0,-8 0-2 0,-5 12 0 0,-3 3-13 0,-5 4-9 16,-13 0 12-16,-4 3-12 0,-12 5 10 0,-5-1-10 15,-3 0 8-15,-10-3-8 16,-3 4-18-16,-5-9-9 0,-4 5-1 0,5-8-1 16,3-7-1-1,1 0 0-15,3-1 0 0,10-6 0 0,3-1 7 0,0-7 2 0,9 3 0 0,4-7 0 16,0 0 5-16,13 0 0 0,4 0 1 0,8-4 0 15,0 1 15-15,5-1-12 0,7 4 12 0,1 4-12 0,0-1 28 0,4 5 5 16,-4 7 2-16,4 4 0 16,-8 7 34-16,4 4 7 0,-9 0 2 0,-4 7 0 0,-8-3-8 0,0-1-2 15,-13 8 0-15,1-3 0 0,-14 3-19 16,1 0-4-16,-9-3-1 0,-8-1 0 0,-5 4 6 0,1 0 1 16,-5-3 0-16,0-5 0 0,-3-3-31 0,-1 0-8 0,4-4 0 0,0-7 0 31,1 0-92-31,3 0-20 0,-3-8-4 0,-5 0-1089 15</inkml:trace>
          <inkml:trace contextRef="#ctx0" brushRef="#br0" timeOffset="25902.1426">6023 7344 2545 0,'8'-7'56'0,"13"-1"11"0,5-3 2 0,7 7 3 0,5-3-57 0,8 3-15 16,1-4 0-16,3 1 0 16,5-4 0-16,4 3 11 0,4 1-11 0,0 3 10 15,-4 0-10-15,0 4 0 0,-4 0 9 0,-5 0-9 16,-8 4 0-16,0-4 0 0,-4 8 0 0,-4-5-761 16,-9 1-152-16</inkml:trace>
          <inkml:trace contextRef="#ctx0" brushRef="#br0" timeOffset="26078.074">6675 6813 2149 0,'-12'4'47'0,"12"-4"9"0,-5 7 3 0,5 4 2 0,5 1-49 0,-5 6-12 16,0 5 0-16,0 7 0 0,0 7 97 0,0 0 17 15,-5 5 3-15,1 2 1 0,-4 5-56 0,4 0-11 0,-9 3-3 0,5 0 0 16,-5 1-35-16,0-1-13 15,1 1 9-15,-1-1-9 0,0 4-49 0,5-4-15 0,0-3-4 0,-1-4-1091 0</inkml:trace>
          <inkml:trace contextRef="#ctx0" brushRef="#br0" timeOffset="26392.7635">8544 6603 2286 0,'8'-26'101'0,"-3"19"21"0,-5-1-98 0,4 1-24 16,-8-1 0-16,-1 1 0 16,-3 7 18-16,-5 0-2 0,-4 3 0 0,-8 5 0 15,-8 7 1-15,-5 7 0 0,-9 12 0 0,-3 0 0 16,4-1 15-16,-5 9 4 0,-4-1 0 0,-4 11 0 15,1 0 12-15,3 5 2 0,9-5 1 0,-1 8 0 16,9-4-15-16,5 4-4 0,7 0 0 0,10-4 0 16,3 0 4-16,5-4 0 0,3-3 0 0,10-4 0 0,7 0-22 0,-3 0-4 15,-1-4-1-15,9-4 0 0,8 1-9 0,5-9 8 16,7-2-8-16,1-5 8 16,4 1-64-16,9-9-14 0,-5-2-2 0,5-12-776 15,8 0-156-15</inkml:trace>
        </inkml:traceGroup>
        <inkml:traceGroup>
          <inkml:annotationXML>
            <emma:emma xmlns:emma="http://www.w3.org/2003/04/emma" version="1.0">
              <emma:interpretation id="{4CB101DC-A174-419E-8A37-0E84F2EEBA15}" emma:medium="tactile" emma:mode="ink">
                <msink:context xmlns:msink="http://schemas.microsoft.com/ink/2010/main" type="inkWord" rotatedBoundingBox="12998,7320 16324,6879 16432,7700 13107,8140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6697.6727">9764 6757 2329 0,'-4'-19'103'0,"4"19"21"0,0 0-99 0,0 0-25 0,13-4 0 0,4 4 0 16,0-3 17-16,4 3-1 0,4 0-1 0,4 3 0 15,5-3 11-15,0 4 2 0,4 0 1 0,8-4 0 16,0 0-7-16,5 0-2 0,8-4 0 0,-1 0 0 16,1 1 4-16,5-1 0 0,-1 4 0 0,0-4 0 15,0 0-4-15,-8 1 0 0,-1-5 0 0,5 4 0 0,-8-3-20 0,3-1 0 16,-3 1 0-16,0 3 0 15,-5 0 0-15,-4 1 0 0,-4 3 0 0,-5-4-804 16,-7 4-161-16</inkml:trace>
          <inkml:trace contextRef="#ctx0" brushRef="#br0" timeOffset="26901.2473">10051 7090 2286 0,'-13'-4'50'0,"0"-4"10"0,1 5 3 0,3-1 1 0,9 4-51 0,0 0-13 16,0 0 0-16,0 0 0 0,5 11 0 0,3 0 0 0,5-3 0 0,3-1 0 16,6-3 10-16,7 0-1 15,5 0 0-15,8-1 0 0,4 1-9 0,9-8 12 0,-5 1-12 0,9-5 12 16,4 1-12-16,0-1-16 16,5-7 4-16,3 4 1 15,1 0-35-15,-1-4-7 0,5-4-2 0,8-3-913 0</inkml:trace>
          <inkml:trace contextRef="#ctx0" brushRef="#br0" timeOffset="27196.7048">12698 6061 2070 0,'0'0'92'0,"0"0"18"0,0 0-88 0,0 0-22 0,0 0 0 0,0 7 0 0,-4 5 46 16,-5 3 5-16,1 11 1 0,-9 0 0 15,-4 8-23-15,-4 3-4 0,-5 8-1 0,1 7 0 16,4 4 23-16,-1 4 4 0,5 0 1 0,4 7 0 15,5-10-28-15,3-5-4 0,9-3-2 0,9-5 0 16,-1-6 22-16,5-8 4 0,0-4 0 0,12-7 1 0,0-4 7 0,0-4 0 16,1-4 1-16,7-7 0 0,1-7-25 0,4-4-4 15,4-1-2-15,4-6 0 0,-4-1 9 0,0-7 1 16,-8 0 1-16,8-8 0 16,-8 0-11-16,-1 1-2 0,-7-5-1 0,-5 1 0 15,-4-1-11-15,-1 5-8 0,-7-5 9 0,-5 8-9 16,-4 4 0-16,0 0 0 0,-8 4 0 0,-5-1 0 15,-8 4-83-15,-4 1-9 0,-13 3-3 0,-17 0 0 16,-8 11-133-16,-9 4-26 0</inkml:trace>
        </inkml:traceGroup>
      </inkml:traceGroup>
    </inkml:traceGroup>
    <inkml:traceGroup>
      <inkml:annotationXML>
        <emma:emma xmlns:emma="http://www.w3.org/2003/04/emma" version="1.0">
          <emma:interpretation id="{CBE5D6BF-4D67-4E33-9103-06D2180109B7}" emma:medium="tactile" emma:mode="ink">
            <msink:context xmlns:msink="http://schemas.microsoft.com/ink/2010/main" type="paragraph" rotatedBoundingBox="4647,10636 29132,7129 29453,9366 4968,128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484903-B2E9-46C3-AE36-DE83EB59D55A}" emma:medium="tactile" emma:mode="ink">
              <msink:context xmlns:msink="http://schemas.microsoft.com/ink/2010/main" type="inkBullet" rotatedBoundingBox="4668,10781 5537,10657 5732,12022 4864,12147"/>
            </emma:interpretation>
          </emma:emma>
        </inkml:annotationXML>
        <inkml:trace contextRef="#ctx0" brushRef="#br0" timeOffset="28114.327">1709 10247 1900 0,'-13'-11'169'0,"13"11"-135"0,-4-8-34 0,4 8 0 0,0 0 59 0,0 0 5 0,-4 19 0 0,0 7 1 0,8 12-23 0,-4 3-5 16,4 11-1-16,-4 8 0 16,4 0 10-16,-4 11 2 0,0 0 0 0,-4 0 0 0,4 0-20 0,-4 0-3 15,0-3-1-15,0-5 0 0,-5-7-4 0,1-3-2 0,-1-12 0 0,-3-4 0 16,3-7 10-16,-3-3 3 0,3-13 0 0,1-2 0 15,8-12 5-15,0 0 0 16,-9-4 1-16,1-7 0 0,4-8-10 16,8-11-3-16,4-11 0 0,1-11 0 0,8-16-16 0,4-7-8 15,0-7 8-15,4-8-8 0,0-3 0 0,9-8 0 16,-5-8 0-16,9 1 0 0,4 3 0 0,0 12 0 16,0 6 0-16,-4 9 0 0,4 3 0 0,-4 19 0 15,-4 15 12-15,0 11-4 0,-13 11-8 0,-4 12 0 16,4 7 0-16,-9 11 0 0,5 11-12 0,-4 8-4 0,-5 11 0 0,0 8-1 15,1 7 25-15,-5 12 6 16,5-5 1-16,-5 12 0 0,4 4-15 0,-4-5-15 16,1 1 3-16,-1 0 1 0,4-4 19 0,1 0 3 0,-5-4 1 0,0 1 0 31,-4-5-152-31,-4 1-29 0,4-4-7 0</inkml:trace>
        <inkml:trace contextRef="#ctx0" brushRef="#br0" timeOffset="28281.3207">1831 10707 1958 0,'0'0'174'0,"0"0"-139"0,0 0-35 0,0 0 0 16,0 0 85-16,13 0 11 0,4 0 1 0,8 0 1 0,13 0-55 0,8 0-11 16,0-3-3-16,9-1 0 0,0-4-29 15,4 5 8-15,4-5-8 0,4 4-715 16,5-3-145-16</inkml:trace>
      </inkml:traceGroup>
      <inkml:traceGroup>
        <inkml:annotationXML>
          <emma:emma xmlns:emma="http://www.w3.org/2003/04/emma" version="1.0">
            <emma:interpretation id="{690A3DD7-04E5-4A81-AB4B-2B38C2EB04DD}" emma:medium="tactile" emma:mode="ink">
              <msink:context xmlns:msink="http://schemas.microsoft.com/ink/2010/main" type="line" rotatedBoundingBox="6910,10312 29132,7129 29453,9366 7231,12549">
                <msink:destinationLink direction="with" ref="{D602928F-63B0-4F1D-A426-78C037B15A4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D2DCE59-9236-4F1C-B3F9-2EE80A6FFDEC}" emma:medium="tactile" emma:mode="ink">
                <msink:context xmlns:msink="http://schemas.microsoft.com/ink/2010/main" type="inkWord" rotatedBoundingBox="7024,11104 7835,10987 7859,11157 7048,1127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8451.4331">3750 10251 2361 0,'0'0'210'0,"9"-8"-168"0,7 5-34 0,1-1-8 15,17-4 28-15,0 8 4 16,4 0 1-16,8 0 0 0,4 0-8 0,5 0-1 15,0 4-1-15,-1 0 0 0,-3 0-7 0,4 3-2 0,8 1 0 0,-4 3 0 32,4-4-142-32,4 5-29 0,1-5-6 0</inkml:trace>
        </inkml:traceGroup>
        <inkml:traceGroup>
          <inkml:annotationXML>
            <emma:emma xmlns:emma="http://www.w3.org/2003/04/emma" version="1.0">
              <emma:interpretation id="{CC474123-988B-478E-848C-2C1A52EF332D}" emma:medium="tactile" emma:mode="ink">
                <msink:context xmlns:msink="http://schemas.microsoft.com/ink/2010/main" type="inkWord" rotatedBoundingBox="9275,10358 9839,10277 9975,11225 9411,1130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8793.395">6608 9723 2487 0,'-21'-18'55'0,"4"-8"11"0,4-4 2 0,5-4 2 0,8 4-56 0,-4 4-14 16,0 0 0-16,4 3 0 0,0 1 0 0,-5 3 0 15,-3 4 0-15,0 0 0 0,-1 8 9 0,1-1-1 16,-9 8 0-16,-4 4 0 0,-4 7 12 0,-5 4 3 15,-8 11 0-15,0 4 0 0,0 11 17 0,1 4 4 16,-1 0 1-16,4 4 0 0,5-1 5 0,3 5 1 16,1-1 0-16,12-7 0 0,1 4-32 0,8-1-7 15,4-3 0-15,4-4-1 0,4 0-3 0,1 1-8 16,8-5 12-16,4-3-4 0,4-4-8 0,0 0-9 16,9-4 9-16,-1-4-13 0,14-3-103 0,3-4-20 0,9 0-4 0,4-4-1045 15</inkml:trace>
        </inkml:traceGroup>
        <inkml:traceGroup>
          <inkml:annotationXML>
            <emma:emma xmlns:emma="http://www.w3.org/2003/04/emma" version="1.0">
              <emma:interpretation id="{BF7859CE-7B12-4E09-AC24-754C559626F4}" emma:medium="tactile" emma:mode="ink">
                <msink:context xmlns:msink="http://schemas.microsoft.com/ink/2010/main" type="inkWord" rotatedBoundingBox="12555,10161 15561,9730 15696,10678 12690,11108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9276.791">9390 10071 2300 0,'0'0'102'0,"0"0"21"0,0 0-99 0,13 8-24 0,3 3 0 0,10 0 0 15,3 0 26-15,1 1 0 0,12-5 0 0,0 1 0 16,4-5 3-16,9 5 1 0,-1-4 0 16,-3-4 0-16,4 0-30 0,4 0 0 0,-1-4 0 15,10 0 0 1,-1 0-122-16,5-3-18 0,-1-4-3 0,5-4-818 0</inkml:trace>
          <inkml:trace contextRef="#ctx0" brushRef="#br0" timeOffset="29097.9586">9403 9615 2095 0,'0'0'92'0,"0"-8"20"31,8 1-89-31,0 7-23 0,5 0 0 0,8 0 0 16,8 0 89-16,9 0 14 0,13 0 2 0,12-4 1 0,4 0-23 0,5 1-5 15,-1-1-1-15,5 0 0 0,0-7-18 0,4 4-4 16,4-5-1-16,-4 5 0 0,0-4-38 0,-8 3-7 15,-5-3-1-15,-4 7-8 0,-4-7 8 0,-4 7-8 16,-9 0 0-16,-8 1 0 0,0-1 0 0,-5 4-9 16,-12-4 1-16,-4 4 0 15,0 4-174-15,-13 3-34 0,-4-7-8 0,-29 8 0 0</inkml:trace>
          <inkml:trace contextRef="#ctx0" brushRef="#br0" timeOffset="29648.9063">12050 9046 1202 0,'55'-56'53'0,"-30"34"11"16,4-1-51-16,5 1-13 0,-9 3 0 0,-4 8 0 16,-8 0 157-16,-1 3 29 0,1 1 6 0,-13 7 0 15,0 0-58-15,0 0-12 0,-13 15-2 0,-3 0-1 0,-5 7-80 0,-5 8-16 16,-3 4-3-16,4 11-1 15,-5 3 15-15,-4 5 3 0,5 3 1 0,0-4 0 0,-1 4 10 0,5-3 1 16,0-1 1-16,8-3 0 0,4-5-22 0,5-2-5 16,4-9-1-16,4-3 0 0,4-4-8 0,0-7-2 15,9-4 0-15,-1-4 0 0,5-3 23 0,4-4 4 16,4-4 1-16,1-8 0 0,7-3-28 0,-3 0-12 16,3-4 10-16,-3-8-10 0,-5 1 14 0,5-8-3 15,-5-4-1-15,0 0 0 0,-4-3-10 0,0 0 10 16,-8-8-10-16,-1 0 10 0,-7 4-10 0,-1-4 0 15,-4 7 9-15,-4 1-9 0,-1 7 0 0,-7 8 0 16,-5 3 0-16,-4 4 0 16,0 4-30-16,-13 3-10 0,0 8-3 0,-12 8 0 15,-9 7-193-15,-8 3-38 0</inkml:trace>
        </inkml:traceGroup>
        <inkml:traceGroup>
          <inkml:annotationXML>
            <emma:emma xmlns:emma="http://www.w3.org/2003/04/emma" version="1.0">
              <emma:interpretation id="{0E84C974-6C53-4ECB-B01C-5558A07C2B32}" emma:medium="tactile" emma:mode="ink">
                <msink:context xmlns:msink="http://schemas.microsoft.com/ink/2010/main" type="inkWord" rotatedBoundingBox="18060,9530 19711,9294 19917,10732 18266,10969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6634.0179">15354 9372 1267 0,'-30'-4'56'0,"18"0"12"0,-5 4-55 0,4 0-13 0,5 4 0 0,3-4 0 16,5 0 168-16,0 0 32 0,9 7 5 0,8 5 2 15,8-5-143-15,9 4-29 0,12-3-6 0,0-4-1 16,1 3 10-16,7-3 2 0,9-4 0 0,9 0 0 16,-9 0-14-16,0-4-2 0,-4 0-1 0,0 1 0 15,0-1-9-15,-4 0-2 0,-13-3 0 0,0 3 0 16,0-4-12-16,-4 5 0 0,-9-1 0 0,-3 0-704 16,-1 0-143-16</inkml:trace>
          <inkml:trace contextRef="#ctx0" brushRef="#br0" timeOffset="36862.9618">16360 8440 2098 0,'0'0'93'0,"8"4"19"0,-8-4-89 0,8 11-23 16,1 12 0-16,-1 7 0 0,5 7 56 0,-1 8 6 15,-3 3 2-15,4 9 0 0,-1 6 35 0,-8 5 7 16,-4-1 2-16,5 4 0 0,-1 4-36 0,-4-4-6 15,-13-4-2-15,5-3 0 0,-1 3-36 0,-3-7-8 0,-1 0-2 0,-12-4 0 16,-5 0-18-16,1 0 10 16,4-3-10-16,-9-1 8 0,-12-3-8 0,4-1 0 15,8-3-12-15,0-4 12 16,-8-3-195-16,4-5-31 0</inkml:trace>
          <inkml:trace contextRef="#ctx0" brushRef="#br0" timeOffset="36400.8801">14878 9039 691 0,'-17'0'30'0,"9"0"7"0,-1 0-29 0,9 0-8 0,0 0 0 0,0 0 0 15,-4 4 176-15,4-4 35 0,0 11 6 0,9-4 2 16,-1 4-106-16,9-3-21 0,0-1-4 0,12 1 0 15,5-1-12-15,8-3-3 0,8-4 0 0,5 0 0 16,4 0-12-16,13-7-2 0,8-1-1 0,-5 1 0 16,-7-1-16-16,7 1-3 0,5-5-1 0,0 5 0 0,-12 3-22 0,3-3-5 0,1-1-1 0,-1 1 0 15,-3 3 2-15,-5-3 0 16,0-5 0-16,0 5 0 16,0-4-31-16,-12 3-5 0,-5 1-2 0,-8 3 0 15,-4-4-126-15,-9 8-24 0,0-3-6 0</inkml:trace>
        </inkml:traceGroup>
        <inkml:traceGroup>
          <inkml:annotationXML>
            <emma:emma xmlns:emma="http://www.w3.org/2003/04/emma" version="1.0">
              <emma:interpretation id="{E5BC7067-5D4A-4F9E-92C0-30FFAB295DE7}" emma:medium="tactile" emma:mode="ink">
                <msink:context xmlns:msink="http://schemas.microsoft.com/ink/2010/main" type="inkWord" rotatedBoundingBox="21822,8176 29132,7129 29334,8542 22024,9589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8847.5293">20290 7692 1670 0,'0'0'148'0,"0"0"-118"16,0 0-30-16,9-7 0 0,4 3 95 0,-1 0 13 15,13 0 2-15,1 1 1 0,7 3-38 0,9 0-7 0,9-4-2 0,8 4 0 0,4 0-29 0,-4-4-7 16,4 4 0-16,0-4-1 15,-8 1-2-15,0 3 0 0,-1-8 0 0,-3 8 0 16,-9 0-25-16,0-4 0 16,-4 4 0-16,-4 0 0 15,-9 0-88-15,-4 0-22 0,-4 0-5 0,-5 4-874 0</inkml:trace>
          <inkml:trace contextRef="#ctx0" brushRef="#br0" timeOffset="38420.1318">18986 7673 1450 0,'0'0'64'0,"0"0"14"0,0 0-62 0,0 0-16 0,0 0 0 0,-4 12 0 0,-1 6 79 0,5 5 13 16,-4 7 2-16,-4 11 1 16,-1 4-18-16,-3 3-3 0,-1 5-1 0,-4 18 0 15,-4-4-7-15,4 0-2 0,-4-3 0 0,4 0 0 0,1-8-36 0,-1-4-8 16,4 0-2-16,1-3 0 15,3-11 0-15,-3-1 0 0,7-11 0 0,-3-3 0 0,4-8 0 0,4-4 0 16,-5-4 0-16,5-7 0 16,0 0 5-16,0 0 1 0,0 0 0 0,0 0 0 15,0-18 14-15,5-1 3 0,-1-7 1 0,4-8 0 16,1-3-27-16,-1-5-6 0,9-2-1 0,-4 6 0 16,3-7-8-16,10-7 0 0,-5-1 0 0,4-6 0 0,0-9 0 15,9 5 0-15,-5-8 0 0,13-27 0 0,1 16 0 0,-1-4 0 16,-4 7-12-16,8 1 12 0,-4 10-9 0,-4 9 9 15,0-1 0-15,0 7 0 0,-13 16-13 0,0 3 4 16,-4 4 1-16,-4 15 0 0,-4 4 8 0,3 11-8 16,-3 11 8-16,8 16-8 0,-8 3 8 0,4 11-13 15,-9 4 5-15,5 11 8 0,-9 4 8 0,4 3 8 16,-4-3 3-16,1 11 0 0,-1 0-9 0,0 0-2 16,4 0 0-16,1 0 0 0,-1 1-8 0,1-5 0 0,3 0 0 0,-3-3 0 15,-1-4 0-15,-4-8 0 16,5 0 0-16,-5 5 0 15,0-13-85-15,0-2-19 0,-8-1-4 0,0-11-1004 0</inkml:trace>
          <inkml:trace contextRef="#ctx0" brushRef="#br0" timeOffset="38609.4816">19011 8111 2163 0,'0'-7'48'0,"0"-5"9"0,4 1 3 0,0-4 0 0,5 8-48 0,4-5-12 0,-1 5 0 0,9-1 0 0,-4 1 31 0,8 3 3 16,5 0 1-16,8 1 0 0,-1 3-35 0,6 3-12 15,3-3 0-15,4 8 0 0</inkml:trace>
          <inkml:trace contextRef="#ctx0" brushRef="#br0" timeOffset="39001.2569">20707 7943 1440 0,'0'0'128'0,"0"0"-103"0,0 0-25 0,0 0 0 16,0 0 102-16,9 3 15 16,-9-3 3-16,12 4 1 15,-3-4-34-15,7 4-7 0,10-4-2 0,-1-4 0 0,4 4-36 0,5 0-7 16,4 4-2-16,4 0-1025 16</inkml:trace>
          <inkml:trace contextRef="#ctx0" brushRef="#br0" timeOffset="39262.6814">22462 7172 2264 0,'4'-11'50'0,"1"0"10"0,-1-1 3 0,-4 12 0 16,0 0-51-16,0 0-12 0,0 0 0 0,0 0 0 15,0 0 37-15,0 0 5 0,0 0 1 0,-9 12 0 16,-3 10-35-16,-5 0-8 15,-4 1 0-15,0 7 0 0,-9 0 56 0,1 0 8 16,-1 3 3-16,-3 8 0 0,-1-3-5 0,-4 3-1 16,9 4 0-16,-1 4 0 0,9-1-49 0,4 1-12 0,1-1 0 0,7 1 0 15,1 0 16-15,4-4 0 0,-1 3 0 0,10 1 0 16,-1-4-26-16,8-4-5 0,5-4-1 0,0 1 0 31,4-5-26-31,0-3-6 0,9-3 0 0,3-9-776 0,-3-3-156 0</inkml:trace>
          <inkml:trace contextRef="#ctx0" brushRef="#br0" timeOffset="39481.642">22812 7479 2034 0,'0'0'44'0,"0"-8"10"0,0 5 2 0,0 3 1 0,0 0-45 0,8-4-12 0,5 0 0 0,8 4 0 16,0-4 42-16,4 1 6 15,4 3 2-15,9-4 0 0,4 4-29 0,5-4-5 0,3 0-2 0,5 4 0 16,-5 0-14-16,-3 0 0 16,-5 0 8-16,-4 0-8 15,-5-3-80-15,-7 3-20 0,-1 0-3 0,-13 3-1 0</inkml:trace>
          <inkml:trace contextRef="#ctx0" brushRef="#br0" timeOffset="39636.6026">22904 7804 2188 0,'0'0'48'0,"0"0"11"0,0 0 1 0,13 0 1 0,-1 0-49 0,1-4-12 15,8 1 0-15,4-1 0 0,5 0 54 0,3 4 8 0,5-3 2 0,4 3 0 32,5-8-103-32,-5 4-20 0,-4-3-4 0,0-1-948 0</inkml:trace>
          <inkml:trace contextRef="#ctx0" brushRef="#br0" timeOffset="39960.8701">24322 7494 2059 0,'-21'-15'91'0,"13"7"19"0,0 1-88 0,-1 3-22 0,5-3 0 0,0 3 0 16,0 4 95-16,4 0 14 16,0 0 3-16,0 0 1 0,0 0-57 0,12-4-12 0,5 4-3 0,12 0 0 15,9 0-17-15,9 0-4 16,16-4-1-16,4 4 0 0,13 0-9 0,0-3-2 16,0 3 0-16,8 0 0 0,1 0-8 0,3-4 0 0,1 4 0 0,8-4 8 0,-8 0-21 0,-9-3-5 31,0 3-1-31,-4-7 0 0,-4 0 19 0,-9-1 0 15,-8-2 0-15,-4-5 0 0,-13 4 0 0,-4-8 0 0,-5 1 0 0,-12 0 0 16,-8-5-199-16,-5 5-36 0,-16-23-7 16,-13 0-2-16</inkml:trace>
        </inkml:traceGroup>
      </inkml:traceGroup>
    </inkml:traceGroup>
    <inkml:traceGroup>
      <inkml:annotationXML>
        <emma:emma xmlns:emma="http://www.w3.org/2003/04/emma" version="1.0">
          <emma:interpretation id="{15A38B66-0D06-4169-AB21-84FBFA9F86D3}" emma:medium="tactile" emma:mode="ink">
            <msink:context xmlns:msink="http://schemas.microsoft.com/ink/2010/main" type="paragraph" rotatedBoundingBox="4868,13228 29359,10883 29616,13573 5126,159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FAF096-FD8C-4FA5-8284-9351221AD0B9}" emma:medium="tactile" emma:mode="ink">
              <msink:context xmlns:msink="http://schemas.microsoft.com/ink/2010/main" type="line" rotatedBoundingBox="4868,13228 29359,10883 29500,12357 5009,14702">
                <msink:destinationLink direction="with" ref="{D602928F-63B0-4F1D-A426-78C037B15A4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107661A-6BD1-43B7-A70B-E39FA2DD8513}" emma:medium="tactile" emma:mode="ink">
                <msink:context xmlns:msink="http://schemas.microsoft.com/ink/2010/main" type="inkWord" rotatedBoundingBox="4872,13271 9483,12830 9619,14252 5008,1469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0783.6442">3624 12757 2246 0,'0'0'200'0,"4"-7"-160"0,9-1-32 0,-1 1-8 16,5-1 28-16,4 1 5 16,5 0 1-16,-1 3 0 0,8-4-6 0,-3 5 0 0,8-5-1 0,-5 4 0 0,10-3-7 0,-1 3-2 31,0-3 0-31,4 3 0 0,0-4-18 0,1 5 0 16,-5-5 0-16,-4 1 0 0,4 3 0 0,-4-4-17 0,-5 1 1 0,5 3 1 15,-4 1-76 1,-1-1-15-16,-3 4-3 0,-1 0-883 0</inkml:trace>
          <inkml:trace contextRef="#ctx0" brushRef="#br0" timeOffset="31002.299">3956 12323 1152 0,'0'-7'102'0,"-8"3"-82"0,4 0-20 0,4 4 0 16,0 0 182-16,0 0 32 0,4 15 6 0,4 4 2 0,-3 4-111 0,3 7-23 15,-4 3-4-15,5 8 0 0,-5 4-16 0,0 4-2 0,0 3-1 0,1 1 0 16,-1-1-43-16,0-3-9 0,0-1-1 0,0 5-1 16,1-1-11-16,-1-3 0 15,0-4 0-15,0-8 0 16,5 0-123-16,-5-3-26 0,4-4-6 0</inkml:trace>
          <inkml:trace contextRef="#ctx0" brushRef="#br0" timeOffset="31433.2659">6195 12249 1152 0,'5'-8'102'0,"3"-3"-82"0,-4-4-20 0,1 4 0 16,-1-4 101-16,0 4 16 0,-4-1 3 0,0 1 1 15,0 4 27-15,-4-1 6 0,-5 4 1 0,-3 1 0 16,-5-1-31-16,-4 11-5 0,-9 1-2 0,-8 7 0 0,-4 11-50 0,-4 8-11 16,0 14-1-16,-5 8-1 0,-12 8-23 0,4 3-5 15,0 4-1-15,5 1 0 0,3-5 7 0,5 4 0 16,4-4 1-16,8-3 0 0,9-4-13 0,4-4-4 0,4 0 0 0,8-7 0 16,9-1-16-16,5-3 0 0,3-4 0 0,9-3 0 15,4-5 0-15,8-3 0 0,5-7 0 0,8-5 0 31,5-3-103-31,7-7-14 0,9-8-3 0,5-4-1100 0</inkml:trace>
          <inkml:trace contextRef="#ctx0" brushRef="#br0" timeOffset="30388.37">1852 12862 1735 0,'-13'-30'76'0,"13"19"17"0,5 4-74 0,-5-5-19 0,0 12 0 0,0 0 0 16,0 0 75-16,8 19 11 0,-4 3 2 0,5 16 1 16,-5 7-49-16,4 11-9 0,-3 0-3 0,-5 11 0 15,-5-3 8-15,1 7 2 0,0 8 0 0,-4-1 0 0,-5-7-4 0,4-3-1 16,-3-5 0-16,-1-7 0 0,5-11 0 0,-5-7 0 0,-4-8 0 0,9-8 0 15,4-3 15-15,-5-8 4 0,5-4 0 0,4-7 0 16,0 0-23-16,0 0-4 0,-8-7-1 0,-1-4 0 16,5-12-12-1,0-7-4-15,8-11 0 0,0-7 0 0,0-16 20 16,9-7 3-16,0-4 1 0,4 11 0 0,-1-10-32 0,5-9 0 16,5-7 0-16,7-3 0 0,5-1-10 0,4 1-8 15,-4 3-2-15,21-22 0 0,-4 18 7 0,-9 20 1 16,0 14 0-16,-4 15 0 0,-4 11 12 0,-4 19 0 15,-4 8 0-15,-1 14 0 0,-4 8 0 0,0 15 0 16,5 7 0-16,-13 8 0 0,0 11 23 0,-5 4 7 0,5 0 2 0,-4 11 0 16,-5-3-32-16,1 3 0 15,-1-4 0-15,5 4 0 0,-9-4 0 0,0-3 0 16,0-4 0-16,-4 0 0 0,9-4-92 0,-9-7-22 0,0-5-4 0,-5-6-1072 16</inkml:trace>
          <inkml:trace contextRef="#ctx0" brushRef="#br0" timeOffset="30547.916">2054 13128 2026 0,'4'0'90'0,"1"0"18"0,-1 0-86 0,4 4-22 0,5-1 0 0,4-3 0 0,4 0 9 0,8 4-9 15,1-4 12-15,7-4-12 16,6 4 8-16,3-7-8 0,0-1 0 0,13 1-908 15</inkml:trace>
        </inkml:traceGroup>
        <inkml:traceGroup>
          <inkml:annotationXML>
            <emma:emma xmlns:emma="http://www.w3.org/2003/04/emma" version="1.0">
              <emma:interpretation id="{6DA173E9-3D6E-4E87-9595-1E89FD9B85BD}" emma:medium="tactile" emma:mode="ink">
                <msink:context xmlns:msink="http://schemas.microsoft.com/ink/2010/main" type="inkWord" rotatedBoundingBox="11200,12622 15841,12177 15964,13465 11323,13909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2250.1188">8224 12971 1890 0,'0'0'84'0,"0"0"16"0,0 0-80 0,0 0-20 0,0 0 0 0,9 7 0 16,7-7 8-16,1 4-8 15,4 0 8-15,9-4-8 0,3 0 10 0,5 3-2 16,4 1-8-16,5 0 12 16,7-4-116-16,1-4-23 0</inkml:trace>
          <inkml:trace contextRef="#ctx0" brushRef="#br0" timeOffset="32079.5352">8060 12656 1566 0,'-21'-7'34'0,"12"3"7"0,1 4 2 0,0-4 1 0,3 1-35 0,5 3-9 0,0 0 0 0,0 0 0 15,0 0 53-15,0 0 9 0,0 0 2 0,17 0 0 16,-4 3-28-16,8 1-4 0,0 0-2 0,0 3 0 16,8-3 38-16,5 0 7 0,0 3 1 0,4 1 1 15,4-4-16-15,-4-1-3 0,4 1-1 0,0 0 0 16,0 0-23-16,4-1-5 0,1-3-1 0,-5 0 0 15,4 0-28-15,-4 0 0 0,0 0 0 0,0-3 0 16,0-5-34-16,-4 8-13 0,0-4-2 0,0 8-658 16,-9-4-131-16</inkml:trace>
          <inkml:trace contextRef="#ctx0" brushRef="#br0" timeOffset="33219.13">9655 12757 2311 0,'0'0'51'0,"0"0"10"0,0 0 3 0,17 0 0 0,0-3-51 0,4-1-13 0,8 0 0 0,9 0 0 16,4-3 16-16,13-1 1 0,-5 1 0 0,18-4 0 0,-1 0 15 0,9 3 2 16,8-3 1-16,4 0 0 15,13 3-5-15,-4 1-1 16,0-1 0-16,4 1 0 0,-4-5 13 0,4 9 2 0,0-1 1 0,0-3 0 16,-9 3-27-16,5-4-6 0,-4 5 0 0,-1-1-1 15,1 0-3-15,4-3 0 0,-5-1 0 0,-3 1 0 16,3 3-8-16,-3-7 0 0,-5 3 9 0,4 1-9 15,-3 3 0-15,-10-4 0 0,-7 8 0 0,-5-3 0 16,-9-1-107-16,-3 4-16 0,-5 0-3 0,-8 0-1006 16</inkml:trace>
          <inkml:trace contextRef="#ctx0" brushRef="#br0" timeOffset="32864.2905">10775 11665 1774 0,'4'-30'79'0,"0"15"16"0,0 0-76 0,9 0-19 16,-1-3 0-16,9 3 0 0,1-4 60 0,3 4 8 0,8 0 1 0,1 0 1 16,0 0-50-16,-1 4-9 0,1 3-3 0,4 5 0 15,-4-1-8-15,-1 0 8 0,-3 8-8 0,-1 0 8 16,-3-1 12-16,-1 8 3 15,-4-3 0-15,0 7 0 0,-4 0 1 0,-5 4 1 16,5-4 0-16,-8 3 0 0,-1 1 3 0,-8 3 1 16,0 1 0-16,0 3 0 0,-8-3-7 0,-5 3-2 0,-4 0 0 0,-4-4 0 15,0 5 6-15,-4-5 1 0,-5 4 0 0,1 0 0 16,-1-3-12-16,1 3-3 0,4-4 0 0,-1 1 0 16,10-4-12-16,-1-4 0 0,4 3 8 0,1-3-8 15,3 0 0-15,5 0 0 0,4-4 0 0,-4 1 0 16,-1-1 0-16,10 0 8 0,-1-3-8 0,9 3 0 15,-1-8 0-15,5 5 0 0,8-4 0 0,0-1 0 16,1-3 0-16,3 0 0 0,1 0 0 0,3 0-10 16,-3 0-38-1,-1 0-7-15,1 0-1 0,-5 4-1 0,4 0-152 0,-8-4-31 16</inkml:trace>
        </inkml:traceGroup>
        <inkml:traceGroup>
          <inkml:annotationXML>
            <emma:emma xmlns:emma="http://www.w3.org/2003/04/emma" version="1.0">
              <emma:interpretation id="{E82E80A0-CC9D-46CC-85DE-33CF5F0855B9}" emma:medium="tactile" emma:mode="ink">
                <msink:context xmlns:msink="http://schemas.microsoft.com/ink/2010/main" type="inkWord" rotatedBoundingBox="22137,11644 29365,10952 29500,12357 22272,13049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2656.3049">19003 11044 2055 0,'8'-22'45'0,"9"-5"10"0,4-3 1 0,8 4 2 0,1-7-46 0,8 3-12 0,8 0 0 0,5 4 0 16,3-1 56-16,5 1 10 0,4 4 2 0,-4 3 0 15,-4 8-13-15,-5 7-3 0,-7 4 0 0,-6 8 0 16,-3-1-41-16,-9 8-11 0,-4 7 0 0,-4 5 0 15,-13 6 8-15,-4 1 0 0,-4 7 0 0,-8 4 0 16,-5 0-8-16,-9 0 0 0,-7 0 0 0,-1-4 8 16,0 0-8-16,-8-4 0 0,5 1 0 0,-6-5-11 0,1-3 11 0,4-3 0 15,5-9 0-15,8 1 0 0,-1-8 0 0,9-3 0 16,1-1 0-16,7 1-12 0,9-8 12 0,0 0 0 16,0 0 8-16,17 3-8 0,12-6 0 0,9 3 0 15,0 0-12-15,13 3 4 0,3-3 8 0,-3 4 0 16,-1 4 0-16,-3-1 0 0,-5 12-12 0,-4-4 0 15,-5 7 0-15,-3 4 0 0,-5 8 12 0,-8 0 0 0,-9 3 0 0,-3 4 0 16,-10 0 0-16,-3 1 11 0,-9-1-3 0,-4-4 0 16,-4 1 23-16,-5-1 4 0,-8-3 1 0,-4-1 0 0,-4-3 11 0,-4 0 2 31,-1-4 1-31,1 1 0 0,-5-5-32 0,4-3-6 16,5-1-2-16,0-6 0 0,8-1-10 0,0 0-11 0,9 0 3 0,-1-7 0 31,5 0-165-31,0-8-33 0</inkml:trace>
          <inkml:trace contextRef="#ctx0" brushRef="#br0" timeOffset="42873.244">20514 11317 1670 0,'16'-11'148'0,"-3"3"-118"0,8 1-30 0,4-1 0 0,13 5 141 0,0-5 23 16,0 8 4-16,8-4 0 0,1 4-81 0,7 0-17 16,1 0-3-16,0 0-1 0,4 4-47 0,-9-4-10 15,5 4-1-15,-5 0-8 0,-8-4 0 0,-4 7 0 16,4-3 0-16,-8 3-1127 16</inkml:trace>
          <inkml:trace contextRef="#ctx0" brushRef="#br0" timeOffset="43039.8043">20955 11673 2156 0,'-29'-4'48'0,"21"4"9"0,-1-4 3 0,5 0 0 0,-4 4-48 0,8 0-12 0,0 0 0 0,0 0 0 16,0 0 50-16,8-3 8 0,13 6 2 16,0-3 0-16,9 0-23 0,-1 0-4 15,13-3-1-15,0 3 0 16,4-4-203-16,1 0-41 0,58 0-8 0,-25 1-1 0</inkml:trace>
          <inkml:trace contextRef="#ctx0" brushRef="#br0" timeOffset="42222.5755">19045 10883 1792 0,'-9'-22'40'0,"5"14"8"0,0 1 1 0,0 3 1 0,4 4-40 0,-5 4-10 0,1 3 0 0,0 8 0 16,0 15 65-16,0 8 11 0,-1 10 3 0,5 8 0 15,-8 4 28-15,8 4 5 16,-4 3 2-16,4 8 0 0,-4-4-66 0,4 0-12 15,0 0-4-15,0 4 0 0,4-8 0 0,-4-3 0 16,0-4 0-16,4 0 0 0,-4-8-32 0,4 0 0 0,-8-7 0 0,4-7 0 31,0-5-86-31,0-3-24 0,0-4-5 0</inkml:trace>
          <inkml:trace contextRef="#ctx0" brushRef="#br0" timeOffset="43850.4798">22008 11418 864 0,'0'0'76'0,"0"0"-60"0,-9 0-16 0,9 0 0 16,0 0 218-16,0 0 41 0,-4 0 8 0,4 0 1 15,0 0-102-15,0 0-21 16,0 0-4-16,0 0-1 0,0 0-62 0,17 0-13 0,4-7-2 0,8 3-1 15,5-4-15-15,4 5-3 16,8-1-1-16,1 4 0 0,-1 0-27 0,4 0-6 0,-3 0-1 0,7 0 0 31,-3 7-80-31,-1-3-16 0,5 4-3 0,0-5-1040 0</inkml:trace>
          <inkml:trace contextRef="#ctx0" brushRef="#br0" timeOffset="44615.5177">23161 11340 1670 0,'0'0'148'0,"0"0"-118"0,8-8-30 0,1 4 0 15,3 1 81-15,5-1 11 0,0 0 1 0,8 4 1 16,0-4-1-16,9 1 0 16,12 3 0-16,5-4 0 0,4-4-17 0,12 5-3 15,9-5-1-15,25 1 0 0,0-1-12 0,12 1-4 16,5-1 0-16,25 5 0 0,-4-5-28 0,4 4-5 0,0-3-2 15,22-1 0-15,-14 1 25 0,-8-1 5 0,-12 1 1 0,8-1 0 16,-17 1-41-16,-9-1-11 0,1 1 0 0,-9-1 0 16,-17-3-13-16,-12 4-7 0,-13-4-2 0,-12-1 0 31,-17 1-173-31,-5 0-34 0,17-15-7 0,-37 7-2 0</inkml:trace>
          <inkml:trace contextRef="#ctx0" brushRef="#br0" timeOffset="44276.0799">23632 10561 1868 0,'9'-18'41'0,"3"-5"9"0,5-7 2 0,4 4 0 0,4-4-42 0,9 8-10 0,4-4 0 0,4 7 0 0,0 0 47 0,4 4 7 31,5 8 2-31,4-1 0 0,-9 1-36 0,0 7-8 0,-4 0 0 0,-4 3-1 16,0 5-1-16,-8 3 0 15,-5-3 0-15,0 7 0 0,-8 0 7 0,-5 3 2 16,-3-3 0-16,-9 8 0 0,-4-5 4 0,-5 5 1 0,-8-1 0 0,1 5 0 15,-10-5 22-15,1 0 5 0,-4-3 1 0,-5 0 0 16,5 3-26-16,-1-7-5 0,1 4-1 0,3-8 0 0,10 4-6 0,-1-4-2 16,4-3 0-16,9 3 0 0,0-3 1 0,8-1 0 15,8 0 0-15,5 5 0 16,13-5-13-16,-1 1 0 0,9-1 0 16,13 1 0-16,3-1 0 0,5-3-18 0,9 3 4 0,-5-3-763 15,0 0-153-15</inkml:trace>
        </inkml:traceGroup>
      </inkml:traceGroup>
      <inkml:traceGroup>
        <inkml:annotationXML>
          <emma:emma xmlns:emma="http://www.w3.org/2003/04/emma" version="1.0">
            <emma:interpretation id="{F3EAA288-41AB-4F3A-A9C8-147A9DF8559F}" emma:medium="tactile" emma:mode="ink">
              <msink:context xmlns:msink="http://schemas.microsoft.com/ink/2010/main" type="line" rotatedBoundingBox="27058,13004 28626,12255 29062,13167 27493,13916"/>
            </emma:interpretation>
          </emma:emma>
        </inkml:annotationXML>
        <inkml:traceGroup>
          <inkml:annotationXML>
            <emma:emma xmlns:emma="http://www.w3.org/2003/04/emma" version="1.0">
              <emma:interpretation id="{B1794480-411C-4BD9-8FA9-CC294516EFA4}" emma:medium="tactile" emma:mode="ink">
                <msink:context xmlns:msink="http://schemas.microsoft.com/ink/2010/main" type="inkWord" rotatedBoundingBox="27058,13004 27510,12788 27946,13700 27493,13916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5161.6175">24247 11949 2098 0,'-5'-3'46'0,"-3"-1"10"0,4-4 1 0,4 8 3 0,-9 0-48 0,1 0-12 0,0 12 0 0,-5-1 0 16,9 4 55-16,-9 11 9 16,5 4 1-16,-1 15 1 0,5 0-13 0,-4 3-2 0,8 8-1 0,-5 8 0 15,5-4 5-15,0 0 1 0,5-4 0 0,-5 7 0 16,4-6-36-16,0-5-6 0,0-3-2 0,-4-5 0 16,0-6 0-16,0-1 0 0,0-7 0 0,0-4 0 15,0-7-3-15,-4 0-1 0,4-8 0 0,0 0 0 16,0-11 20-16,0 0 3 0,0 0 1 0,0 0 0 15,0 0-32-15,4-7 0 0,1-8 0 0,3 0 0 0,-4-8 0 0,9-3 14 16,-1-4-4-16,9-3-1 0,0-5-9 0,1-3 0 0,3 7 0 0,4-3 0 31,1 7 0-31,-1 4 0 0,1 3 0 0,-1 8 0 16,-4 8 0-16,-8 0 0 0,0 7 0 0,0 7 0 16,-9 4 0-16,5 8 0 0,-5 3 0 0,1 8 8 0,-9 4-8 0,4 0 0 0,-4 3 0 0,4 0 8 31,0-3-68-31,1 0-13 0,3 3-3 0,0-7-1176 0</inkml:trace>
        </inkml:traceGroup>
        <inkml:traceGroup>
          <inkml:annotationXML>
            <emma:emma xmlns:emma="http://www.w3.org/2003/04/emma" version="1.0">
              <emma:interpretation id="{9E4B1252-BF43-4403-ACD8-53B09608C34B}" emma:medium="tactile" emma:mode="ink">
                <msink:context xmlns:msink="http://schemas.microsoft.com/ink/2010/main" type="inkWord" rotatedBoundingBox="28388,12757 28777,12571 29024,13088 28635,13273"/>
              </emma:interpretation>
              <emma:one-of disjunction-type="recognition" id="oneOf19">
                <emma:interpretation id="interp19" emma:lang="" emma:confidence="1">
                  <emma:literal>2</emma:literal>
                </emma:interpretation>
                <emma:interpretation id="interp20" emma:lang="" emma:confidence="0">
                  <emma:literal>Z</emma:literal>
                </emma:interpretation>
                <emma:interpretation id="interp21" emma:lang="" emma:confidence="0">
                  <emma:literal>a</emma:literal>
                </emma:interpretation>
                <emma:interpretation id="interp22" emma:lang="" emma:confidence="0">
                  <emma:literal>z</emma:literal>
                </emma:interpretation>
                <emma:interpretation id="interp23" emma:lang="" emma:confidence="0">
                  <emma:literal>?</emma:literal>
                </emma:interpretation>
              </emma:one-of>
            </emma:emma>
          </inkml:annotationXML>
          <inkml:trace contextRef="#ctx0" brushRef="#br0" timeOffset="45541.3577">25269 11882 2574 0,'13'-30'56'0,"-5"15"12"0,1 0 3 0,3-4 1 0,10 4-57 0,-1 4-15 0,4 8 0 0,0-1 0 15,5 4 35-15,-5 4 4 0,0 3 1 0,0 4 0 16,-4 0-32-16,0 4-8 0,-8 4 0 0,-5 7 0 15,-8-3 0-15,-4 7 0 0,-8 7 0 0,-5 1 0 16,-4 3 0-16,-5 0 0 0,-3-8 0 0,0 5 0 0,3-8 17 0,1 0 3 0,4-8 0 0,0-3 0 31,8 0 24-31,1-8 4 0,3-4 2 0,5 1 0 16,4-8-28-16,0 0-6 0,4 7 0 0,9 1-1 16,0-8-15-16,3 3 0 0,10 1 0 0,3-4 0 15,5-4-56-15,4-3-13 0,0 0-3 0,8-1-1 16,0-3-139-16,5 3-28 0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1:40.05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602928F-63B0-4F1D-A426-78C037B15A40}" emma:medium="tactile" emma:mode="ink">
          <msink:context xmlns:msink="http://schemas.microsoft.com/ink/2010/main" type="inkDrawing" rotatedBoundingBox="2728,15746 3086,7001 3839,7032 3481,15777" semanticType="verticalRange" shapeName="Other">
            <msink:sourceLink direction="with" ref="{7D76DF7E-2FE8-4A0D-8DA9-8B6EA4C5A88A}"/>
            <msink:sourceLink direction="with" ref="{690A3DD7-04E5-4A81-AB4B-2B38C2EB04DD}"/>
            <msink:sourceLink direction="with" ref="{3DFAF096-FD8C-4FA5-8284-9351221AD0B9}"/>
          </msink:context>
        </emma:interpretation>
      </emma:emma>
    </inkml:annotationXML>
    <inkml:trace contextRef="#ctx0" brushRef="#br0">656 235 1681 0,'-21'-26'74'0,"13"15"16"0,-1 0-72 0,5-4-18 16,-4 4 0-16,-1-4 0 0,9 0 0 0,-4 0 0 15,4-4 0-15,0 4 0 0,0 0 24 0,4 4 5 16,-4-4 1-16,0 4 0 0,5-1-30 0,-1 5 0 15,-4-1 0-15,0 8 0 0,0 0 11 0,0 0-1 16,-9-3 0-16,5 3 0 0,-8 3-10 0,3 5 0 16,-3 3 0-16,-5 8 0 0,4 3 0 0,0 8 0 15,1-4 0-15,-1 12 8 0,-4-1-8 0,1 1 0 0,-1-1 0 0,-4 8 0 16,0-4 0-16,0 0-11 0,4 4 3 0,-4-4 0 16,8 0 8-16,-12 1 0 0,8-5 0 0,0 0 0 15,4-3 24-15,-3 3 0 0,-1 1 0 0,8 7 0 16,5 3-2-16,0 5 0 0,4 7 0 0,4 3 0 15,9 8-6-15,4 0-2 0,4 0 0 0,8 8 0 16,9 7 10-16,-9 4 1 0,14 0 1 0,-10 7 0 16,5 4-8-16,-4 7-2 0,4 5 0 0,-13-1 0 15,-4 0-6-15,-4 4-2 0,-9-7 0 0,1-1 0 16,-9 1 0-16,-9-5-8 0,-3-3 12 0,-5-3-4 0,-4-5 2 0,0-3 0 16,-9-8 0-16,5-7 0 15,0 0 6-15,-5-8 2 0,1-7 0 0,4-4 0 16,-5-11-10-16,9 0-8 0,0-11 12 0,4-4-12 15,-8-4 13-15,8-8-4 0,4-3-1 0,1-3 0 0,-1-5-8 0,1 1 12 16,7-5-12-16,5-3 12 0,0 0-12 0,0 0 0 16,-8-3 9-16,8 3-9 0,0 0 0 0,0 0 0 15,0 0 0-15,0 0-8 0,0 0 8 0,0 0 0 16,0 0-9-16,0 0 9 0,0 0 0 0,0 0-11 16,0 0 11-16,4 11-8 0,-4 0 8 0,4 4 0 15,-4 0 0-15,0 4 0 0,0 3 0 0,-4 1 0 16,0 3 0-16,4 0 0 0,4 4 0 0,0 7 0 15,1 4 0-15,3 8 0 0,0 3 0 0,1 5 0 16,-1-1 0-16,1 4 0 0,7 3 0 0,-16 8 14 0,5 0-2 16,-5 12 0-16,-5 3 4 0,5 3 0 0,0 1 0 0,-8 8 0 15,0-1 7-15,-5 8 1 0,5 7 1 0,-1 0 0 16,-3 4 9-16,-1 4 2 0,0 11 0 0,1-4 0 16,-1 11-11-16,-4 1-1 0,0 3-1 0,-8 4 0 15,4-4 0-15,4-4 0 0,-4-3 0 0,4 0 0 16,9-4 7-16,8-4 2 0,0-8 0 0,8-6 0 15,1 3-10-15,12-4-2 0,0-4 0 0,0-3 0 16,8-11-12-16,-8-8-8 0,9-4 8 0,4-11-8 16,-1 4 0-16,9-11 0 0,-4-5-10 0,8 1 10 15,5-11-52 1,0 0-3-16,3-8-1 0,9-4-808 0,0-11-163 0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1:44.8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A8E5B2B-C668-4BDE-9B18-75103EB3FF56}" emma:medium="tactile" emma:mode="ink">
          <msink:context xmlns:msink="http://schemas.microsoft.com/ink/2010/main" type="writingRegion" rotatedBoundingBox="29458,6004 29474,9979 27880,9986 27863,6010"/>
        </emma:interpretation>
      </emma:emma>
    </inkml:annotationXML>
    <inkml:traceGroup>
      <inkml:annotationXML>
        <emma:emma xmlns:emma="http://www.w3.org/2003/04/emma" version="1.0">
          <emma:interpretation id="{7E849BBF-91BE-4A12-8702-A8588229F7D4}" emma:medium="tactile" emma:mode="ink">
            <msink:context xmlns:msink="http://schemas.microsoft.com/ink/2010/main" type="paragraph" rotatedBoundingBox="29458,6004 29474,9979 27880,9986 27863,60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470C59-AE70-4B9F-A127-40D47B2F7C8A}" emma:medium="tactile" emma:mode="ink">
              <msink:context xmlns:msink="http://schemas.microsoft.com/ink/2010/main" type="line" rotatedBoundingBox="29458,6004 29474,9979 27880,9986 27863,6010"/>
            </emma:interpretation>
          </emma:emma>
        </inkml:annotationXML>
        <inkml:traceGroup>
          <inkml:annotationXML>
            <emma:emma xmlns:emma="http://www.w3.org/2003/04/emma" version="1.0">
              <emma:interpretation id="{84E09070-9921-4B19-B05F-7158E1AD9C42}" emma:medium="tactile" emma:mode="ink">
                <msink:context xmlns:msink="http://schemas.microsoft.com/ink/2010/main" type="inkWord" rotatedBoundingBox="28306,6009 28312,7662 28230,7663 28223,600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24996 5219 1036 0,'8'-11'46'0,"-4"7"10"0,-4 0-45 0,5-3-11 16,3-4 0-16,-8 3 0 0,4-3 104 0,-4 7 20 15,5 1 3-15,-5-1 1 0,0 0 0 0,0 0 0 0,0 4 0 0,0 0 0 16,0 0-52-16,0 0-9 16,-9 12-3-16,5 3 0 0,-5-1 0 0,5 9 0 15,0 3 0-15,0 12 0 0,4 3 0 0,0 4 0 16,0 7 0-16,0 4 0 0,4 0-64 0,0 8 0 16,-4 3-8-16,4 8-1 0,5 0 9 0,-5 0 12 15,-4-1-2-15,4 1-1 0,1 0-9 0,-1 4 0 16,-4-1 0-16,-4 8 0 15,-1 0-100-15,-7 0-23 0,-22 75-4 0,9-41-1 0</inkml:trace>
        </inkml:traceGroup>
        <inkml:traceGroup>
          <inkml:annotationXML>
            <emma:emma xmlns:emma="http://www.w3.org/2003/04/emma" version="1.0">
              <emma:interpretation id="{2B0F96D4-A2F0-44FA-93B9-B33531078DA7}" emma:medium="tactile" emma:mode="ink">
                <msink:context xmlns:msink="http://schemas.microsoft.com/ink/2010/main" type="inkWord" rotatedBoundingBox="29469,8708 29474,9979 27880,9986 27874,871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66.4741">24689 7954 2188 0,'0'0'48'0,"0"0"11"0,0-8 1 0,0 8 1 0,0 0-49 0,0 0-12 0,0 15 0 0,4 4 0 15,-4 7 0-15,0 12 0 0,4-1 0 0,-4 12 0 0,-4 3 105 0,0 8 19 0,-1 7 3 0,-3 4 1 32,-5 4-103-32,1 0-25 0,-1-4 0 0,9-11 0 0,8 0 26 0,0-4 0 15,-8-7 0-15,0-1 0 16,4 1-14-16,-4-8-4 0,-1-7 0 0,1 7 0 0,0-15 3 15,4-4 0-15,0-7 0 0,-4-3 0 16,0-5-11-16,4-7 0 0,0 0 9 0,-5-7-9 0,10-5 32 0,7-6 3 16,1-9 0-16,8 1 0 0,0-11-22 0,4-1-4 15,0 1-1-15,9-4 0 0,-9 0-8 0,5 3 0 16,-1 5 0-16,-3 3 0 16,3 4-22-16,-4 7-3 0,-4 4-1 0,0 7 0 0,0 1 38 0,-4 7 7 0,-4 7 1 0,4 1 1 15,-9-1-33-15,1 8-8 0,-1 4 0 0,-4 0-1 16,-8 7 32-16,4 0 6 15,-13 4 2-15,5 4 0 16,-9 3-198-16,0 1-39 0,-21 29-8 0,13-22-2 0</inkml:trace>
          <inkml:trace contextRef="#ctx0" brushRef="#br0" timeOffset="1072.227">25850 7875 1497 0,'0'0'66'0,"4"-7"14"0,9-4-64 0,8 3-16 16,-4 4 0-16,4 4 0 0,4 8 124 0,-8-4 22 0,0 7 4 0,-4-4 1 16,-5 5-80-16,0-5-16 0,-3 4-3 0,-1-3-1 15,-13 7-18-15,5 0-3 0,-8-8-1 0,-1 8 0 16,0 4-1-16,-8-4-1 0,4 0 0 0,-4 3 0 15,5-3-15-15,3 0-4 0,0 4 0 0,5 0 0 0,8-4-8 0,4 3-14 16,4 5 3-16,5-4 1 0,4-4 33 0,4-4 6 31,4 4 2-31,0 0 0 0,5-4-12 0,-1 0-3 0,1 0 0 0,-1 1 0 0,-3-1-16 0,-1 0 0 16,0-3 0-16,0 6-1151 16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10-09T19:41:27.504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85A4170F-8FF5-4244-B23F-0FB1CB363F94}" emma:medium="tactile" emma:mode="ink">
          <msink:context xmlns:msink="http://schemas.microsoft.com/ink/2010/main" type="writingRegion" rotatedBoundingBox="8051,13738 8066,13738 8066,13753 8051,13753"/>
        </emma:interpretation>
      </emma:emma>
    </inkml:annotationXML>
    <inkml:traceGroup>
      <inkml:annotationXML>
        <emma:emma xmlns:emma="http://www.w3.org/2003/04/emma" version="1.0">
          <emma:interpretation id="{AF868C09-D608-427F-BC77-4EE7B4F3E74D}" emma:medium="tactile" emma:mode="ink">
            <msink:context xmlns:msink="http://schemas.microsoft.com/ink/2010/main" type="paragraph" rotatedBoundingBox="8051,13738 8066,13738 8066,13753 8051,137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FEFDA6-9E13-4727-8F89-A1B9C4129513}" emma:medium="tactile" emma:mode="ink">
              <msink:context xmlns:msink="http://schemas.microsoft.com/ink/2010/main" type="line" rotatedBoundingBox="8051,13738 8066,13738 8066,13753 8051,13753"/>
            </emma:interpretation>
          </emma:emma>
        </inkml:annotationXML>
        <inkml:traceGroup>
          <inkml:annotationXML>
            <emma:emma xmlns:emma="http://www.w3.org/2003/04/emma" version="1.0">
              <emma:interpretation id="{4C905136-4DB0-4585-BEC3-9DCAE3DA0840}" emma:medium="tactile" emma:mode="ink">
                <msink:context xmlns:msink="http://schemas.microsoft.com/ink/2010/main" type="inkWord" rotatedBoundingBox="8051,13738 8066,13738 8066,13753 8051,1375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v</emma:literal>
                </emma:interpretation>
                <emma:interpretation id="interp2" emma:lang="" emma:confidence="0">
                  <emma:literal>}</emma:literal>
                </emma:interpretation>
                <emma:interpretation id="interp3" emma:lang="" emma:confidence="0">
                  <emma:literal>w</emma:literal>
                </emma:interpretation>
                <emma:interpretation id="interp4" emma:lang="" emma:confidence="0">
                  <emma:literal>3</emma:literal>
                </emma:interpretation>
              </emma:one-of>
            </emma:emma>
          </inkml:annotationXML>
          <inkml:trace contextRef="#ctx0" brushRef="#br0">0 0 0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1:19.82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BF3FDE5-D7E4-41DE-83AA-67042ED42654}" emma:medium="tactile" emma:mode="ink">
          <msink:context xmlns:msink="http://schemas.microsoft.com/ink/2010/main" type="writingRegion" rotatedBoundingBox="26187,2618 30240,2784 30214,3426 26161,3261"/>
        </emma:interpretation>
      </emma:emma>
    </inkml:annotationXML>
    <inkml:traceGroup>
      <inkml:annotationXML>
        <emma:emma xmlns:emma="http://www.w3.org/2003/04/emma" version="1.0">
          <emma:interpretation id="{C2BC71D0-C30D-428D-9CAC-7275E40991CD}" emma:medium="tactile" emma:mode="ink">
            <msink:context xmlns:msink="http://schemas.microsoft.com/ink/2010/main" type="paragraph" rotatedBoundingBox="26187,2618 30240,2784 30214,3426 26161,32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68D0DC-8100-4679-8420-887C458ED550}" emma:medium="tactile" emma:mode="ink">
              <msink:context xmlns:msink="http://schemas.microsoft.com/ink/2010/main" type="line" rotatedBoundingBox="26187,2618 30240,2784 30214,3426 26161,3261"/>
            </emma:interpretation>
          </emma:emma>
        </inkml:annotationXML>
        <inkml:traceGroup>
          <inkml:annotationXML>
            <emma:emma xmlns:emma="http://www.w3.org/2003/04/emma" version="1.0">
              <emma:interpretation id="{BC11A14A-CDD3-476D-8929-07647B9BFC25}" emma:medium="tactile" emma:mode="ink">
                <msink:context xmlns:msink="http://schemas.microsoft.com/ink/2010/main" type="inkWord" rotatedBoundingBox="26187,2618 29301,2745 29275,3388 26161,326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22891 2252 1440 0,'0'0'128'0,"0"0"-103"0,13 4-25 0,0 0 0 16,-1 0 100-16,5 3 14 0,0-7 3 0,0 0 1 16,4-7-26-16,0 3-6 0,0-4-1 0,4 1 0 15,5-8-43-15,-5 0-9 0,9-4-1 0,-9 1-1 0,-4-1-31 0,0-4 0 16,-4 1 0-16,4-4 0 16,-4 3 16-16,-5 1-2 0,-3-4-1 0,3 3 0 15,-7 5-1-15,-1-9 0 0,-4 5 0 0,0 7 0 16,-4 0 14-16,-1 0 2 0,-3 8 1 0,4 7 0 15,-5-12-14-15,1 12-3 0,-1 0-1 0,-3 12 0 0,-9-5-11 0,0 8 10 16,0 4-10-16,-5 3 10 0,1 4 2 0,4 4 1 16,4-3 0-16,-4-1 0 15,9 4-5-15,-1 7-8 0,0-7 11 0,5 7-11 0,4 5 0 16,0-9 0-16,-1 1-12 0,1-4 3 16,4-4-115-16,-4 4-24 0,4-4-4 0</inkml:trace>
          <inkml:trace contextRef="#ctx0" brushRef="#br0" timeOffset="267.5124">23712 1976 2300 0,'0'0'51'0,"0"0"10"0,0 0 3 0,4 18 0 0,1-6-52 0,-1 14-12 0,0-4 0 0,0 8 0 15,-4 0 60-15,0 0 10 0,0 4 2 0,-4-4 0 16,4-1-23-16,-4 5-4 0,0-15-1 0,4 3 0 15,-5-7-28-15,5 0-7 0,-4-4-1 0,4-3 0 0,0-8 4 0,0 0 0 16,0 0 0-16,0 0 0 16,0 0 0-16,0 0 0 0,0-8 0 0,0-6 0 15,0-1 16-15,0-8 3 0,4 1 1 0,5-5 0 16,-1 1-32-16,1-4 0 0,3 4 0 0,9-4 0 16,-4 8-80-16,8-1-23 0,-4 1-4 0,5 3-1 15,-5-3-118-15,4 3-24 0</inkml:trace>
          <inkml:trace contextRef="#ctx0" brushRef="#br0" timeOffset="520.8914">24066 1837 1382 0,'8'0'123'0,"1"4"-99"16,3 3-24-16,1 1 0 0,-1 3 65 0,5 4 8 16,0 4 2-16,0 7 0 0,-4-4 8 0,-1 8 1 15,-3 4 1-15,3-8 0 0,-8 4 23 0,5 4 4 16,-9-4 0-16,4-4 1 0,-4-4-57 0,0 1-11 15,0-4-2-15,0-8-1 0,-4-4-14 0,4 1-4 0,0-8 0 0,0 0 0 0,0 0 13 0,0 0 3 16,0 0 0-16,0 0 0 0,0 0-23 0,-4-12-4 16,4-2-1-16,4-1 0 15,0-8-12-15,4 8 0 0,1-4 0 0,4 1 0 16,-1-12 0-16,9 11 0 16,0-3 0-16,4-5 0 15,9 5-44-15,-4-8-12 0,3 4-3 0,-3 0 0 16,-5 3-179-16,-4 8-36 0,21-33-7 0,-12 25-2 0</inkml:trace>
          <inkml:trace contextRef="#ctx0" brushRef="#br0" timeOffset="1131.3974">24916 1976 1148 0,'0'0'51'0,"0"0"10"0,0 0-49 0,8 0-12 0,1-12 0 0,-5 9 0 16,-4 3 80-16,8-4 14 0,-8 4 2 0,0 0 1 0,0 0 25 0,0 0 5 0,0 0 1 0,0 0 0 16,0 0-103-16,0 0-25 15,5 11 0-15,-5 4 0 16,-5 8 56-16,1 3 7 0,-4-4 1 0,-5 8 0 0,0 0-52 0,5-8-12 16,-5 12 0-16,5-11 0 0,-5 3 0 0,9-4 0 15,-4 1 0-15,4 3 0 0,-1-19 0 0,5 8 0 16,0-3 0-16,5-5 0 0,-1 1 0 0,0-5 0 15,4 1 0-15,5-4 0 0,-5 0 0 0,9-4 0 16,-4-7 0-16,4 4 0 0,0-5 0 0,-1-3 0 16,5-3 0-16,-4-1 0 0,4-4 0 0,0 1 0 0,0 0 0 0,5-1 0 15,-10 4 54-15,6-7 8 16,-6 15 2-16,1-8 0 0,-4 4-52 0,4 0-12 16,-9 8 0-16,0 3 0 0,-8 4 0 0,0 0 0 15,0 0 0-15,0 0 0 0,0 0 0 0,0 0 0 16,-8-4 0-16,-5 8 0 0,-3 0 0 0,-1 3 0 0,-4 1 0 0,0-1 0 15,0 8 0-15,4 4 0 0,-4 0 0 16,4-8 0-16,4 4 0 0,1 0 0 0,-1 4 0 16,5-1 0-16,3 1 0 0,1 0 0 0,4-4 0 0,4 0 0 15,-4-4 0-15,5 0 0 0,-1 0 0 0,8-3 0 0,1-4-13 0,0-1-6 16,4-3-1-16,8 0 0 16,4-3 32-16,5-5 7 0,0 1 1 0,3-5 0 15,-3 5-20-15,0-12 0 0,-1 4 0 0,5 0 0 16,0-11 0-16,0 4 0 0,4-1 0 0,0-11 0 15,0 5 0-15,5 2 0 0,3 1 0 0,1 4 0 16,3 3 0-16,-3 0 0 0,-13 8 0 0,-5 4 0 16,-7-1 55-16,-5 4 7 0,-4 8 2 0,-5 4 0 15,-3 3-52-15,-1 4-12 0,-4 7 0 0,0 1 0 0,1-1 54 0,-1 8 8 16,4 4 2-16,-3 3 0 16,-1-3-103-16,-4 3-20 0,0 1-4 0,0-1-752 15,4 0-150-15</inkml:trace>
        </inkml:traceGroup>
        <inkml:traceGroup>
          <inkml:annotationXML>
            <emma:emma xmlns:emma="http://www.w3.org/2003/04/emma" version="1.0">
              <emma:interpretation id="{B29189ED-7C32-4BC6-8C80-A05CAB46D0E7}" emma:medium="tactile" emma:mode="ink">
                <msink:context xmlns:msink="http://schemas.microsoft.com/ink/2010/main" type="inkWord" rotatedBoundingBox="30124,3368 30216,3372 30215,3386 30123,3383"/>
              </emma:interpretation>
              <emma:one-of disjunction-type="recognition" id="oneOf1">
                <emma:interpretation id="interp1" emma:lang="" emma:confidence="0">
                  <emma:literal>-</emma:literal>
                </emma:interpretation>
                <emma:interpretation id="interp2" emma:lang="" emma:confidence="0">
                  <emma:literal>.</emma:literal>
                </emma:interpretation>
                <emma:interpretation id="interp3" emma:lang="" emma:confidence="0">
                  <emma:literal>,</emma:literal>
                </emma:interpretation>
                <emma:interpretation id="interp4" emma:lang="" emma:confidence="0">
                  <emma:literal>_</emma:literal>
                </emma:interpretation>
                <emma:interpretation id="interp5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1250.2192">26848 2518 2419 0,'25'-11'107'0,"-12"11"22"0,-1 0-103 0,1 0-26 16,-5 0 0-16,1 0 0 0,3 0 0 0,-12 0 0 16,0 0 0-16,0 11-1072 0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1:38.48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766BDFA-E52D-4DCE-86F0-1D2E51115B2B}" emma:medium="tactile" emma:mode="ink">
          <msink:context xmlns:msink="http://schemas.microsoft.com/ink/2010/main" type="writingRegion" rotatedBoundingBox="13958,14094 15604,14094 15604,15171 13958,15171"/>
        </emma:interpretation>
      </emma:emma>
    </inkml:annotationXML>
    <inkml:traceGroup>
      <inkml:annotationXML>
        <emma:emma xmlns:emma="http://www.w3.org/2003/04/emma" version="1.0">
          <emma:interpretation id="{375F23AE-A9F6-4FA4-852D-D2AA4644F9C7}" emma:medium="tactile" emma:mode="ink">
            <msink:context xmlns:msink="http://schemas.microsoft.com/ink/2010/main" type="paragraph" rotatedBoundingBox="13958,14094 15604,14094 15604,15171 13958,15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E5A001-363D-48D9-8237-925AE3B9C74E}" emma:medium="tactile" emma:mode="ink">
              <msink:context xmlns:msink="http://schemas.microsoft.com/ink/2010/main" type="line" rotatedBoundingBox="13958,14094 15604,14094 15604,15171 13958,15171"/>
            </emma:interpretation>
          </emma:emma>
        </inkml:annotationXML>
        <inkml:traceGroup>
          <inkml:annotationXML>
            <emma:emma xmlns:emma="http://www.w3.org/2003/04/emma" version="1.0">
              <emma:interpretation id="{62303FF8-79A2-4E71-9F50-085AEC9E9AE2}" emma:medium="tactile" emma:mode="ink">
                <msink:context xmlns:msink="http://schemas.microsoft.com/ink/2010/main" type="inkWord" rotatedBoundingBox="13958,14094 14391,14094 14391,15171 13958,1517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11019 13251 403 0,'-5'-7'36'0,"1"-1"-36"16,-4 1 0-16,8 7 0 0,0 0 376 0,0 0 69 15,0 0 14-15,0 0 2 0,-9 11-321 0,5 11-65 16,-8 12-13-16,3 7-2 0,-8 8-27 0,5 11-5 16,-9 7 0-16,4-3-1 0,-4 7 23 0,4-4 5 15,0-3 1-15,0-1 0 0,-4 1-9 0,4-4-2 16,1 0 0-16,3-8 0 0,0-7-21 0,1 0-5 16,-1-8-1-16,5-11 0 0,-1 1-4 0,1-9-1 15,-1-6 0-15,5-1 0 0,0-4 5 0,4-7 1 0,0 0 0 0,0 0 0 16,0 0-4-16,0-7-1 15,8-4 0-15,-3-8 0 0,3-4-14 0,5 1 0 16,3-8 0-16,1 4 0 0,0-8 0 0,8 4 0 16,5 0 0-16,-1 0 0 0,-3 8 0 0,3 3 0 0,-8 8 0 0,4 4-10 0,-8 7 10 0,4 3 0 15,-12 8 10-15,7 4-10 0,-3 4 0 0,4 0 0 16,-9 3-11-16,1 1 11 0,-5 3-8 0,0 0 8 16,5 0 0-16,-5 0 0 31,0-3-101-31,0-1-16 0,5 1-3 0,-1-4-680 0,0-5-136 0</inkml:trace>
        </inkml:traceGroup>
        <inkml:traceGroup>
          <inkml:annotationXML>
            <emma:emma xmlns:emma="http://www.w3.org/2003/04/emma" version="1.0">
              <emma:interpretation id="{12687D40-A1DD-4E35-A103-BF40BF0ED1A5}" emma:medium="tactile" emma:mode="ink">
                <msink:context xmlns:msink="http://schemas.microsoft.com/ink/2010/main" type="inkWord" rotatedBoundingBox="15132,14116 15604,14116 15604,14651 15132,14651"/>
              </emma:interpretation>
              <emma:one-of disjunction-type="recognition" id="oneOf1">
                <emma:interpretation id="interp1" emma:lang="" emma:confidence="1">
                  <emma:literal>2</emma:literal>
                </emma:interpretation>
                <emma:interpretation id="interp2" emma:lang="" emma:confidence="0">
                  <emma:literal>Z</emma:literal>
                </emma:interpretation>
                <emma:interpretation id="interp3" emma:lang="" emma:confidence="0">
                  <emma:literal>z</emma:literal>
                </emma:interpretation>
                <emma:interpretation id="interp4" emma:lang="" emma:confidence="0">
                  <emma:literal>.</emma:literal>
                </emma:interpretation>
                <emma:interpretation id="interp5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335.1528">11856 13334 2487 0,'0'0'55'0,"9"-12"11"0,7-3 2 0,1 0 2 0,9 4-56 0,-1 0-14 16,0 3 0-16,0 1 0 0,-4 7 8 0,-4-4 0 16,0 8-8-16,0-4 12 0,-5 7-3 0,-3 5-1 15,-1 6 0-15,-3 1 0 0,-10 7-8 0,1 4 12 0,-4 4-12 0,-5 7 12 16,-4 0 7-16,0-3 1 15,1 3 1-15,-1-8 0 0,4 1 11 0,0-4 1 16,5-8 1-16,4 1 0 0,-5-1-15 0,9-7-3 16,0 0-1-16,5-3 0 0,3-5-15 0,5 0 11 15,-1-3-11-15,5-4 10 0,4-4 17 0,9 1 3 0,-1-1 1 0,9-3 0 32,0-1-53-32,0-3-10 0,4 0-3 0,-4-1-817 0,0 1-163 0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2:06.87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8570961-214F-4F39-80D4-383FAF237E42}" emma:medium="tactile" emma:mode="ink">
          <msink:context xmlns:msink="http://schemas.microsoft.com/ink/2010/main" type="writingRegion" rotatedBoundingBox="5996,1737 4868,5493 3737,5153 4865,1397"/>
        </emma:interpretation>
      </emma:emma>
    </inkml:annotationXML>
    <inkml:traceGroup>
      <inkml:annotationXML>
        <emma:emma xmlns:emma="http://www.w3.org/2003/04/emma" version="1.0">
          <emma:interpretation id="{D8F9CB26-FEEE-454F-AFCE-1CF907EA43B7}" emma:medium="tactile" emma:mode="ink">
            <msink:context xmlns:msink="http://schemas.microsoft.com/ink/2010/main" type="paragraph" rotatedBoundingBox="5996,1737 4868,5493 3737,5153 4865,13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BF353F-7B7F-43B7-94D6-7031750088F6}" emma:medium="tactile" emma:mode="ink">
              <msink:context xmlns:msink="http://schemas.microsoft.com/ink/2010/main" type="line" rotatedBoundingBox="5996,1737 4868,5493 3737,5153 4865,1397"/>
            </emma:interpretation>
          </emma:emma>
        </inkml:annotationXML>
        <inkml:traceGroup>
          <inkml:annotationXML>
            <emma:emma xmlns:emma="http://www.w3.org/2003/04/emma" version="1.0">
              <emma:interpretation id="{7DFA7AD2-FAB8-4E59-9BA2-C7E9CEB9B172}" emma:medium="tactile" emma:mode="ink">
                <msink:context xmlns:msink="http://schemas.microsoft.com/ink/2010/main" type="inkWord" rotatedBoundingBox="5996,1737 5612,3015 4481,2675 4865,1397"/>
              </emma:interpretation>
            </emma:emma>
          </inkml:annotationXML>
          <inkml:trace contextRef="#ctx0" brushRef="#br0">2983 550 1267 0,'-9'0'56'0,"9"0"12"0,0 0-55 0,0 0-13 16,5 11 0-16,3 4 0 0,0 8 117 0,5 3 21 0,-5 8 4 0,5 7 1 16,0 4-30-16,-1 3-5 0,-3 5-2 0,-1-1 0 15,-4 4-35-15,1 4-7 0,-5 11-2 0,0 0 0 16,0 8-38-16,-9 3-8 0,5 0-2 0,-9 5 0 31,1-1-68-31,-5 7-14 0,-8 8-2 0,-5-4-942 0</inkml:trace>
          <inkml:trace contextRef="#ctx0" brushRef="#br0" timeOffset="-195.198">2364 1156 691 0,'-8'-15'30'0,"8"15"7"0,0-11-29 0,-5 4-8 16,5-8 0-16,0 0 0 0,0 7 176 0,5-7 35 16,3 0 6-16,-4 0 2 15,9 0-131-15,0 0-25 0,-1-3-6 0,5 3-1 16,-4 4-17-16,3-1-4 0,1 9-1 0,-8-1 0 16,-9 4-24-16,12 7-10 0,-3 5 8 0,-5-1-8 0,-4 7 0 0,-4 5 0 15,0 3 0-15,-9 0 0 16,0 8 27-16,1-8 0 0,-5 4 0 0,4 0 0 0,-4-4 5 15,5 4 0-15,-1-7 1 0,5-1 0 0,3 0-17 0,5-3-3 16,5 0-1-16,-1-4 0 0,4 0-12 0,9-11 0 16,0 3 8-16,8 0-8 0,1-7 0 0,3 0 0 15,5 0 0-15,-1-7 0 16,-3 7-157-16,-1 0-35 0,26-7-6 0,-17 3-2 0</inkml:trace>
          <inkml:trace contextRef="#ctx0" brushRef="#br0" timeOffset="-489.0951">2048 872 864 0,'0'0'76'0,"0"0"-60"15,0 0-16-15,0 0 0 0,-8 11 114 0,0 4 20 16,-1 4 4-16,1 11 1 0,-5 7-68 0,5-7-14 16,-5 8-2-16,5-1-1 0,3 4-7 0,1 0-2 15,0 0 0-15,4 1 0 0,0 2-14 0,0 1-3 16,0 0-1-16,0-7 0 0,8 3-27 0,-3-8 8 15,-1 5-8-15,4-12 0 0,1 0 0 0,-1-3 0 0,1-5 0 0,-1-3-536 32,5-3-112-32</inkml:trace>
        </inkml:traceGroup>
        <inkml:traceGroup>
          <inkml:annotationXML>
            <emma:emma xmlns:emma="http://www.w3.org/2003/04/emma" version="1.0">
              <emma:interpretation id="{E32E7DF4-3D3D-4239-AD85-78EF4242F00B}" emma:medium="tactile" emma:mode="ink">
                <msink:context xmlns:msink="http://schemas.microsoft.com/ink/2010/main" type="inkWord" rotatedBoundingBox="4838,4758 4637,5424 4075,5255 4275,458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239.0717">1611 3513 403 0,'0'0'36'0,"0"0"-36"0,0 0 0 0,0 0 0 16,0 0 126-16,0 0 18 0,0 0 4 0,0 0 1 15,8-4-85-15,-8 4-18 0,0 0-3 0,0 0-1 0,0 0-18 0,0 0-3 16,0 0-1-16,0 0 0 16,0 0 33-16,0 0 7 0,0 8 0 0,0 3 1 15,0 8-8-15,0-4-1 0,-4 4-1 0,0 3 0 16,4 0-19-16,0 1-3 0,-9 3-1 0,1 0 0 15,8 4-2-15,-4-4-1 0,-1 1 0 0,5-5 0 0,-4 0 4 16,4 1 1-16,-4-4 0 0,0 7 0 16,4-8-13-16,-9 5-2 0,5-1-1 0,0-3 0 0,-4 0-3 0,-1-1-1 15,1 1 0-15,-1 0 0 0,1 0 0 0,-1-4 0 16,5 0 0-16,-4 0 0 0,4-4 1 0,-5 0 0 16,5 0 0-16,0 0 0 0,4-11-11 0,-4 8 0 15,4-1-10-15,0-7 10 0,0 8 0 0,0-8 0 16,0 0 0-16,0 0 10 0,0 7-2 0,0-7 0 15,0 0 0-15,0 0 0 0,0 0-8 0,0 0 8 16,0 0-8-16,0 0 8 0,0 0 7 0,0 0 1 16,0 0 0-16,0-7 0 0,0-4-8 0,4 3-8 15,0-7 11-15,0 4-11 0,5-4 8 0,-5 0-8 16,4 0 0-16,1-4 0 0,-1 4 0 0,-4 0 0 16,5-3 0-16,-1-1 0 0,1 0 0 0,-1 4 0 15,0-3 0-15,1 3 0 0,-1 0 0 0,1 0 0 0,-1 0 0 0,5 4 0 16,-9-4 0-16,4 3 0 0,1 5 0 0,3-4-9 15,1 3 9-15,4-3 0 0,-9 3 10 0,13-3-10 16,-4 4 15-16,0-1-3 0,4-3-1 0,-4 4 0 16,0-1 1-16,0 4 1 0,4 4 0 0,-5 4 0 15,1 4-4-15,-4 3-1 0,-1 4 0 0,-3 0 0 0,-1 7 33 0,-3 4 7 16,-1 4 0-16,-4 0 1 0,0 0-9 0,4 0-3 16,-8 4 0-16,4-4 0 15,4 0-23-15,0-4-5 0,0 0-1 0,5-4 0 16,-5 1-8-16,0-4-11 0,5-4 3 0,-5 0 0 15,4-4-133-15,5-4-27 0,0 1-4 0,3-12-801 0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2:09.70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4FAB625-906C-4021-A962-C749DAB95EBC}" emma:medium="tactile" emma:mode="ink">
          <msink:context xmlns:msink="http://schemas.microsoft.com/ink/2010/main" type="writingRegion" rotatedBoundingBox="5704,2652 31672,561 32057,5349 6089,7440"/>
        </emma:interpretation>
      </emma:emma>
    </inkml:annotationXML>
    <inkml:traceGroup>
      <inkml:annotationXML>
        <emma:emma xmlns:emma="http://www.w3.org/2003/04/emma" version="1.0">
          <emma:interpretation id="{E4DD951D-7D4D-4FA6-A2CD-A57130C39E6E}" emma:medium="tactile" emma:mode="ink">
            <msink:context xmlns:msink="http://schemas.microsoft.com/ink/2010/main" type="paragraph" rotatedBoundingBox="5704,2652 31672,561 32057,5349 6089,74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6DEEFA-D435-4BE9-A562-09165677C90C}" emma:medium="tactile" emma:mode="ink">
              <msink:context xmlns:msink="http://schemas.microsoft.com/ink/2010/main" type="line" rotatedBoundingBox="5704,2652 30793,632 30959,2696 5870,4717"/>
            </emma:interpretation>
          </emma:emma>
        </inkml:annotationXML>
        <inkml:traceGroup>
          <inkml:annotationXML>
            <emma:emma xmlns:emma="http://www.w3.org/2003/04/emma" version="1.0">
              <emma:interpretation id="{8ECBB90E-1A44-457C-AC9D-AB70DF9E1BC4}" emma:medium="tactile" emma:mode="ink">
                <msink:context xmlns:msink="http://schemas.microsoft.com/ink/2010/main" type="inkWord" rotatedBoundingBox="5718,2827 9101,2554 9253,4444 5870,47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4553 1744 1785 0,'0'0'159'0,"0"0"-127"0,0 0-32 0,0 15 0 16,-5-4 63-16,5 4 6 0,-4 7 2 0,0 1 0 15,0 3 2-15,0 8 1 0,-5 10 0 0,1-2 0 16,4 2-11-16,-5 1-3 0,1 4 0 0,3-4 0 16,1 0-25-16,4 3-6 0,0 1-1 0,4 0 0 0,1-8-19 0,3 4-9 15,5 7 8-15,-1-11-8 0,5 4-12 0,-4-4-7 16,-5-7-1-16,1 3-1 16,3-3-207-16,1-4-40 0,8 15-9 15,0-23-583-15</inkml:trace>
          <inkml:trace contextRef="#ctx0" brushRef="#br0" timeOffset="223.789">4881 2350 1382 0,'8'-38'61'0,"1"20"13"0,8-9-59 0,-1-3-15 16,5 4 0-16,5-11 0 0,3-1 112 0,5 5 20 16,-5 3 4-16,1-8 1 0,-1 16-20 0,1 0-4 15,-5 10-1-15,0 9 0 0,-4 3-43 0,0 7-9 0,0 8-1 0,-4 11-1 0,0 4-30 0,-4 8-7 16,3-1-1-16,-3 4 0 0,0 0 4 0,4 0 0 31,-5 4 0-31,5 0 0 0,4 0-14 0,-4-4-2 0,0 0-8 0,4-7 12 16,0 4-12-16,0-12 0 0,0 0-12 0,-4-4 12 31,0-7-139-31,-5-3-21 0,9-5-4 0,-8-3-848 0</inkml:trace>
          <inkml:trace contextRef="#ctx0" brushRef="#br0" timeOffset="406.0353">5857 1837 1728 0,'0'0'153'0,"-8"0"-122"0,-1 8-31 0,1-5 0 15,-5 9 78-15,1 10 10 0,-9 12 1 0,0 3 1 16,-9 4-2-16,-3 19-1 0,-5-4 0 0,-4 4 0 0,0 7-32 0,-1 5-7 16,-3-1 0-16,0 0-1 15,0 7-31-15,-1-7-5 0,5-3-2 0,4-5 0 0,0 1-9 0,5-8-17 16,3-4 4-16,5-10 1 15,0-1-183-15,0-4-36 0</inkml:trace>
          <inkml:trace contextRef="#ctx0" brushRef="#br0" timeOffset="664.7731">6236 1489 2286 0,'17'11'50'0,"4"-7"10"0,0 11 3 0,4 4 1 0,1 7-51 0,3 8-13 0,-4 7 0 0,-4 0 0 16,-4 8 73-16,0 7 12 0,-4 7 3 0,-9 8 0 15,4 1 6-15,-8 2 2 0,-4 1 0 0,-4 4 0 16,-1-8-68-16,-3 0-12 0,-10 0-4 0,6-7 0 16,-1-1-3-16,-8-3-1 0,4-8 0 0,-1 1 0 15,-3-8-22-15,0-8-5 0,-4 1-1 0,3-5 0 31,-7-3-220-31,7-4-45 0,-33 15-9 0,17-18-2 0</inkml:trace>
          <inkml:trace contextRef="#ctx0" brushRef="#br0" timeOffset="-222.9602">3164 3094 1609 0,'17'-33'71'0,"-9"21"15"0,0 1-69 0,5-4-17 16,0-7 0-16,8-1 0 0,4 1 96 0,4 3 16 16,5-7 4-16,0 7 0 0,4-3-67 0,-5 3-13 15,-3 0-2-15,3 1-1 0,1 3-33 0,0 0-20 16,-5 3 2-16,-4-3-608 0,5 4-122 0</inkml:trace>
          <inkml:trace contextRef="#ctx0" brushRef="#br0" timeOffset="-382.4745">3559 2477 288 0,'0'-19'25'0,"0"19"-25"15,0 0 0-15,0 0 0 0,0 0 160 0,0 0 28 0,0 0 4 0,5-4 2 16,3-3-78-16,0-1-15 16,1 1-3-16,-1-4-1 0,5 0-15 0,-1-4-3 15,1 3-1-15,4-6 0 0,-4 3-31 0,-1-4-7 16,1 0 0-16,-1-3-1 0,-3-1-3 0,-1 1-1 15,1 0 0-15,-1-5 0 0,-4 1 1 0,1 0 0 0,-5-4 0 0,4 8 0 16,-4-8-9-16,-4 0-2 0,4 0 0 0,-5 4 0 16,5 3-6-16,-4-7-2 0,0 4 0 0,0 4 0 15,-9-1 5-15,9 1 1 0,4 7 0 0,-4-4 0 16,-1 8-23-16,1 3 0 0,0-3 0 0,4 11 0 16,0 0 0-16,-8 11 9 0,-1-7-9 0,1 15 0 15,4 11 0-15,-5 11-16 0,-3 11 2 0,-1 4 0 16,9 8 32-16,-5 3 6 0,1 8 2 0,-1 4 0 15,1 7 19-15,0-8 4 0,-5 8 1 0,5 8 0 0,-1-16-2 0,-3 5-1 16,-1-8 0-16,-4 3 0 16,4-3-21-16,-3-4-4 0,3 0-1 0,-4-4 0 15,0-3-13-15,0 0-8 0,5-8 8 0,-1-4-8 16,1-7-64-16,-1-4-16 0,0-3-4 16,1-5-677-16,3-7-135 0</inkml:trace>
        </inkml:traceGroup>
        <inkml:traceGroup>
          <inkml:annotationXML>
            <emma:emma xmlns:emma="http://www.w3.org/2003/04/emma" version="1.0">
              <emma:interpretation id="{25C3D291-60CB-496D-B706-FFB4CF5B6F47}" emma:medium="tactile" emma:mode="ink">
                <msink:context xmlns:msink="http://schemas.microsoft.com/ink/2010/main" type="inkWord" rotatedBoundingBox="10347,2998 10961,2948 10990,3308 10376,335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702.7831">7781 2271 1450 0,'0'0'32'0,"0"0"6"0,0 0 2 0,8-4 1 0,1 1-33 0,7 3-8 0,5-4 0 0,0 0 0 0,5 0 53 0,-1 1 9 31,4-1 2-31,1-4 0 0,-1 1 4 0,1 7 0 16,3-7 1-16,1 3 0 0,0 0-48 0,-1 0-9 16,1 4-3-16,4 0-586 15,0 0-118-15</inkml:trace>
          <inkml:trace contextRef="#ctx0" brushRef="#br0" timeOffset="4503.5878">7734 2024 518 0,'-16'-4'23'0,"16"4"5"0,-5-3-28 0,-3-1 0 16,4 0 0-16,4 4 0 0,-9-3 159 0,9 3 26 15,0 0 6-15,0-8 1 0,0 4-96 0,5-3-18 16,3-1-4-16,0-3-1 0,1 4-25 0,3-1-4 0,1 1-2 0,4-1 0 15,4 4 4-15,4-7 1 0,0 4 0 0,1-1 0 16,3 5-27-16,5-5-6 0,-5 8-1 0,5 0 0 16,-5 0-2-16,1 4-1 0,-1 0 0 0,1 7 0 15,-5-11-10-15,0 3 0 0,-4 1 0 0,0 7 0 16,-4-7-32-16,4 0-9 0,-8 7-2 0,-1-7 0 31,-3 0-42-31,4 3-9 0,-1-7-2 0,1 4 0 0</inkml:trace>
        </inkml:traceGroup>
        <inkml:traceGroup>
          <inkml:annotationXML>
            <emma:emma xmlns:emma="http://www.w3.org/2003/04/emma" version="1.0">
              <emma:interpretation id="{C66F91AD-D1CF-47A2-B0C1-25A3C0D4530D}" emma:medium="tactile" emma:mode="ink">
                <msink:context xmlns:msink="http://schemas.microsoft.com/ink/2010/main" type="inkWord" rotatedBoundingBox="12062,2628 15381,2361 15452,3236 12132,350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797.5292">9990 1695 946 0,'0'0'42'0,"0"-7"9"0,4-5-41 0,1 5-10 15,-5-4 0-15,0-1 0 0,4 5 112 0,-4-8 21 16,0 4 4-16,4-4 1 0,-4 7-35 0,0-3-7 16,0 0-2-16,0 0 0 0,0 3-34 0,0 1-6 0,0 3-2 0,0-7 0 15,0 11-20-15,0 0-4 0,-4-8 0 0,4 8-1 16,-4-7-16-16,4 7-3 15,-5-4-8-15,-3 0 12 0,0 0-4 0,-9 8-8 16,4-4 11-16,-4 8-11 0,-8 3 14 0,-4 4-4 16,-5 4-1-16,-4-4 0 0,9 11-9 0,-5 0 0 0,-4 8 0 0,4-1 0 15,-3 5 8-15,3 10 10 0,9-7 2 0,-1 8 0 16,5 0-7-16,0 3-1 0,4-7 0 16,5 0 0-16,3-8-12 0,1 4 0 0,4-7 0 0,0-4 0 15,8 0 8-15,-4-15-8 0,4 0 0 0,4-4 9 16,1 0-9-16,3-3 10 0,5-4-10 0,4-8 10 15,5-7 2-15,3-4 1 0,0-4 0 0,5-3 0 16,4-1-1-16,0-7 0 0,0-4 0 0,-5-3 0 16,1 0-12-16,-4-1 0 0,-1-3 0 0,-4 0 0 15,1-4 0-15,-5-7 8 0,-5 7-8 0,1 4 9 0,0 7-9 0,-4 0 0 16,-1 12 0-16,-3 11 0 0,-5-4 0 0,0 11 0 16,-4 4 0-16,0 0 0 0,0 11-9 0,0 4 9 15,0 8 0-15,0-1 0 0,0 12 0 0,-4 7 0 16,0 0 12-16,0 0-3 0,-1 8-9 0,1-8 10 15,0 8-10-15,0-8 10 16,4-4-100-16,-4 1-20 0,-1-5-4 0</inkml:trace>
          <inkml:trace contextRef="#ctx0" brushRef="#br0" timeOffset="6209.3894">10571 1684 1915 0,'0'0'42'0,"0"0"9"0,9 7 1 0,-1-3 2 0,0 4-43 0,1-1-11 0,-5 4 0 0,0 0 0 16,0 4 76-16,1 4 14 0,-5 11 2 0,0-4 1 15,0 4-44-15,-5 8-9 0,1-1-1 0,0 0-1 16,-4 5-2-16,-1-1 0 0,1 4 0 0,4-12 0 16,-5 5-25-16,5-8-11 0,-5 0 8 0,5-8-8 15,0 0 0-15,4-3 0 0,-4-4 0 0,4 0 0 0,-4 0 12 0,4-11-4 16,0-4 0-16,0 0 0 15,0 0-8-15,0 0 8 0,0 0-8 0,0 0 8 16,0 0 0-16,0 0 0 0,-9-11 0 0,5-4 0 16,0-4-8-16,4-4 0 0,0-10 0 0,0-1 0 15,4-7 0-15,0-4 0 0,0-7 0 0,9-4 0 0,0-4 0 16,8-4-11-16,0 0 3 0,8 5 0 16,5-1-17-16,0 11-3 0,3 0-1 0,1 8 0 0,4 11 15 0,-8 4 3 15,-4 11 1-15,-1 8 0 0,-8 7 18 0,0 4 3 16,-8 10 1-16,-5 5 0 0,-8 11-12 0,-8 8-12 15,-1-1 2-15,-12 4 1 0,-8 8 21 0,-1 3 4 16,1 0 0-16,-1 1 1 0,1-5-17 0,4 1 0 16,-1-4-8-16,5-4 8 15,0-15-108-15,0 4-16 0,9-7-4 0</inkml:trace>
          <inkml:trace contextRef="#ctx0" brushRef="#br0" timeOffset="6584.5345">11337 1650 2109 0,'0'0'46'0,"0"0"10"0,4 11 1 0,5 4 3 0,-5 4-48 0,0 3-12 15,0 8 0-15,1 0 0 16,-5 0 48-16,0 4 6 0,0 0 2 0,-5 7 0 16,1-4-13-16,0-7-3 0,-5 4 0 0,1-4 0 15,0 0-18-15,-1-8-4 0,1 4-1 0,-5-7 0 0,5 0-17 0,-5-1 10 16,1-3-10-16,3 0 8 0,-4-3 0 0,5-5 0 15,0-3 0-15,-1 3 0 16,-3-3-8-16,7-4 0 0,5 0 0 0,0 0 0 16,-4-8 0-16,4 1 0 0,0-8 0 0,4-4 0 15,-4-3 0-15,9-4 0 0,-1-4 0 0,1-4 0 16,3-7 0-16,1-4 0 0,0-7 0 0,3 3 0 0,1-11-11 0,4 0 3 16,0 4 0-16,5 0 0 0,-1 4-1 0,4-1 0 15,9 12 0-15,-4 4 0 0,-5 3 9 0,-3 15 0 16,-5 8 8-16,-5 4-8 0,1 14 0 0,-8 4 0 15,-1 8 0-15,-4 4 0 0,-4 10 11 0,-4 8-3 16,-9 1 0-16,1-1 0 0,-5 0 4 0,-4 4 0 16,0 3 0-16,0-3 0 0,0 0-94 0,4 0-18 0,0-8-4 0</inkml:trace>
          <inkml:trace contextRef="#ctx0" brushRef="#br0" timeOffset="6860.1874">11956 1557 2091 0,'0'0'46'0,"4"3"10"0,0 12 1 0,0 0 2 0,5 4-47 0,-5 11-12 0,0-4 0 0,-4 8 0 16,4-4 64-16,-4 3 10 0,0 1 2 0,0-4 1 16,0-4-25-16,0 0-6 0,0-3-1 0,0-5 0 15,0-3-20-15,5-3-4 0,-5-12-1 0,0 0 0 16,0 0 10-16,0 0 2 0,0 0 0 0,0 0 0 15,8-4 0-15,0-4 0 0,1-7 0 0,4 1 0 16,-1-9 0-16,1-3 0 0,-1 0 0 0,1 0 0 16,4-1-32-16,0-3-13 0,4 0 1 0,4-3 0 15,-4-5-19-15,8 5-3 0,-3-1-1 16,7 0 0-16,1 1-241 0,4 3-49 0,38-34-10 16,-22 27-1-16</inkml:trace>
          <inkml:trace contextRef="#ctx0" brushRef="#br0" timeOffset="7096.355">12558 1500 1594 0,'-5'12'35'0,"1"-1"7"0,0 4 2 0,0-8 1 0,4 8-36 0,-4 4-9 16,-1 0 0-16,5 3 0 0,0-3 104 0,-4 0 20 16,8-1 3-16,1 1 1 0,-5-4-52 0,4-4-9 0,4 4-3 0,-4 0 0 0,9-4-38 15,-5-3-8-15,5-1-2 0,0-3 0 16,-1 0-6-16,1 0-2 0,0 3 0 0,-1-7 0 16,1 0 20-16,-5 0 3 0,1-11 1 0,-5 7 0 15,4 0-14-15,1-7-2 16,-1 4-1-16,1-5 0 0,-5 1 7 0,4 4 2 15,1-8 0-15,-5 0 0 0,-4 0 7 0,0 0 1 16,4 4 1-16,-4-1 0 0,0 5-13 0,0-4-4 16,0 11 0-16,0 0 0 0,-8-4-3 0,-5 4-1 0,-4 4 0 0,0-1 0 31,-4 5-38-31,0-1-8 0,0 8-2 0,-8 0-1193 0</inkml:trace>
        </inkml:traceGroup>
        <inkml:traceGroup>
          <inkml:annotationXML>
            <emma:emma xmlns:emma="http://www.w3.org/2003/04/emma" version="1.0">
              <emma:interpretation id="{4F16E97F-8D57-4D8F-B323-0E6752E5B079}" emma:medium="tactile" emma:mode="ink">
                <msink:context xmlns:msink="http://schemas.microsoft.com/ink/2010/main" type="inkWord" rotatedBoundingBox="15940,2284 18089,2111 18156,2951 16008,312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230.2967">14056 1471 1555 0,'0'0'68'0,"0"0"16"0,0 0-68 0,8 11-16 15,1 0 0-15,-1 8 0 0,-4 7 129 0,1-7 23 16,-10 3 4-16,5 4 0 0,0 8-87 0,0-8-17 16,0 4-4-16,0-4-1 0,0 0-33 0,0 4-6 15,0-11-8-15,-4 0 11 16,4-1-69-16,0-3-14 0,0-7-2 0,0 3-1 0</inkml:trace>
          <inkml:trace contextRef="#ctx0" brushRef="#br0" timeOffset="8350.9524">14456 1153 1839 0,'-9'-19'81'0,"9"8"18"0,0 3-79 0,0 1-20 0,0 7 0 0,0 0-541 16,0 0-112-16</inkml:trace>
          <inkml:trace contextRef="#ctx0" brushRef="#br0" timeOffset="8045.1198">13833 1471 1594 0,'-25'-12'35'0,"12"12"7"0,-4 0 2 0,0 0 1 0,-4 4-36 0,4 4-9 0,-4 3 0 0,0 7 0 0,-8-6 53 0,8 6 9 16,0 9 2-16,0-9 0 0,0 8 0 0,-5 4 0 16,1-3 0-16,4 3 0 15,4-4-34-15,0 4-6 0,1 3-2 0,3-6 0 16,0-1-14-16,5 4-8 0,-5 7 8 0,1-15-8 15,3 5-116-15,1-1-27 0,-9 15-5 16,9-11-2-16</inkml:trace>
          <inkml:trace contextRef="#ctx0" brushRef="#br0" timeOffset="7830.2744">13374 1628 230 0,'0'0'20'16,"0"-8"-20"-16,4 1 0 0,1-1 0 0,-1-3 74 0,-4 4 10 16,4-5 3-16,-4 5 0 0,-4-1 9 0,4 8 3 15,-4-3 0-15,4 3 0 0,0 0 12 0,0 0 2 16,-5-8 1-16,5 8 0 0,0 0-28 0,0 0-6 16,0 0 0-16,0 0-1 0,9 11-40 0,-1 8-8 15,5-4-2-15,4 0 0 0,4 0 24 0,0 0 5 0,0 4 1 0,8-12 0 16,-4 8-15-16,5-4-4 15,-5-3 0-15,0 3 0 0,-8 0-25 0,0 0-6 0,-4 1-1 0,-1 3 0 16,-7-8-19-16,3 4-4 16,-4 1-1-16,0-1 0 15,-4 4-140-15,0-4-29 0,0 15-6 0,5-7-517 0</inkml:trace>
          <inkml:trace contextRef="#ctx0" brushRef="#br0" timeOffset="8861.9447">14561 1474 1695 0,'8'0'37'0,"9"8"8"0,0-8 2 0,8 0 1 0,1 4-39 0,3 3-9 0,0 0 0 0,5 5 0 16,-9-1 76-16,1 4 12 15,-1-4 4-15,0 0 0 0,-8 4-58 0,0-3-11 0,-5-1-3 0,1 0 0 16,-5 0-3-16,-3-7-1 15,-5-4 0-15,-5 15 0 0,5-8 16 0,-8 5 4 16,-5-5 0-16,5 4 0 0,8-11-16 0,0 0-2 16,-8 4-1-16,8-4 0 0,-5 8-17 0,5-8 0 15,0 0 8-15,0 0-8 0,0 0 0 0,0 0 0 16,0 0 0-16,9-4 0 0,3-4 8 0,1-7-8 16,0 0 0-16,4 0 0 0,-1-3 0 0,1-5 8 0,0 5-8 0,4 3 0 15,-4-4 0-15,0 0 0 0,0 8 0 0,-5 3 0 0,1-3 0 0,-5 8 0 16,1-1 0-16,-9 4 0 0,12 4 0 0,-7 3 0 15,3 0 0-15,0 12 0 0,-3-11 0 0,-1 10 0 16,0-3 0-16,0 0 0 16,-4 0 0-16,4-4 0 0,-4 8 0 0,0-11 0 15,0 7 32-15,0 0 0 0,-4-8 0 0,4-7 0 16,0 0-32-16,0 0 0 0,0 11 0 0,0-11 0 16,0 0 0-16,0 0 0 0,0 0 0 0,0 0 0 15,0 0 0-15,0 0 0 0,4-15 0 0,1 0 0 16,-1-3 13-16,4-5-4 0,1 1-1 0,3-1 0 0,1 1-8 15,4 3 0-15,-5 0 0 0,1 1 0 0,4 3 0 16,0 4-14-16,-1 3 3 0,1 1 1 0,0 7 10 0,4 0 0 16,-4 3 0-16,0 5 0 0,-5-1 0 15,5 8-15-15,-4 0 3 0,-5 0 0 16,5 0-138-16,-5 4-27 0,-3 0-6 0,3-4-1 0</inkml:trace>
        </inkml:traceGroup>
        <inkml:traceGroup>
          <inkml:annotationXML>
            <emma:emma xmlns:emma="http://www.w3.org/2003/04/emma" version="1.0">
              <emma:interpretation id="{383625B5-22AA-49E7-A18D-AFF432ACAF20}" emma:medium="tactile" emma:mode="ink">
                <msink:context xmlns:msink="http://schemas.microsoft.com/ink/2010/main" type="inkWord" rotatedBoundingBox="18585,1686 21656,1439 21754,2655 18683,290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339.2982">16590 1291 2026 0,'4'-8'44'0,"17"5"10"0,4 3 2 0,9-11 1 0,-5 3-45 0,9-3-12 15,17 3 0-15,-1-7 0 0,-7 4 69 0,-1 0 12 16,0 3 3-16,1 5 0 0,-1-5-64 0,-8 4-20 0,-4-3 10 0,-5 3-10 16,5-3-85-16,-13-1-23 0,-4 1-4 0,-5-1-514 31,5 1-103-31</inkml:trace>
          <inkml:trace contextRef="#ctx0" brushRef="#br0" timeOffset="9512.8994">17200 502 1652 0,'0'0'36'0,"0"0"8"0,0 0 2 0,0 0 0 0,8 11-37 0,-4 8-9 0,1-1 0 0,-1 20 0 16,-8-5 92-16,-1 16 16 0,5 0 3 0,-12 7 1 0,-1 0 6 0,-4 0 2 15,1 4 0-15,-6 7 0 0,-3 4-71 0,-4-3-13 16,-1 3-4-16,1-4 0 0,8 4-32 0,-4-7 0 16,-9-1 0-16,4-3 0 31,14-11-166-31,-5-1-30 0</inkml:trace>
          <inkml:trace contextRef="#ctx0" brushRef="#br0" timeOffset="9678.9477">17309 1489 1497 0,'0'0'133'0,"0"0"-106"16,0 0-27-16,4 11 0 0,-8 1 128 0,4-1 21 15,4 4 4-15,-4 4 1 0,0-8-44 0,0 8-9 16,0-1-1-16,0 1-1 0,5-4-67 0,-5 4-12 15,-9-1-4-15,9-3 0 16,4 0-114-16,-4-4-23 0</inkml:trace>
          <inkml:trace contextRef="#ctx0" brushRef="#br0" timeOffset="9803.1922">17696 1010 1796 0,'0'0'40'0,"0"0"8"0,0 0 1 0,0 0 1 0,0 0-40 0,5 12-10 0,-1 6 0 0,-8 1-796 16</inkml:trace>
          <inkml:trace contextRef="#ctx0" brushRef="#br0" timeOffset="10063.3545">17928 1287 1400 0,'0'0'31'0,"8"8"6"0,-3-1 2 0,3 12 0 0,0 3-31 0,-3-3-8 0,-1 0 0 0,0 7 0 0,4-4 57 0,1-3 11 16,-5 4 1-16,0-5 1 0,5-7-5 0,-1 8-1 16,5-11 0-16,-5 3 0 15,1-11 4-15,3 0 0 0,1 0 0 0,4 0 0 0,-5-8 2 0,-3 1 1 16,-1-4 0-16,1-1 0 0,-1 1-28 16,0 4-6-16,-3-16-1 0,3 12 0 0,-8-4 1 0,4 0 0 15,-4-4 0-15,0 8 0 0,-8 4-5 0,4-4-2 16,-5 3 0-16,1-3 0 0,4 7-18 0,-9 0-3 15,0 4-1-15,1 8 0 0,-5 3-20 0,4-7-5 16,-4 3-1-16,5 8-796 16,-5-4-159-16</inkml:trace>
          <inkml:trace contextRef="#ctx0" brushRef="#br0" timeOffset="9156.9464">16131 1530 403 0,'29'-11'17'0,"-20"4"5"0,-5-1-22 0,-4 4 0 0,0-14 0 0,4 7 0 0,5 3 342 16,-5-3 64 0,-13 3 13-16,5 1 2 0,4 7-261 0,0 0-53 15,-4-8-11-15,-5 5-1 0,1-1-59 0,-5 8-12 0,5-1-3 0,-5 5 0 16,-12-1-21-16,4 5 0 15,8-5 0-15,-3 4 0 0,3-3 0 0,0 3 0 0,5-4 0 0,0 1 0 16,3 3 0-16,1-11 0 0,4 0 0 0,0 0 0 16,0 0 0-16,0 0 0 0,0 0 0 0,0 0 0 15,0 0 0-15,0 0 9 0,0 0-9 0,0 0 0 16,0 0 9-16,13 0-9 0,8-7 0 0,-4 3 9 16,-5 0-9-16,1 0-11 0,8 4 3 0,0 0 0 15,-8 0-32-15,-1 0-7 0,1 4-1 0,4 0 0 16,4 0-134-16,-9 3-27 0,-12-7-6 0,5 8-1 0</inkml:trace>
          <inkml:trace contextRef="#ctx0" brushRef="#br0" timeOffset="10368.5748">18492 1141 1652 0,'21'15'73'0,"-13"-3"15"0,1 6-70 0,3 8-18 0,-3 4 0 0,3-3 0 16,-3-1 144-16,-1 0 24 0,1 4 6 0,-5 0 1 15,0-8-85-15,0 1-17 0,-4-1-3 0,0-7-1 16,-4 4-39-16,4-12-8 0,0-7-2 0,0 0 0 16,0 0 10-16,0 0 2 0,0 0 0 0,0 0 0 15,4-7-16-15,9-4-4 0,0-4 0 0,3-4 0 0,1 0-4 0,8-7-8 16,-3 0 11-16,7-4-11 15,5 0 28-15,-5 4 0 0,5 7-1 0,-1 0 0 16,1 1-35-16,-9 6-8 0,1 5 0 0,-5-4-1 16,0 11 17-16,-4 3 0 0,-9 5 0 0,5 3 0 0,-1 0 10 15,-3 8 6-15,-1 4 0 0,0-1 1 0,-8 0-33 0,5 8-8 16,-5-3 0-16,-5 2-1 16,5-6-195-1,0 7-38-15,0 22-8 0,5-29-2 0</inkml:trace>
        </inkml:traceGroup>
        <inkml:traceGroup>
          <inkml:annotationXML>
            <emma:emma xmlns:emma="http://www.w3.org/2003/04/emma" version="1.0">
              <emma:interpretation id="{F6F5DC20-5683-40F8-8867-7DF2A4987447}" emma:medium="tactile" emma:mode="ink">
                <msink:context xmlns:msink="http://schemas.microsoft.com/ink/2010/main" type="inkWord" rotatedBoundingBox="23787,1331 26844,1085 26988,2879 23931,312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863.0063">21177 902 1558 0,'63'-19'69'0,"-38"12"15"0,1-5-68 0,-1 5-16 15,4-4 0-15,9 0 0 0,-4 3 41 0,0-7 5 16,-1 4 1-16,5 0 0 0,0 3 3 0,0-3 1 16,0 3 0-16,0 1 0 0,-5 0-15 0,1 7-4 15,0-4 0-15,-1 4 0 16,-12-8-155-16,5 8-31 0,-5-3-6 0,0-1-2 0</inkml:trace>
          <inkml:trace contextRef="#ctx0" brushRef="#br0" timeOffset="11028.2337">21989 180 1497 0,'0'0'66'0,"0"0"14"0,-8 11-64 0,-5-3-16 0,5 10 0 0,-5 12 0 15,-8 4 104-15,0 7 18 0,-4 11 3 0,-9 12 1 16,1 3-23-16,-5 16-5 0,4-9-1 0,-4 13 0 0,0-5-36 0,0 4-7 16,5 0-2-16,-9 4 0 15,4-8-41-15,4 4-11 0,9-15 0 0,4 4-735 16,-4-15-149-16</inkml:trace>
          <inkml:trace contextRef="#ctx0" brushRef="#br0" timeOffset="11297.5134">22301 1153 2026 0,'0'0'44'0,"0"0"10"0,12 3 2 0,1 5 1 0,-5 3-45 0,1-4-12 0,-1 8 0 0,5 0 0 16,-9 8 25-16,5 3 3 15,-1-7 1-15,0-1 0 0,5 5 5 0,-5-1 1 16,5-3 0-16,0 0 0 0,-1-12-35 0,5 4 0 16,4-11 0-16,0 4 0 0,-4-8 0 0,4 4 0 15,-8-7 0-15,4-4 0 0,-1 0 8 0,-3 3-8 0,0-11 0 0,3 1 0 0,-3-1 27 0,-4 0-2 32,-1 4 0-32,0 4 0 0,-3-8 15 0,-5 8 2 15,-5 4 1-15,-3-5 0 0,-5 5-14 0,1-4-2 0,-1 7-1 0,-4 0 0 16,-8 4-26-16,-4 0-20 0,-1 4 3 0,1 3-1124 15</inkml:trace>
          <inkml:trace contextRef="#ctx0" brushRef="#br0" timeOffset="11979.683">23286 1104 1868 0,'21'-19'83'0,"-9"8"17"0,9 4-80 0,9-5-20 0,-1 9 0 0,9-5 0 16,-4 1 13-16,8-8-1 0,0 3 0 0,13 5 0 15,4-4-12-15,-5 3 0 0,-7-3 0 0,7 4-10 16</inkml:trace>
          <inkml:trace contextRef="#ctx0" brushRef="#br0" timeOffset="11814.7651">23972 808 1094 0,'-5'-7'97'0,"5"-1"-77"16,-8-3-20-16,8 0 0 0,4 3 198 0,0 1 36 16,1-4 7-16,7 0 2 0,5 3-163 0,-4-7-32 15,8 0-6-15,0 0-2 0,-4 4-22 0,-1-8-5 16,1-3-1-16,-4 3 0 0,0-3-12 0,-5 3 11 16,0-11-11-16,1 4 10 0,-5 0-10 0,0-1 8 15,0-2-8-15,-4-9 8 0,5 8-8 0,-5-3 0 16,0-5 0-16,0 1 8 0,0-4-8 0,4 7 0 15,-4 0 0-15,4 4 0 0,-4-7 0 0,0 11 0 0,0 7 0 0,0 0 0 0,-4 8 0 0,4 11 8 32,0 0-8-32,-9 0 0 0,1 11 0 0,-5 12 0 15,-8 3 0-15,0 15 0 0,0 8 20 0,-4 7-2 0,-4 7 0 16,8 1 0-16,12 0 18 0,-4 7 4 0,-3 11 1 0,-1 8 0 16,-4-8 19-16,4 0 3 0,-4-7 1 0,0 8 0 15,0-5-20-15,0 1-4 0,4-5-1 0,0 9 0 16,0-20-22-16,-4 12-4 0,4-19-1 0,1 8 0 15,-1-15 16-15,-4 3 4 0,4-11 0 0,0 4 0 16,0-4-122-16,0-7-24 0,5-4-5 16,-5-4-1071-16</inkml:trace>
        </inkml:traceGroup>
        <inkml:traceGroup>
          <inkml:annotationXML>
            <emma:emma xmlns:emma="http://www.w3.org/2003/04/emma" version="1.0">
              <emma:interpretation id="{9995F50C-5390-44FA-A8EE-32E00EDA303E}" emma:medium="tactile" emma:mode="ink">
                <msink:context xmlns:msink="http://schemas.microsoft.com/ink/2010/main" type="inkWord" rotatedBoundingBox="27463,900 30793,632 30946,2543 27617,281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197.856">25327-224 2235 0,'0'0'49'0,"0"0"11"0,0 0 1 0,0 0 2 0,0 4-51 0,-4 11-12 0,-5 0 0 0,-3 3 0 16,-9 1 38-16,-5 11 5 0,-3-8 1 0,-5 4 0 15,-4 8-25-15,0 4-5 0,-8-9-1 0,4 16 0 16,0-11-13-16,0 0 0 0,4-1-12 0,4 5-708 16,-4-12-143-16</inkml:trace>
          <inkml:trace contextRef="#ctx0" brushRef="#br0" timeOffset="12377.3736">25651-123 1958 0,'0'0'87'0,"0"0"17"0,0 0-83 0,0 0-21 16,0 0 0-16,-4 7 0 0,-5 12 29 0,1 0 2 15,-13 3 0-15,4 12 0 0,0-12 8 0,-4 12 1 16,0-8 1-16,-4 12 0 0,0-1-29 0,-1-7-12 16,1 15 8-16,0-12-666 15,-5 9-134-15</inkml:trace>
          <inkml:trace contextRef="#ctx0" brushRef="#br0" timeOffset="12623.9496">25962 191 2188 0,'0'0'48'0,"0"0"11"0,0 0 1 0,-12 11 1 0,-5 12-49 0,-4 7-12 0,0-4 0 0,-4 11 0 16,-5 8 53-16,1 4 8 0,-1-4 2 0,1 11 0 16,3 11 1-16,1 4 1 0,4-3 0 0,4 6 0 15,9-3-65-15,0-3 0 0,3 3-8 0,1-7-1 0,8-8 9 0,-4-4 12 16,9 0-2-16,-5-7-1 16,0-7-171-16,0-5-34 0,1-14-8 0,3 0 0 0</inkml:trace>
          <inkml:trace contextRef="#ctx0" brushRef="#br0" timeOffset="13082.2947">27334 330 1958 0,'13'-8'174'0,"-13"8"-139"0,0 0-35 0,-13 8 0 16,1-1 47-16,-9 8 2 0,-9 7 1 0,-12 5 0 15,-9 3 29-15,1 7 5 16,-1-3 2-16,1 14 0 0,3 8-15 0,1-3-3 15,4 3-1-15,-5 7 0 0,1-3-67 0,-1 4 0 16,-3 0-13-16,-5-5 1 0,4 1 24 0,1-4 5 16,3-3 1-16,9-1 0 15,5-7-217-15,12-8-43 0</inkml:trace>
          <inkml:trace contextRef="#ctx0" brushRef="#br0" timeOffset="12865.4403">26379 715 2188 0,'29'-23'48'0,"-3"1"11"0,3-4 1 0,5 3 1 0,0-3-49 0,-1 4-12 0,1 3 0 0,-5 0 0 15,5 1 54-15,-5 6 8 0,-3 5 2 0,-1 7 0 16,-8 4-52-16,0 7-12 15,-1 8 0-15,1 3 0 0,-4 12 0 0,-5 3 0 16,1 8 0-16,-1-4 0 0,1 0 24 0,-5 4 1 16,0-4 1-16,-4 4 0 0,4-11-17 0,-4 3-9 0,4-3 10 0,1 0-10 15,3-4 0-15,-4-8-8 16,5 0-1-16,-1-3 0 16,-4 0-158-16,5 0-31 0,-1-1-6 0,5-3-2 0</inkml:trace>
          <inkml:trace contextRef="#ctx0" brushRef="#br0" timeOffset="13466.0597">28012-30 1094 0,'46'-37'48'0,"-29"26"11"16,-4 3-47-16,4 8-12 0,-5 0 0 0,5 8 0 0,-4 14 194 0,-5 12 37 16,1 3 7-16,-1 19 2 0,-4-3-96 0,-4 7-18 0,-4 3-4 0,0 12-1 15,-5-4-34-15,1 4-7 16,-1 7-2-16,-7 1 0 0,-5-1-37 0,0-7-7 15,-5-1-2-15,-3-2 0 0,-5 2-17 16,1-6-4-16,-5-5-1 0,-4 1 0 0,-5-4-10 0,1-8 0 0,0-3 0 0,-1-4-11 31,5-8-158-31,-4-3-32 0,0-12-7 0,-1-3 0 0</inkml:trace>
        </inkml:traceGroup>
      </inkml:traceGroup>
      <inkml:traceGroup>
        <inkml:annotationXML>
          <emma:emma xmlns:emma="http://www.w3.org/2003/04/emma" version="1.0">
            <emma:interpretation id="{196B6B85-8596-402C-967A-C904E775B58D}" emma:medium="tactile" emma:mode="ink">
              <msink:context xmlns:msink="http://schemas.microsoft.com/ink/2010/main" type="line" rotatedBoundingBox="7463,4717 31841,2699 32056,5298 7678,7316"/>
            </emma:interpretation>
          </emma:emma>
        </inkml:annotationXML>
        <inkml:traceGroup>
          <inkml:annotationXML>
            <emma:emma xmlns:emma="http://www.w3.org/2003/04/emma" version="1.0">
              <emma:interpretation id="{3C0EC103-5595-4178-8E17-7EBA554C5101}" emma:medium="tactile" emma:mode="ink">
                <msink:context xmlns:msink="http://schemas.microsoft.com/ink/2010/main" type="inkWord" rotatedBoundingBox="7489,5035 12482,4622 12671,6902 7678,7316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8136.5574">7760 4673 2253 0,'0'-11'49'0,"4"-8"11"0,-4-7 1 0,4-4 3 16,4 0-51-16,1-4-13 0,-1 1 0 0,5-5 0 0,8-3 24 0,0 4 1 16,0-1 1-16,4-3 0 0,1 0 10 0,-1 7 3 15,0 4 0-15,5 0 0 16,-9 4-22-16,4 8-4 0,-8 3-1 0,4 3 0 0,0 12 0 0,-4 4 0 15,-1 7 0-15,5 4 0 0,1 4-12 0,-1 11 9 16,0 7-9-16,0 8 8 0,0 4 23 0,0 3 4 16,4 8 1-16,0 4 0 0,-8-4-23 0,4-1-4 15,-4-3-1-15,4 1 0 0,-4-9-8 0,4-3 8 16,0 0-8-16,-4 0 8 0,-5-11 0 0,5-1-8 16,-4-3 12-16,-5 0-4 0,5-7-108 0,-9 3-21 0,5-8-5 0,-5 1-986 15</inkml:trace>
          <inkml:trace contextRef="#ctx0" brushRef="#br0" timeOffset="18362.9621">8904 4074 2199 0,'0'0'48'0,"0"0"11"0,0 0 1 0,0 0 2 0,-4 4-50 0,-4 4-12 0,-1 3 0 0,-3 4 0 16,-1 3 36-16,-4 9 4 0,0 3 0 0,-8 7 1 15,-4 4 24-15,-5 0 5 0,-4 0 1 0,-8 8 0 0,-5 0-25 0,1 3-5 16,-1 0-1-16,-3-3 0 0,3 3-31 0,-4-3-9 16,9 0 0-16,0-1 0 0,0 1 0 0,8-4 0 15,0-4 0-15,4 0 0 16,5-3-130-16,3-8-27 16,10-8-6-16,3 0-893 0</inkml:trace>
          <inkml:trace contextRef="#ctx0" brushRef="#br0" timeOffset="18585.7596">9140 4591 2329 0,'9'-8'51'0,"7"1"10"0,10-5 3 0,3 5 2 0,5-1-53 0,4 5-13 16,0-5 0-16,4 1 0 0,0-4 13 0,4-4 0 15,-4 3 0-15,4 5 0 0,-4-1 13 0,1 5 2 16,-1-1 1-16,0 4 0 0,-4 0-21 0,-1 4-8 0,-3-1 0 0,-9 1 0 31,-4-4-80-31,-4 4-23 0,-8-4-4 0,-9 0-890 0</inkml:trace>
          <inkml:trace contextRef="#ctx0" brushRef="#br0" timeOffset="18827.0198">9717 3932 2206 0,'8'-19'48'0,"-8"19"11"0,0 0 1 0,0 0 3 16,0 0-51-16,-8 12-12 0,-1 10 0 0,1 4 0 16,-1 4 43-16,-3 4 5 0,3 7 2 0,-3 4 0 0,-1 0 8 0,5 7 2 15,4 1 0-15,-1 3 0 0,1 0-24 0,0 0-5 16,0 0-1-16,-5 8 0 0,5-8-19 0,-4 0-11 15,-1 0 12-15,1 0-12 0,-1 0 0 0,1-3-20 0,-5-1 2 0,-3-7-782 32,3 0-156-32</inkml:trace>
          <inkml:trace contextRef="#ctx0" brushRef="#br0" timeOffset="17303.1616">4969 5260 1440 0,'-21'-11'64'0,"17"4"12"16,0-1-60-16,0-3-16 0,-1 3 0 0,5 8 0 15,0 0 112-15,0 0 19 0,9-7 4 0,-1-1 1 0,1 1-68 0,7 3-14 16,10 0-2-16,7 4-1 0,5-3-9 0,4 3-2 0,0 0 0 0,5 3 0 16,3 1-40-16,1-4 0 0,-1 4 0 0,1 0-665 31,-5-1-135-31</inkml:trace>
          <inkml:trace contextRef="#ctx0" brushRef="#br0" timeOffset="17098.0914">5222 4658 1256 0,'-13'-15'56'0,"9"11"11"0,4-3-54 0,4-1-13 0,-4 8 0 0,0-7 0 16,4-1 88-16,5 5 14 0,-5-1 3 0,4 0 1 15,5 0-43-15,4 1-9 0,-4-1-2 0,8-4 0 16,0 5 4-16,4-5 0 0,-4 1 0 0,4-1 0 15,-4-3-23-15,0 0-4 0,4 3-1 0,-3-7 0 16,-1 4-16-16,-5-4-4 0,1 0-8 0,4 0 12 0,-4 0-12 0,-4 4 11 16,-5 4-11-16,5-5 10 0,-5-3-10 0,1-3 10 15,-1 3-10-15,-4-4 10 16,0 0-10-16,1 1 0 0,-5-1 0 0,0 0 8 0,-5-3-8 0,5-1 0 16,0 1 0-16,-4-1 0 0,0 5 18 0,4-5-2 15,-8 5 0-15,8-1 0 0,-9 4-25 0,5 4-6 16,-9-1-1-16,5 5 0 0,-5-1 16 0,1 1 0 15,-1-1-10-15,-4 5 10 0,0 6-18 0,1 1 1 16,-5 0 0-16,-1 3 0 0,-3 1 5 0,8 3 2 16,-4 4 0-16,0 0 0 0,9 0 10 0,-5 4-12 15,0 3 12-15,9 1-12 0,-5 7 12 0,5 7 0 16,3 0 0-16,1 8 0 0,0 0 0 0,8 8 11 16,-4 6-3-16,0 9 0 0,0 3 33 0,4 0 7 15,-4 15 0-15,5 4 1 0,-1-8 24 0,-4 4 5 16,-4-7 1-16,-1 3 0 0,1-4-28 0,0-3-6 0,0-4-1 0,-5-11 0 15,1 0-20-15,4-8-4 0,-1-3 0 0,1 0-1 16,-4-4-19-16,4-8 0 0,-1 0 0 0,1-7 0 16,0-3-8-16,0-5-3 0,0 0 0 15,-1-10 0 1,1-1-150-16,0 0-31 0,0-7-5 0,4-4-823 0</inkml:trace>
          <inkml:trace contextRef="#ctx0" brushRef="#br0" timeOffset="17773.0085">7234 3887 1785 0,'8'-18'159'0,"0"-1"-127"16,1 0-32-16,-1 8 0 0,-8 3 15 0,0 1-3 0,-4 3-1 0,-9 1 0 16,-3 3 42-16,-10 3 9 0,1 8 2 0,-9 4 0 15,-8 8-52-15,-8 3-12 0,-1 4 0 0,-12 0 0 0,0 0 0 0,-4 0 0 16,-9 3 0-16,4 1 0 16,9 0 0-16,0-4 0 0,8 0 0 0,5-4 0 15,12-4 0-15,4-3 0 0,5 0 0 0,4-8-10 16,8 8 10-16,4-8 0 0,5-4 0 0,-1 1-8 15,1-1 8-15,4-3 0 0,4-4 0 0,0 11 0 0,0 4 0 0,4 8-13 0,9-1 5 0,-1 8 8 16,5 7 0-16,-4 1 8 0,3 7 2 0,6 3 0 31,-1 5 39-31,0 3 8 0,-9 0 2 0,1 11 0 16,-1 4-23-16,-3-3-5 0,-5-1-1 0,-4 0 0 0,0-3 18 0,0 0 4 16,0-5 1-16,-4-6 0 15,4-1-15-15,0 1-3 0,-4-8-1 0,-1-1 0 0,5-6-10 0,5-1-3 16,-5-3 0-16,4-4 0 0,0-4-2 0,-4-4-1 15,0 5 0-15,0-9 0 0,0-3-18 0,0-3 10 16,0 3-10-16,-4-4 8 0,4-11-8 0,0 7 0 16,0-7 0-16,0 0 0 0,0 0 21 0,0 0 9 15,0 0 2-15,0 0 0 0,0 0-32 0,0 0-16 16,4 8 1-16,9-1 1 0,-1-11 2 0,5 1 0 0,-4-9 0 0,12 1 0 31,0-11-12-31,13-1-1 0,0-3-1 0,8-4 0 16,-4-7-148-16,5-1-30 0,3 1-5 0,5-8-2 0</inkml:trace>
          <inkml:trace contextRef="#ctx0" brushRef="#br0" timeOffset="26242.0567">6880 3951 403 0,'0'0'36'0,"0"0"-36"0,0 0 0 0,0 0 0 16,0 0 68-16,0-8 8 0,0 8 0 0,0-7 1 16,0-1-11-16,0 5-2 15,8-9-1-15,-3 1 0 0,-5 0-3 0,4 0 0 0,0 0 0 16,0 3 0-16,0-3 5 0,1 3 1 0,-1-3 0 15,0 0 0-15,5 0 10 0,-5 0 3 0,-4 3 0 0,0 8 0 16,0 0-7-16,0 0-2 0,0-11 0 16,0 11 0-16,0 0-13 0,-9 7-2 0,1 1-1 0,-5 7 0 15,-4 7-29-15,1 12-5 0,-5 3-2 0,-5 4 0 16,5 4 5-16,-4 0 1 0,-4 8 0 0,3 3 0 0,-3 7-4 0,-1 5-1 16,5 6 0-16,0 1 0 15,4 0-3-15,4 4 0 0,0-1 0 0,5 5 0 16,-1-1 24-16,9-4 4 0,0 5 0 0,4-5 1 0,4-3-21 0,0-8-4 15,0 1 0-15,0-8-1 0,5-1 11 0,-9-2 2 16,8-1 1-16,-4-8 0 0,-4-3-20 0,5-7-4 16,-5-1-1-16,0-7 0 0,0-4-8 15,-5 0 8-15,5-7-8 0,0-4 8 0,5 0-8 16,-5-4 0-16,0-7 0 0,0-4 0 0,0 0 0 0,0 0 0 16,0 0 0-16,0 0 0 0,12 0 8 0,-3-8 0 15,-5-3 0-15,4-7 0 0,-4 3-8 0,1-4 0 16,-1 0 0-16,0-3 0 0,-4-4 0 0,0-1 0 15,0-3 0-15,-4 4 0 0,0-7 0 0,4 6 0 16,-5-3 0-16,1 1 0 0,0-9 0 0,-4 1 0 16,-1-4 0-16,5-1 0 0,-4-3 0 0,-1 1 0 15,5-1 0-15,0-8 0 0,0-3 0 0,-1 0 0 16,1-4 0-16,4-3 0 0,9 3 0 0,-5-8 0 16,4 1 0-16,1 0 0 0,7-1 0 0,1 1-17 0,4 7 4 0,5 4 1 0,-1 4 3 0,-4 3 1 31,8 8 0-31,-3 4 0 0,-1-1 8 0,0 1 0 0,0 7 0 0,1 0 0 15,-5 4 0-15,4-1 0 0,0 5 0 0,0 0-8 0,-4-5 8 0,-4 9 0 16,0-1 0-16,0 0 0 31,-4 4-32-31,-1 0 0 0,-3 4-1 0,-1-4 0 0,-4 8 18 0,5-1 4 0,-1 1 1 0,-4 3 0 0,-4 4 10 0,4-7 0 16,1-1 0-16,-5 8 0 0,0 0-9 0,0 0 9 16,0 0-10-16,0 0 10 0,0 0 0 0,0 0 0 15,0 0 0-15,0 0 0 16,0 0 0-16,0 0 0 0,-5-4 0 0,5 4 0 15,0 0 0-15,0 0 0 0,0 0 0 0,0 0 0 16,0 0 0-16,0 0 0 0,-8-3 0 0,8 3 0 0,0 0 0 0,-13 3 0 16,5 1 0-16,-5 0 0 0,1 0 0 0,-1 3 0 0,1 0 0 0,-1 8 0 0,-4 0 0 15,0 4 0 1,0 7 0-16,-8 4 0 0,4 8 0 0,-4 7 0 16,0 7 0-16,-5 4 0 0,1 11 0 0,-1 8 10 15,-3 4-2-15,-1 7 0 0,0-4 28 0,5 0 6 16,-1 1 1-16,1-1 0 0,8 0-12 0,0 1-3 15,8-5 0-15,0-3 0 0,-3-8 6 0,7-3 1 16,5-4 0-16,0-4 0 0,0-4-22 0,4 8-4 16,0 0-1-16,4-8 0 0,0 1-8 0,-4-1 0 15,0 0 0-15,8-3 0 0,1 4 0 0,8-5 0 16,8 1 0-16,4-4 0 16,5 0-55-16,8-8-13 0,4 4-2 0,13-7-1181 0</inkml:trace>
        </inkml:traceGroup>
        <inkml:traceGroup>
          <inkml:annotationXML>
            <emma:emma xmlns:emma="http://www.w3.org/2003/04/emma" version="1.0">
              <emma:interpretation id="{8767072B-9578-492B-8B7D-550FFF48D9B0}" emma:medium="tactile" emma:mode="ink">
                <msink:context xmlns:msink="http://schemas.microsoft.com/ink/2010/main" type="inkWord" rotatedBoundingBox="13295,4234 15488,4053 15677,6337 13484,6518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9246.3179">10676 3334 1720 0,'26'-60'76'0,"-14"34"16"0,9-1-73 0,0 1-19 0,5 4 0 0,-5 3 0 16,0 8 56-16,0 3 8 0,-5 8 2 0,1 12 0 15,0 3-19-15,-4 7-4 0,-1 12-1 0,-3 11 0 16,-1 7 11-16,-4 4 3 0,5 0 0 0,-9 15 0 15,-4 0 13-15,-5 8 3 0,1 11 1 0,-5 3 0 16,1-11-20-16,-5 5-4 0,-4 2-1 0,0 1 0 0,0-8-28 0,8-11-7 16,0-3-1-16,1-5 0 0,-1-10 0 0,5-8 0 0,3-8 0 0,5-3 0 31,0-12 16-31,0 1 4 0,0-8 0 0,5-4 0 16,-5-11-20-16,0 0-3 0,0 0-1 0,8 0 0 15,5-8 4-15,-5-3 1 0,9-4 0 0,4-7 0 0,0-12-13 16,9 0 0-16,3-3 8 0,-3-4-8 0,-1 3 0 15,5 1 0-15,-1 3 0 0,5 1 0 0,0 3 0 0,-8 4 0 16,-1 7 0-16,1 8 0 0,-5 3-12 0,-4 8 12 16,-4-4-12-16,0 8 12 0,-1 4-10 0,-7 7 10 15,-1 3-8-15,1 5 8 0,-5-1 0 0,-4 4-8 16,-4 4 8-16,-1 4 0 16,1 0-159-16,-4-4-26 0,4 0-6 0</inkml:trace>
          <inkml:trace contextRef="#ctx0" brushRef="#br0" timeOffset="19738.8806">12090 3723 1897 0,'5'-34'41'0,"-1"19"9"0,4-4 2 0,5 1 2 0,4 3-43 0,8 0-11 0,0 0 0 0,5 0 0 16,-1-4 0-16,5 0 0 0,4 1 0 0,4-1 0 0,-4 8 0 0,4-8 0 15,-4 8 10-15,4 3-10 0,-9 1 8 0,1 3-8 16,-9 0 0-16,5 4 0 0,-9 0 23 0,0 0-3 15,-4 4 0-15,4 4 0 0,-4 3-20 0,-1 8-10 16,1-1 1-16,0 12 0 0,0 4 58 0,-4 3 12 16,-1 4 3-16,1 4 0 0,-1 0 0 0,1 0 0 15,0 4 0-15,-5-4 0 0,1-1-52 0,-1-2-12 16,-8 3 0-16,4 3 0 0,-4 1 69 0,0-4 11 0,0 3 3 0,0 8 0 0,0-7-35 0,-4 3-6 31,4 1-2-31,-4 3 0 0,0-7 1 0,-1 3 0 16,-3-7 0-16,4 0 0 0,-5-4-11 0,1-4-2 15,-1 1-1-15,-3-1 0 0,3-11-6 0,1 0-1 16,-5-3 0-16,5-4 0 0,-1-1-9 0,-3 1-3 16,3-4 0-16,-3 0 0 0,-1-4-8 0,-4 0 0 0,-4-7 9 0,0 4-9 15,-8-1 8-15,-5 1-8 16,-4-1 8-16,-16 4-8 0,-1-3-59 0,-12 3-16 0,-1 0-3 0,-3 0-1280 16</inkml:trace>
          <inkml:trace contextRef="#ctx0" brushRef="#br0" timeOffset="24993.3158">12541 3442 1263 0,'0'0'28'0,"0"0"5"0,0 0 2 0,0-4 1 0,0-7-36 15,0 4 0-15,0-5 0 0,-4 5 0 0,4-4 80 0,0 3 10 16,0-3 2-16,0 0 0 0,0 3-10 0,0-3-2 15,0 4 0-15,0-5 0 0,0 5-7 0,0-1-1 16,4 1-1-16,0-1 0 0,0 1-27 0,5-1-6 16,-5 5-1-16,0-1 0 0,-4 4-13 0,0 0-2 15,13-4-1-15,-13 4 0 0,12 8-3 0,-3-1-1 16,-1 4 0-16,5 4 0 0,-5 4-1 0,5 7 0 16,-1 1 0-16,-3 2 0 0,-1 5 8 0,5 4 0 15,-5 3 1-15,1 7 0 0,-1 1 1 0,-4 7 0 16,1 0 0-16,-1 8 0 0,-4-8-4 0,4 0-1 0,0 4 0 0,5 0 0 0,-9 0-3 0,8 3-1 31,-4-3 0-31,0 0 0 0,1 0 7 0,-5 0 0 16,0-1 1-16,-5-2 0 0,-3-1-7 0,-5 0-2 15,1-4 0-15,-9-3 0 0,0 7-6 0,0-4-2 16,-5-3 0-16,-3 3 0 0,-1-3 0 0,1-4-8 0,-5 3 12 16,5-6-4-16,-1-5-8 0,1-7 0 0,-1 4 0 15,5-12 0-15,0 1 0 0,8-9 0 0,0 1 0 0,9-3 0 0,-1-5 0 0,1 1 0 16,4-5 0-16,4-3 0 0,0 0 0 0,0 0 8 15,-9 0-8-15,9 0 0 16,-4-7 8-16,0-4-8 0,0-1 0 0,4-3 8 16,0 1-8-16,0-1 0 0,0-4 0 0,4 0 0 0,-4 4 0 0,8-4 0 15,-3 1 0-15,3-5 0 0,5 5 0 0,-1-5 0 16,5 4 0-16,4-3 0 0,-4-4 0 0,4-8 0 16,0 1 0-16,0-1 0 15,0 0 0-15,0 4 0 0,-4-7 0 0,4-1 0 16,0 1 0-16,0-8-9 0,-4 4 9 0,4-4 0 0,0-4 0 0,-4 1 0 15,4-1 0-15,-4 1 0 0,-5 3 0 0,1 0 0 16,0-4 0-16,-5 8 0 0,-4-4-9 0,1 0 9 16,-1 4 0-16,-8-4-9 0,-1 8 9 0,1 3-12 15,0-3 12-15,-5 7-12 0,1-4 12 0,0 0-8 16,-1 4 8-16,1 1-8 0,-1 6 8 0,1 1 12 16,0-1-2-16,-1 1-1 0,1-1-9 0,-1 1 0 15,1-1 0-15,4 1 0 0,-5-1 0 0,5 5 0 16,-4-5 0-16,-1 5 0 0,5-5 0 0,-9 4 0 15,5-3 0-15,0 3 0 0,-5-3 0 0,0-1-11 16,5 5 3-16,-1-1 0 0,-3 0 8 0,3 1 0 16,1 3 0-16,0 0 0 0,-1 0 0 0,-3 0 0 0,3 0 0 0,5 4 0 0,0-1 0 0,0 1 0 15,-1 4 0-15,1-1 0 0,4 8 0 0,0 0 0 32,-4-4 0-32,4 4 0 0,0 0 0 0,0 0 0 15,-4-7 0-15,4 7 0 0,0 0-28 0,0 0-3 0,0 0-1 0,0 0 0 0,0 0 32 16,0 0 0-16,0 0 0 0,8 15 0 15,-4-8 0-15,1 8 0 0,-1-3 0 0,0-1 0 16,0 4 0-16,0 0 0 0,1 0 0 0,-1 3 0 16,4 5 0-16,-4 3 0 0,5-4 0 0,3 8 0 15,1 0 0-15,0 0 0 0,4 4 0 0,4 7 0 16,-5 4 0-16,1 0 0 0,4 0 0 0,5 7 0 16,-5-3 0-16,4 3 0 0,-4-3 0 0,-4 7 0 15,4-7 13-15,-9 3-4 0,1 4-1 0,-5 0 0 0,1 4 15 16,-9-4 2-16,-4-4 1 0,-1 5 0 0,-3 2-10 15,-5-6-3-15,1-5 0 0,-1 1 0 0,-4-4-1 0,0-4 0 16,1-3 0-16,-1-5 0 0,0-3-12 0,4-4 0 16,-4-3 0-16,5-5 0 0,3-3 24 0,-3 0 6 15,3 0 1-15,1-3 0 16,0-5-55-16,-1-3-12 0,-3 3-1 0,-1-3-1 16,0 4-142-16,1-1-28 0,-1-7-5 0,5 0-2 0</inkml:trace>
        </inkml:traceGroup>
        <inkml:traceGroup>
          <inkml:annotationXML>
            <emma:emma xmlns:emma="http://www.w3.org/2003/04/emma" version="1.0">
              <emma:interpretation id="{28A25762-8A6A-4186-B13D-D78454AA9C77}" emma:medium="tactile" emma:mode="ink">
                <msink:context xmlns:msink="http://schemas.microsoft.com/ink/2010/main" type="inkWord" rotatedBoundingBox="16468,4120 23222,3561 23364,5278 16610,5837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2280.483">18648 2810 1706 0,'0'0'76'0,"4"-4"15"0,0 0-73 0,-4 4-18 16,4-7 0-16,-4 7 0 0,0 0 60 0,0 0 8 15,0 0 1-15,0 0 1 0,0 0-5 0,0 0-1 16,0 0 0-16,0 0 0 0,0 0-7 0,0 0-1 16,-4-4-1-16,-4 0 0 0,8 4-37 0,0 0-7 0,0 0-2 0,0 0 0 15,0 0-9-15,0 0 0 0,0 0 0 0,0 0 0 16,0 0 0-16,0 0 0 0,0 0 0 0,0 0 0 16,0 0 0-16,0 0 0 0,0 0 0 0,0 0 0 15,0 0 0-15,0 0 0 16,0 0 0-16,0 0 0 0,0 0 0 0,0 0 0 15,0 0 0-15,0 0 0 0,0 0 0 0,0 0 0 16,0 0 0-16,0 0 0 0,0 0 0 0,0 0 0 0,0 0 0 0,0 0 0 16,0 0 0-16,0 0 0 15,0 0 0-15,0 0 0 0,0 0 0 0,0 0 0 16,0 0 0-16,0 0 0 0,0 0 0 0,0 0 0 0,0 0 0 0,0 0 0 16,4-7 0-16,-4 7 0 0,0 0 0 0,0 0 0 15,4-8 0-15,-4 8 0 0,-4-3 0 0,4 3 0 16,-4-4 0-16,-5 4 0 0,-3 0 0 0,-1 4 0 0,-4 7 0 0,0 0 0 0,-8 8 0 0,-4 7 0 31,3 4 0-31,-3 11 0 0,-5 8 0 0,-4 7 0 0,5 0 46 0,-5 8 7 16,0 3 2-16,0 4 0 0,4-7-37 0,9-1-7 15,0 1-2-15,8-1 0 0,4-6 24 0,5 2 5 16,4-6 1-16,4 3 0 0,0-11-31 0,0 3-8 16,12-6 0-16,1-1 0 0,-5 0 0 0,13-4 8 0,-4-3-8 0,4 0 8 31,0-4-61-31,5-4-12 0,-5 4-3 0,0-4-1110 15</inkml:trace>
          <inkml:trace contextRef="#ctx0" brushRef="#br0" timeOffset="20825.8097">15415 3584 2023 0,'13'-7'44'0,"4"-8"10"0,12 4 2 0,5-1 0 0,4 1-44 0,0 0-12 16,4 3 0-16,4 1 0 0,-4 3 22 0,0 4 2 15,-4 0 1-15,4 4 0 16,-8 0 12-16,0-1 3 0,-9 9 0 0,0-1 0 0,-8 0-40 0,-5 8 0 16,-7 7 0-16,-5 4 0 0,-9 0 20 0,-8 4 10 15,-8-1 2-15,-4 8 0 0,-5 1 22 0,0 2 5 16,-8-2 1-16,0-1 0 0,-4-4-10 0,0 1-2 16,-1-1 0-16,5-3 0 0,4-4-26 0,9-4-6 15,-1-4 0-15,9 1-1 0,0-5-6 0,13 1-1 16,0 0 0-16,-1-4 0 0,5-4-8 0,4 4 0 15,4-4 0-15,5 0 0 0,3-3 8 0,5 3 7 16,12-3 1-16,9 3 0 0,4-4-16 0,5-3-18 16,3 3 4-16,9-7 1 15,0 0-129-15,8 0-26 0,9 0-4 0</inkml:trace>
          <inkml:trace contextRef="#ctx0" brushRef="#br0" timeOffset="21727.885">16670 4134 2131 0,'0'-33'189'0,"0"18"-151"15,0-8-30-15,0 4-8 0,0 1 38 0,4-1 6 0,4 0 2 0,1 1 0 16,-5 3 14-16,8-4 4 0,14 0 0 0,-5 8 0 16,-9 0-44-16,9 3-9 0,9-3-2 0,3 4 0 15,5 7-23-15,-4 0-5 0,0 3-1 0,8 1 0 32,-4 0-169-32,0 0-35 0,-5-1-6 0</inkml:trace>
          <inkml:trace contextRef="#ctx0" brushRef="#br0" timeOffset="21557.8658">17031 3360 1587 0,'22'-8'70'0,"-22"8"15"0,0-11-68 16,0 4-17-16,8 3 0 0,0-4 0 0,9 1 71 0,4-4 10 0,4 7 3 0,5-15 0 15,8 1-18-15,4-5-3 0,0-3-1 0,0 3 0 16,9 1-8-16,-5-4-2 0,-12 3 0 0,3 1 0 16,-7 3-32-16,-5 1-8 0,0 3 0 0,-4-4-1 15,-8 0 9-15,-5 4 1 0,1 0 1 0,-9 0 0 0,-4-3-22 0,-5 3-12 16,5 0 2-16,-4 3 0 0,-5-6 10 0,-4 3 14 16,0 0-3-16,5 4-1 15,-1-1-10-15,5 1-14 0,-13-4 3 0,4 8 1 16,8-5 10-16,-3 5 0 0,-9-1 0 0,4 1 0 15,0-1 0-15,4 5 0 0,5-5-9 0,-5 8 9 16,-3 0 0-16,3 0 0 0,13 0 0 0,-9 11 0 0,-3 8 20 0,3 11 8 16,1 4 1-16,4 14 1 0,0 5-6 0,-1 10-2 15,-3 16 0-15,4 3 0 0,0-3 27 0,-1-1 6 16,1-3 1-16,-4 4 0 0,4-4-4 0,-1-4 0 16,-7-4 0-16,3 0 0 0,-3-3-25 0,3-8-6 15,1-7-1-15,-1 3 0 0,-3-11-12 0,3 0-8 16,1-3 8-16,4-1-8 0,-5-3 0 0,1 3 0 15,-1 1 0-15,1-1 0 16,0-7-151-16,-5 0-28 0,-8 0-5 0,4-8-2 0</inkml:trace>
          <inkml:trace contextRef="#ctx0" brushRef="#br0" timeOffset="22575.8533">18888 3524 2257 0,'4'-18'49'16,"4"-8"11"-16,1-1 1 0,3 1 3 0,9 0-51 0,-4 0-13 0,4 0 0 0,4-4 0 0,-4 0 28 0,9 0 4 0,-5 0 0 0,5 4 0 16,-1-1 6-16,1 5 2 0,-1 0 0 0,5 3 0 15,-5 4-13-15,1 4-3 0,-5 3 0 0,0 4 0 16,0 4-8-16,-4 8-3 0,5 3 0 0,-1 15 0 16,-8 1 13-16,0 2 2 0,4 13 1 0,-5 3 0 15,1 3-7-15,0-3-2 0,-4 4 0 0,-1-1 0 0,-3 1-7 0,-1 0-1 16,5-1-1-16,-1 1 0 15,-3-8 9-15,8-4 3 0,-5 1 0 0,5-4 0 16,-4-5-44-16,4-2-9 0,-1-1-2 0,-3-4 0 16,0 1-102-16,-1-8-21 15,-3 0-4-15,-1 0-940 0</inkml:trace>
          <inkml:trace contextRef="#ctx0" brushRef="#br0" timeOffset="22804.2656">19940 3034 1612 0,'-9'-7'144'0,"5"-4"-116"16,4 7-28-16,0-4 0 0,0 8 134 0,0 0 21 15,-8 8 4-15,-1 3 1 0,-8 8-77 0,1 7-15 16,-1 4-4-16,-9 4 0 0,1 7 0 0,-4 0 0 16,-1 4 0-16,-8 3 0 0,1-3-51 0,-6 0-13 0,1 0 0 0,0 7 0 0,-4-3 32 0,0-4 4 15,4-4 1-15,0 8 0 0,4-4-29 0,0 0-8 16,4-4 0-16,0 0 0 31,5-4-116-31,0-3-25 0,3-4-5 0</inkml:trace>
          <inkml:trace contextRef="#ctx0" brushRef="#br0" timeOffset="23172.7165">20365 2683 1958 0,'12'-8'43'0,"1"-3"9"0,8 0 1 0,0 7 3 0,-4 11-45 0,8 5-11 15,-4 6 0-15,0 12 0 0,0 0 53 0,-4 8 9 16,0 3 2-16,0 7 0 0,-9 5 0 0,-4 7 0 15,1 3 0-15,-1-10 0 16,-4 7 51-16,-4-4 10 0,-9 3 3 0,5 5 0 0,-1-4-103 0,-3 0-25 16,-1 0 0-16,-4 18 0 0,4-10 35 0,1-9 1 15,-5 1 1-15,4-4 0 0,1-7-25 0,-5-8-4 16,4-3-8-16,-4-5 11 0,-4 1-3 0,0 0 0 16,-4-8 0-16,0 4 0 15,-5-4-57-15,9-7-12 0,-8-1-3 0,-1 1 0 0,-7 0-129 0,-1-4-27 0</inkml:trace>
          <inkml:trace contextRef="#ctx0" brushRef="#br0" timeOffset="20495.4291">13904 4157 1220 0,'-4'-12'54'0,"4"12"11"0,0 0-52 0,0 0-13 15,0 0 0-15,0 0 0 0,-4-11 148 0,8 4 28 16,-4-1 4-16,4 5 2 0,9-1-66 0,0 0-14 16,12-3-2-16,0-1-1 0,9 1-43 0,4-1-8 15,8 1-1-15,4-1-1 0,1 4-18 0,0 4-3 16,-1 0-1-16,1 4 0 16,-1-4-88-16,-4 8-17 0,-4-5-4 0,5 5-933 0</inkml:trace>
        </inkml:traceGroup>
        <inkml:traceGroup>
          <inkml:annotationXML>
            <emma:emma xmlns:emma="http://www.w3.org/2003/04/emma" version="1.0">
              <emma:interpretation id="{CFC566C5-7CDE-4EFD-B292-18FFFE60A62D}" emma:medium="tactile" emma:mode="ink">
                <msink:context xmlns:msink="http://schemas.microsoft.com/ink/2010/main" type="inkWord" rotatedBoundingBox="24230,4341 25063,4272 25142,5220 24309,5289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8348.0064">21606 3723 1440 0,'0'0'128'0,"0"0"-103"0,0 0-25 0,0 0 0 16,0 0 33-16,9 7 2 0,-1-3 0 0,5 3 0 16,4-3 6-16,-1-4 2 0,10 4 0 0,3 0 0 15,1-1 32-15,8-6 6 0,12-1 2 0,5 4 0 16,-9-4-29-16,5 4-6 0,-5-4 0 0,9 1-1 15,-9 3-35-15,-4-4-12 0,-4-4 0 0,0 1 9 16,-5 7-9-16,1 0 0 0,-9-4 0 0,1 4 0 16,-5-4 0-16,-9 4 0 0,1-3 0 0,-1 3 0 15,-3 3-110-15,-9-3-14 0,0 0-4 0,0 0 0 0</inkml:trace>
          <inkml:trace contextRef="#ctx0" brushRef="#br0" timeOffset="28595.7291">22120 3214 1497 0,'0'0'133'0,"0"0"-106"16,0 0-27-16,0 0 0 0,0 0 108 0,0 0 16 15,0 0 3-15,4 11 1 0,0 8-103 0,-4 7-25 16,0 4 0-16,-4-4 0 0,0 8 56 0,0 3 7 15,-1-3 1-15,1 7 0 0,0 8 0 0,-4-1 0 16,3-3 0-16,1 4 0 0,8-4 0 0,-4 0 0 16,0 0 0-16,0 3 0 0,0-3-64 0,0-4 0 15,-4 4 0-15,0-8-10 0,4 1-10 0,0-1-1 0,-4-3-1 0,0-8-742 16,4-3-149-16</inkml:trace>
        </inkml:traceGroup>
        <inkml:traceGroup>
          <inkml:annotationXML>
            <emma:emma xmlns:emma="http://www.w3.org/2003/04/emma" version="1.0">
              <emma:interpretation id="{7DC4A9E4-1BD8-48CE-ABF4-4D77585CC5BB}" emma:medium="tactile" emma:mode="ink">
                <msink:context xmlns:msink="http://schemas.microsoft.com/ink/2010/main" type="inkWord" rotatedBoundingBox="26092,3603 31876,3124 32021,4879 26237,5357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9984.3993">26888 2754 2188 0,'0'0'48'0,"-8"-4"11"0,4 0 1 0,-9 4 1 0,5 0-49 0,-5 4-12 0,0 3 0 0,-8 8 0 16,0 12 54-16,-4-1 8 15,-4 7 2-15,-5 5 0 0,0 3 0 0,-8 0 0 16,-4 12 0-16,-5-1 0 0,5 4 0 0,-4-4 0 16,-1-3 0-16,9 3 0 0,0-3-52 0,8 0-12 15,1-8 0-15,-1 4 0 16,9-8-19-16,-5 1-6 0,5-1-2 0,0-3-810 16,8-4-163-16</inkml:trace>
          <inkml:trace contextRef="#ctx0" brushRef="#br0" timeOffset="30169.3035">26859 3292 2073 0,'8'-11'184'0,"1"0"-147"0,8 0-29 0,-1 0-8 16,10 3 88-16,-1 1 17 0,9 3 3 0,3-4 1 15,1 5-46-15,4-1-10 0,0 0-1 0,1 4-1 16,3 4-41-16,-4-4-10 0,-4 0 0 0,4 4-783 15,-8-1-158-15</inkml:trace>
          <inkml:trace contextRef="#ctx0" brushRef="#br0" timeOffset="29277.3572">23530 3700 1958 0,'0'0'87'0,"-4"-7"17"0,4-1-83 0,4-3-21 15,4 4 0-15,-4-1 0 0,9-3 104 0,0 3 16 16,3 1 3-16,5 3 1 0,5-7-45 0,3 3-9 16,13-3-2-16,5 4 0 0,-5-4-60 0,0 7-8 15,12-4-12-15,-3 5 4 16,-5-1-90-16,1 0-18 0,-5 0-3 0,0 4-925 0</inkml:trace>
          <inkml:trace contextRef="#ctx0" brushRef="#br0" timeOffset="29097.1979">23669 3105 1440 0,'21'-22'64'0,"-9"14"12"0,5-3-60 0,4 0-16 16,9 4 0-16,3-1 0 0,-7 1 140 0,3-1 24 16,9 8 6-16,0-11 1 0,0 3-99 0,-5 1-20 15,1 3-4-15,-5-7-1 0,1 0-47 0,-5 3 0 0,-4 1-15 0,-4-4 4 16,0-1 44-16,-4 1 9 0,-1-4 2 0,-3 0 0 16,-5-4-20-16,-4 4-3 0,4-7-1 0,-4 3 0 15,0-3-20-15,0-1 0 0,0 1 0 0,-4-4 0 0,0 3 0 0,-1 1 9 31,1 3-9-31,0-3 10 0,-4 3-10 0,3 8 0 16,1-4 0-16,-4 4-11 0,3 3 11 0,1 1 0 16,0-1 8-16,0 1-8 0,0 3 0 0,-1-3 0 15,-3 3 0-15,0 0-12 0,-1 0 12 0,1 8 0 16,-1 4 0-16,1 3-8 0,-9 7 8 0,4 9 0 0,1 6 0 16,-5 5-8-16,-4 3 8 0,0 7 0 0,4 5 10 0,0 7-10 15,9 3 38-15,-5 5 2 0,1 6 0 0,-1 13 0 16,0-16 11-16,1 3 2 0,-5-2 1 0,4-1 0 15,1 0-24-15,-5-4-5 0,4 0-1 0,-4 1 0 16,5-5-14-16,-5 1-10 0,0-8 12 0,4-4-12 0,1-7 0 0,-5-4 0 16,9-3-15-16,-5-8 5 15,0 0-146-15,5-8-28 0,-1-3-7 0,1-8-1 0</inkml:trace>
          <inkml:trace contextRef="#ctx0" brushRef="#br0" timeOffset="29496.7588">25108 2541 1843 0,'0'0'164'0,"0"0"-132"0,0 0-32 0,0 0 0 15,0 0 84-15,-8 11 9 0,-1 7 3 0,-3 9 0 16,3 3-9-16,-8-1-2 0,5 5 0 0,-1 11 0 16,0 0-23-16,1 0-5 0,-1 7-1 0,5 4 0 15,-1 4-4-15,1 4 0 0,-1-1-1 0,5 8 0 16,0-3-41-16,4-8-10 0,0 3 0 0,0 1 0 0,0-1 0 0,4-6 0 16,0 2 0-16,1-2-852 15,-1-1-172-15</inkml:trace>
          <inkml:trace contextRef="#ctx0" brushRef="#br0" timeOffset="29767.1253">25710 3038 2419 0,'21'-15'53'0,"0"-15"11"0,4 4 3 0,0 4 1 0,5 3-55 0,4-4-13 0,-5 5 0 0,0-5 0 16,5 8 54-16,0 4 8 15,-5 0 2-15,5 3 0 0,-5 8-52 0,-3 0-12 16,-1 4 0-16,0 11 0 0,-4 4 54 0,0 11 8 16,-4-4 2-16,4 15 0 0,-8 0-52 0,-1 0-12 15,1 4 0-15,0 4 0 0,-5-1 0 0,0 5 0 0,1-5 0 0,-5-3 0 16,0 0 8-16,-4 4 0 0,0-4-8 0,-4-4 12 16,0 0-12-16,0-3-8 0,-1-1 8 0,1 0-13 31,0-3-168-31,0-8-34 0,8-3-6 0,0-5-2 0</inkml:trace>
          <inkml:trace contextRef="#ctx0" brushRef="#br0" timeOffset="30601.0829">28079 2159 2156 0,'0'0'48'0,"9"-8"9"0,3 1 3 0,1-1 0 16,0 5-48-16,-13 3-12 0,0 0 0 0,0 0 0 16,0 0 60-16,0 0 11 0,0 0 1 0,4 11 1 15,-4 8-7-15,0 11-2 16,-4-8 0-16,-1 12 0 0,-3 3-37 0,4 8-8 0,-5 7-2 0,-3 4 0 0,3 8 4 0,1 0 1 31,-5 3 0-31,5 4 0 0,-5 0 0 0,1-3 0 0,-5-1 0 0,0 4 0 0,0 4-22 0,0-8 9 16,0 0-9-16,1-3 0 0,-1-8 12 0,4-7-12 31,-4-4 12-31,5-8-12 0,-1-7 0 0,5-8 0 16,-1 1 0-16,1-8-12 0,4-4 12 0,-1-3 0 15,5-8 0-15,0 0 0 0,0 0 28 0,0 0 9 16,9-8 2-16,8-7 0 0,4-4-10 0,8-3-1 0,1-8-1 0,3-4 0 16,1-3-19-16,0-8-8 0,4 4 8 0,-1-11-8 15,1 7 0-15,-4 7 0 0,0 5 0 0,-1 3 0 16,-7 3 0-16,-1 13 0 0,-4-1 0 0,-4 7 0 15,-5 8 0-15,-3 0 0 0,-9 0 0 0,8 8 0 16,1 7 0-16,-5 3 0 0,-4 5-11 0,4-1 11 16,-4 4 0-16,0 8 0 0,0 0 0 0,0 3 0 15,0 8-56-15,0-11-7 0,-4 3-1 0,0 0 0 16,-1-3-122-16,-3-4-25 0,-5 19-5 0,-12-16 0 0</inkml:trace>
          <inkml:trace contextRef="#ctx0" brushRef="#br0" timeOffset="30906.3804">28904 2282 2289 0,'9'-7'50'0,"3"-4"10"0,9-1 3 0,0 5 2 0,0-1-52 0,0 5-13 0,1 6 0 0,3 9 0 0,-8 3 32 0,12 11 3 31,-4 15 1-31,1 0 0 0,-5 15 22 0,0 8 5 16,0-1 1-16,-4 9 0 0,-1-1 0 0,-3 3 0 0,4 5 0 0,-9 0 0 16,-4-8-20-16,-4 3-4 0,-4-6-1 0,-8 3 0 15,3-8-24-15,-12-3-5 0,-8 0-1 0,-9 4 0 0,-8-4 6 0,-9 0 1 16,-8-4 0-16,-5 7 0 16,-3-10-116-16,-5-1-22 0,-4-7-5 0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1:57.7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3F6C020-B287-4289-9954-49408C22F772}" emma:medium="tactile" emma:mode="ink">
          <msink:context xmlns:msink="http://schemas.microsoft.com/ink/2010/main" type="writingRegion" rotatedBoundingBox="4079,693 6279,7202 4334,7859 2134,1351"/>
        </emma:interpretation>
      </emma:emma>
    </inkml:annotationXML>
    <inkml:traceGroup>
      <inkml:annotationXML>
        <emma:emma xmlns:emma="http://www.w3.org/2003/04/emma" version="1.0">
          <emma:interpretation id="{D8A59D35-A532-4611-B082-F699FFBC868F}" emma:medium="tactile" emma:mode="ink">
            <msink:context xmlns:msink="http://schemas.microsoft.com/ink/2010/main" type="paragraph" rotatedBoundingBox="4079,693 6279,7202 4334,7859 2134,13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4DC91E-183B-48EB-913E-F4E9AE6824AA}" emma:medium="tactile" emma:mode="ink">
              <msink:context xmlns:msink="http://schemas.microsoft.com/ink/2010/main" type="line" rotatedBoundingBox="4079,693 6279,7202 4334,7859 2134,1351"/>
            </emma:interpretation>
          </emma:emma>
        </inkml:annotationXML>
        <inkml:traceGroup>
          <inkml:annotationXML>
            <emma:emma xmlns:emma="http://www.w3.org/2003/04/emma" version="1.0">
              <emma:interpretation id="{27CA02D3-C4FE-4787-AD08-BBD3DE3C91B5}" emma:medium="tactile" emma:mode="ink">
                <msink:context xmlns:msink="http://schemas.microsoft.com/ink/2010/main" type="inkWord" rotatedBoundingBox="4079,693 4302,1352 2765,1871 2543,121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230 161 673 0,'4'-19'29'0,"1"12"7"0,3-12-28 0,1 4-8 0,-1-3 0 0,-4-1 0 16,5 8 104-16,-1-8 20 16,-8 0 4-16,8 8 1 0,-8 4-14 0,0 7-3 15,0 0-1-15,0 0 0 0,-12 0-12 0,-1 3-3 16,1 5 0-16,-10 3 0 0,-7 8-45 0,4 7-10 0,-1 8-1 0,-3 3-1 16,4 0-25-16,4 1-5 15,-9 7-1-15,13-4 0 0,5-4-8 0,-1 4 10 16,9-3-10-16,0-1 10 0,8-11-10 0,4 4 0 15,-3-3 0-15,7-1 0 0,9-11 0 0,-8 3 0 0,12-3 0 16,0 0 0-16,1-3 0 0,-1-1 0 0,4-4 0 0,-8 1 0 16,0-5 0-16,9-6 8 0,-13 3-8 0,4-8 8 15,4 1 0-15,-8-4-8 0,4-4 12 0,0-4-4 16,0-4 0-16,0-3-8 0,0 8 12 0,0-16-4 16,0 4-8-16,-4 0 10 0,-9-4-10 0,1 4 10 15,-5-7-10-15,-8 3 10 0,4 4-10 0,-9-7 10 16,1 11 10-16,-9-4 1 0,5 7 1 0,-1 5 0 15,-4 7-13-15,4 3-9 0,-8 4 12 0,-4 4-12 16,0 4 0-16,0 4 0 0,-5 6 0 0,-3 1 0 16,7 8-55-16,1-4-8 0,0-1-1 0,4 5-876 15</inkml:trace>
          <inkml:trace contextRef="#ctx0" brushRef="#br0" timeOffset="333.5745">693 41 1753 0,'-4'-7'38'0,"4"7"8"0,0 0 2 0,0 0 2 0,13-11-40 0,-1 7-10 16,1 0 0-16,4 8 0 0,0-4 47 0,4 7 7 0,-5 5 2 0,5 6 0 16,-4 5-29-16,4 3-6 15,-8 4-1-15,0 7 0 0,-1 1-10 0,-8-8-2 16,1 7-8-16,-5-3 12 0,0 3 12 0,-5 1 1 0,-3-8 1 15,0 3 0-15,-1-7 10 0,1-7 3 0,-5 0 0 0,5-8 0 16,-1 0 13-16,5-3 4 0,4-8 0 0,0 0 0 16,0 0-22-16,0 0-4 0,0 0-1 0,9-8 0 15,-1-7 5-15,0 0 1 0,9-7 0 0,0-1 0 16,0-6-35-16,4-5-12 0,0 0 0 0,0-7 0 16,4-8 12-16,5 1 0 0,3-5 0 0,1 1 0 15,8 7 0-15,0-4 0 0,-4 5 0 0,8 2 0 16,5 5-83-16,4 3-13 15,4 4-4-15,-1 1-988 0</inkml:trace>
        </inkml:traceGroup>
        <inkml:traceGroup>
          <inkml:annotationXML>
            <emma:emma xmlns:emma="http://www.w3.org/2003/04/emma" version="1.0">
              <emma:interpretation id="{B8E5427F-3B7C-4C3F-8672-0164A1B66DB0}" emma:medium="tactile" emma:mode="ink">
                <msink:context xmlns:msink="http://schemas.microsoft.com/ink/2010/main" type="inkWord" rotatedBoundingBox="4028,2634 4807,4939 3497,5382 2718,307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933.6326">748 2163 1094 0,'-25'-38'48'0,"12"23"11"0,5-3-47 0,-1-12-12 16,5 7 0-16,0-3 0 0,4 4 116 0,8-1 22 15,5-3 4-15,8 0 1 0,8-15-63 0,1 7-12 16,8 0-2-16,4 4-1 0,-4-3-18 0,0 3-4 0,4 7-1 16,-5 8 0-16,-3-3-20 0,0 6-4 0,4 5-1 0,0 7 0 15,-9 0-17-15,5 0 0 0,-9 7 0 0,4 8 0 16,-3 0 16-16,3 8 0 0,-8 3 0 0,4 0 0 16,-4 4 7-16,5 7 1 0,-5 5 0 0,4 6 0 15,-4 1 13-15,0 3 3 0,0 4 1 0,-8 4 0 16,-5-4 2-16,1 4 0 0,-5 4 0 0,0 3 0 0,-12 0-21 0,-5 1-4 15,0-5-1-15,-8 1 0 16,-4 0 3-16,-4-5 0 0,-1-6 0 0,-4 3 0 16,1-4 7-16,-5-3 1 0,-4 0 1 0,0-1 0 0,-5 1-29 0,5 3 0 15,-12-7 0-15,3 0 0 0,-4 4-19 0,-3-4 0 16,-10-1 0-16,5 1 0 16,8-11-67-16,1 3-14 0,7-3-2 0,14 0-624 15,7-16-125-15</inkml:trace>
          <inkml:trace contextRef="#ctx0" brushRef="#br0" timeOffset="6569.3093">870 2099 1036 0,'0'-15'92'0,"4"-7"-73"0,0-5-19 0,1 1 0 0,-1 0 77 0,-4 0 12 15,8 3 3-15,-4-6 0 16,1 10 19-16,-1 0 4 0,0 4 1 0,0 0 0 16,0 4-48-16,1 3-10 0,-5 8-2 0,0 0 0 15,0 0-21-15,0 0-5 0,0 12-1 0,0 6 0 16,4 12-9-16,-4 11-1 0,-4 8-1 0,-1 7 0 15,1 12 22-15,0-9 4 0,-4 5 0 0,-1 3 1 16,-3 4 3-16,-1 1 0 0,0-1 0 0,1-4 0 16,-1 0-16-16,5-3-4 0,-1-8 0 0,-3-4 0 0,3-3-6 15,1 3-2-15,4-10 0 0,-1-1 0 0,-3 0-7 0,4-7-1 16,0-5-1-16,-1 1 0 0,1 0 1 0,0-4 0 16,4-3 0-16,-4-1 0 15,4-3-90-15,0-4-18 0,0-4-3 0,-4 0-654 16,4-11-131-16</inkml:trace>
          <inkml:trace contextRef="#ctx0" brushRef="#br0" timeOffset="8070.5758">1779 3180 288 0,'-8'-11'25'0,"-1"-4"-25"15,-3-4 0-15,-1 1 0 0,0-5 201 0,1 4 35 16,3 1 8-16,1 3 0 0,4 4-107 0,4 3-21 16,0-7-5-16,0 8-1 0,4-1-54 0,-4 8-10 15,0 0-2-15,0 0-1 0,13 11 0 0,-5 8 0 16,5 4 0-16,-5 6 0 0,0 5 17 0,-8 11 4 15,0 4 1-15,0 7 0 0,-4 4-3 0,-4 0-1 16,-1 3 0-16,-3-3 0 0,-1 4-8 0,0-5-1 16,1 1-1-16,-9-7 0 0,8 3-24 0,-4-8-5 0,5-3-1 0,-5-7 0 15,8-5-9-15,-3-3-1 16,3-7-1-16,5-5 0 0,-4-3-10 0,8-7 8 0,-4-1-8 16,4-7 8-16,0 0-8 0,0 0 0 0,0 0 9 0,0 0-9 15,0 0 0-15,0-7 9 0,0-8-9 0,0-4 0 16,8-3 8-16,-4-4-8 0,5-4 0 0,-1-4 0 15,5 0 0-15,-5 4 0 0,5 4 0 0,-5 4 0 16,5 3 0-16,-1 0 0 0,-3 8 0 0,3 0-9 16,5 0 9-16,-8 7 0 0,3 0 0 0,-3 4 0 15,3 4 0-15,-3 0-8 0,3 3 8 0,-3 1 0 16,-1 3 0-16,1 0 0 0,-1 0 0 0,0 1-8 16,1-1 8-16,-1 0-13 0,-3 4 5 0,3-4 8 15,0 4-131-15,1-4-18 0,-5 1-4 0,0-5-1 0</inkml:trace>
        </inkml:traceGroup>
        <inkml:traceGroup>
          <inkml:annotationXML>
            <emma:emma xmlns:emma="http://www.w3.org/2003/04/emma" version="1.0">
              <emma:interpretation id="{CB792358-FE73-426F-A3FF-C37C2B4ACF39}" emma:medium="tactile" emma:mode="ink">
                <msink:context xmlns:msink="http://schemas.microsoft.com/ink/2010/main" type="inkWord" rotatedBoundingBox="5573,6768 5777,7372 4824,7693 4620,709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7303.7251">1981 6057 1342 0,'0'0'29'0,"0"0"7"0,0-7 0 0,-4-5 3 0,-5 5-31 0,5-1-8 0,0 1 0 0,4-1 0 16,0 8 80-16,0 0 14 0,0 0 3 0,0 0 1 16,0 0-50-16,0 0-9 15,0 0-3-15,0 0 0 0,4 0-16 0,5 0-3 16,-1 0-1-16,5 4 0 0,-5-4 20 0,1 0 3 0,3 4 1 0,1 0 0 15,4-4-5-15,-1 3-1 0,6 1 0 0,-6-4 0 16,5-7 4-16,0 3 1 0,5 4 0 0,3-4 0 16,-4-3-6-16,1 3-1 0,3 0 0 0,9 4 0 15,-4-7-12-15,4 7-2 0,-1-8-1 0,10 8 0 16,-5 0-3-16,0 0-1 0,-4 0 0 0,0 4 0 16,0-4-13-16,-1 0 0 0,-3 0 0 0,0 0 0 15,-5 4 0-15,1-4 0 0,-5-4-13 0,-4 4 4 16,0 0 9-16,-8-4 0 0,-1 4 0 0,1-3 8 15,0-1-8-15,-5 0 8 0,-4 0-8 0,-4 4 8 16,9-3-8-16,-9 3 9 0,0 0-9 0,0 0 10 0,4-4-10 0,-4-4 0 16,8 5 9-16,-8 3-9 15,0 0 0-15,0 0 0 0,0-8 0 0,0 1 8 0,0 7-8 16,0-8-8-16,-4 1 8 0,4 7-12 16,0 0-34-16,0 0-7 0,-4-4-2 0,4 4-1012 15</inkml:trace>
          <inkml:trace contextRef="#ctx0" brushRef="#br0" timeOffset="27635.9849">2217 6364 1364 0,'0'0'30'0,"0"0"6"0,0 0 2 0,0 0 0 0,0 0-30 0,0 0-8 0,-9-4 0 0,9 4 0 16,0 0 96-16,0 0 17 0,0 0 4 0,0 0 1 15,0 0-27-15,0 0-6 0,0 0-1 0,0 0 0 16,9 0-23-16,3-7-5 0,1 3 0 0,4-4-1 16,4 8-5-16,4-7-1 0,0 3 0 0,5 0 0 15,4-3-14-15,-1 0-3 0,-3-1-1 0,3 4 0 16,1 1-15-16,-5-1-2 0,-3 4-1 0,-1-4 0 15,-4 0-13-15,0 4-12 0,0 0 3 0,-4 0 0 16,0 0 9-16,0 8 0 0,4-1 0 0,-5-3 0 0,1 4 0 16,4-5 0-16,0 5 0 0,0-1 0 15,5 4-148-15,-5-3-25 0,4 3-5 0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2:42.92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C3AD31B-1F69-4F61-824C-214867C33580}" emma:medium="tactile" emma:mode="ink">
          <msink:context xmlns:msink="http://schemas.microsoft.com/ink/2010/main" type="inkDrawing" rotatedBoundingBox="7306,7849 30434,6759 30445,6991 7317,8080" semanticType="underline" shapeName="Other"/>
        </emma:interpretation>
      </emma:emma>
    </inkml:annotationXML>
    <inkml:trace contextRef="#ctx0" brushRef="#br0">27 1037 979 0,'0'0'43'0,"0"0"9"0,-13-7-41 0,5-1-11 16,-1 4 0-16,9 4 0 0,0 0 132 0,0 0 25 15,0 0 5-15,0 0 1 0,4-11-108 0,5 7-22 16,8 1-4-16,-1-1-1 0,10 0-20 0,3 4-8 16,1 4 0-16,3 0 0 0,1-1 0 0,8 5 0 15,0-1 0-15,0 1 0 0,5 3 31 0,7 0 0 16,-3-11 0-16,4 8 0 0,-1-8-5 0,5 4-1 0,-4-4 0 0,4 0 0 16,-5-4 14-16,5 4 2 0,0-4 1 0,4 0 0 15,1 1 18-15,3-1 3 0,4 0 1 0,1 4 0 16,4-4-47-16,-5 8-9 0,5-4-8 0,4 8 12 15,4-5-12-15,5 5 12 0,3 3-12 0,5-4 12 16,4 5-12-16,0-9 0 0,0 1 0 0,8 0 0 16,9-4 0-16,0 4 0 0,-4-8 0 0,4 0 8 15,4 0-8-15,-4-3 0 0,4-1 9 0,-5 1-9 16,1-8 0-16,0 4 9 0,4 0-9 0,-4 3 0 0,0-7 11 0,0 4-11 0,0 0 10 0,4-1-10 16,8 5 12-16,-4-4-3 0,1 3-1 0,3 1 0 15,1-1-8-15,-1 1 10 0,-8 3-10 0,4 0 10 31,1-3-10-31,3 7 0 0,-4 0 0 0,1 0 0 16,-10 0 0-16,5-4 8 0,5 0-8 0,-5 1 0 16,0-1 8-16,-4 0-8 0,4-3 0 0,0 3 8 0,0-4 0 0,0 5 0 15,0-5 0-15,0 1 0 0,4-1-8 0,5 1 8 0,-1-1-8 0,5 5 8 16,0-9-8-16,3 9 0 16,1-5 0-16,0 1 8 0,-8 3-8 0,8-4 0 15,4 1 0-15,-4-1 0 0,-5 1 0 0,1 0 8 0,8-1-8 0,0 1 0 16,-4-1 0-16,4 1 0 0,4-5 0 0,-8 9 0 15,0-1 0-15,0-7 0 16,-4 3 8-16,4 4-8 0,8-3 0 0,0-1 0 16,-4 1 0-16,0 3 0 0,1-3 9 0,-6 3 0 0,-3-3 0 0,8 3 0 15,0 0-9-15,0 0 0 16,-12 1 0-16,8-1 0 0,4 0 0 0,-4-3 0 0,0-1 0 16,0 4 0-16,-5 4 0 0,1-3 10 15,8-1-10-15,-4 0 10 0,-4 0-10 0,-1 1 0 16,1-5 0-16,0 1 0 0,8 3 0 0,0 0 0 0,0-3 0 0,0-1 0 15,4-3 0-15,-4 0 8 0,0 0-8 0,1-1 0 16,3 5 0-16,-8-4 0 0,4-1 8 16,-4-3-8-16,0 1 0 0,-1 6 0 0,1-3 0 0,0 3 8 15,-4-3-8-15,0 0 0 0,-9 3 0 0,0 1 8 0,-8-1-8 0,0 1 0 16,0 3 0-16,0-3 0 16,-5-1 0-16,5 4 0 0,-13 1 0 0,0-1 0 15,-4 0 0-15,9 1 0 0,-1-5 0 0,-3 4 0 16,-10 1 0-16,10-1 0 0,-5 0 0 0,4 0 0 0,-4 1 0 0,-4 3 0 15,-5-8 0-15,-3 4 0 16,3 4 0-16,-3-3 0 0,-1-1 0 0,5 0 0 0,-1 0 0 0,1 1 0 0,-9-1 0 0,0-4 0 31,4 1 0-31,-3-1 0 0,-5 1 0 0,0 0 0 16,-5 3 0-16,1-4 0 0,-4 1 0 0,-1 3 0 0,-4-3 0 16,5 3 0-16,0-4 0 0,3 1 0 0,1-1 0 15,0 5 0-15,0-1 0 0,-5 0 0 0,1-3 0 0,-5 3 0 16,0 0 0-16,1 0 0 0,-1-7 0 0,0 8 0 15,-3-5 0-15,-1 4 0 0,0 1 0 0,0-1 0 16,-4-4 0-16,4 5 0 0,0-5 0 0,-4 4 0 16,8-3 0-16,-4 3 0 0,1 0 0 0,-5 1 0 15,-1 3 0-15,-7 0 0 0,-1-4 0 0,1 4 0 0,-9 0 0 0,4 0 0 16,1-4 0-16,-1 0 0 0,-4 1 0 0,0 3 0 16,0-4 0-16,-4 4 0 15,0-8 0-15,4 8 0 0,-8-3 0 0,4 3 10 0,-5-4-2 16,-3 4-8-16,3-4 9 0,-3 4-9 15,-1-3 0-15,5-1 9 0,-5 4-9 0,5 0 0 0,0 0 0 16,-1-4 8-16,5 0-8 0,-8 4 0 0,3 0 0 0,-7 0 0 16,3 0-25-16,-8-3 2 0,-4 3 1 0,-4 0-732 15,-1-4-146-15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3:18.13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3A3BAEF-1320-4873-8FB2-B794C37E8476}" emma:medium="tactile" emma:mode="ink">
          <msink:context xmlns:msink="http://schemas.microsoft.com/ink/2010/main" type="writingRegion" rotatedBoundingBox="33107,8977 32904,11211 32088,11137 32291,8903"/>
        </emma:interpretation>
      </emma:emma>
    </inkml:annotationXML>
    <inkml:traceGroup>
      <inkml:annotationXML>
        <emma:emma xmlns:emma="http://www.w3.org/2003/04/emma" version="1.0">
          <emma:interpretation id="{90DD95B4-ED77-43EA-9A51-53A6A36E4CFD}" emma:medium="tactile" emma:mode="ink">
            <msink:context xmlns:msink="http://schemas.microsoft.com/ink/2010/main" type="paragraph" rotatedBoundingBox="33107,8977 32904,11211 32088,11137 32291,89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15586A-A494-43DC-A8B8-645378A47825}" emma:medium="tactile" emma:mode="ink">
              <msink:context xmlns:msink="http://schemas.microsoft.com/ink/2010/main" type="line" rotatedBoundingBox="33107,8977 32904,11211 32088,11137 32291,8903"/>
            </emma:interpretation>
          </emma:emma>
        </inkml:annotationXML>
        <inkml:traceGroup>
          <inkml:annotationXML>
            <emma:emma xmlns:emma="http://www.w3.org/2003/04/emma" version="1.0">
              <emma:interpretation id="{F3A9F11F-0269-4F0E-B93E-C849FB68516F}" emma:medium="tactile" emma:mode="ink">
                <msink:context xmlns:msink="http://schemas.microsoft.com/ink/2010/main" type="inkWord" rotatedBoundingBox="33107,8977 32904,11211 32300,11156 32502,892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29977 7920 403 0,'0'0'17'0,"0"0"5"0,0 0-22 0,-4-7 0 0,4-1 0 0,-4 1 0 15,0-1 160-15,0 1 28 0,4 7 6 0,0-8 1 16,-5 5-115-16,-3-5-22 0,4 4-5 0,-5 1-1 16,5-1-3-16,4 4-1 0,-4-4 0 0,4 4 0 15,-8 0-16-15,8 0-3 0,0 0-1 0,0 0 0 0,0 0-16 0,0 0-3 16,0 0-1-16,8 4 0 0,9 3-8 0,0 1-11 16,-1-4 3-16,10 3 0 15,-5-7 8-15,4 4 11 16,0-4-3-16,-4 0 0 0,0 4-8 0,-4-4 0 0,0 0 0 0,0 0 0 0,-4 0 16 0,-13 0 2 15,8 0 0-15,-8 0 0 0,0 0 16 0,13-4 3 16,-13 4 1-16,0 0 0 0,0 0-5 0,0 0-1 16,0 0 0-16,0 0 0 0,0 0-17 0,0 0-4 15,0 0-1-15,0 0 0 0,4 7-10 0,0 4 0 16,-4-3 0-16,0 7 0 0,0-4 0 0,0 0-17 16,4 1 4-16,-4 3 1 0,0-4 12 0,0 4 16 15,0 0-3-15,0 0-1 0,0 0-12 0,0-4-16 16,0 4 3-16,0 0 1 0,0 0 12 0,-4 0 0 0,4 0 0 0,-4 0 0 15,0 3 29-15,4 1 3 0,-5-4 0 0,1 7 0 16,0 1-17-16,4-1-3 0,-4 1-1 0,4 3 0 16,-4 0-11-16,4 0 0 0,-5 1 0 0,5 2 0 15,0-2 0-15,0-1 0 0,0 0 0 0,0 0 0 16,0-3 12-16,0-1 1 0,0 1 0 0,-4 3 0 16,0-8 5-16,0 5 1 0,-1-1 0 0,-3-3 0 15,0 0 8-15,-1-1 1 0,5 1 1 0,0 0 0 16,-5 0-13-16,9-4-4 0,-4 3 0 0,4 1 0 15,0 3-12-15,4 1 9 0,1-4-9 0,3-1 8 16,-4-3-8-16,5 0 0 0,-1 4 0 0,0-8 0 16,1 4 11-16,-1-4 0 0,-3 1 0 0,-1-1 0 15,0 0-2-15,0 0 0 0,-8 0 0 0,4-3 0 16,-8-1 9-16,3 5 2 0,1-5 0 0,-4 4 0 16,-1-3-10-16,1 3-2 0,-1-3 0 0,-3 3 0 15,3 0-8-15,1 0 8 0,0 0-8 0,3 1 8 0,-3-1-8 16,4-4 0-16,-5 5 0 0,5-5 0 0,4-7 0 0,0 8 0 15,-4 3 0-15,4-4 0 0,0 4 0 0,0 1 0 0,0-1 0 0,-4 0 0 16,4 0 0-16,0 1 0 0,-5-5 0 0,5 4 0 16,-4-3 14-16,0-1-2 15,0 1-1-15,4-8 0 0,0 0-3 0,-9 11 0 16,5-4 0-16,4-7 0 0,0 0 20 0,-8 8 3 16,8-8 1-16,-9 4 0 0,9-4-32 0,0 0 0 0,-8 7 0 0,8-7 0 15,0 0 0-15,0 0 0 16,0 0 0-16,0 0 0 0,0 0-20 0,0 0-9 0,0 0-3 0,0 0 0 31,0 0-44-31,0 0-10 0,-4-7-2 0</inkml:trace>
          <inkml:trace contextRef="#ctx0" brushRef="#br0" timeOffset="-1484.3012">29944 8002 1609 0,'8'-18'71'0,"1"7"15"0,3 3-69 0,1-3-17 32,4 3 0-32,0 1 0 0,8-1 48 0,-4 1 7 0,4-1 1 0,0 1 0 15,5 3 3-15,-1 0 1 0,5 1 0 0,-5 3 0 16,1 3-26-16,-1 5-5 0,1-1-1 0,-5 8 0 15,-4 4-14-15,-4 4-3 0,0 6-1 0,-9 5 0 16,1 7 6-16,-9 0 0 0,-5 4 1 0,1 0 0 16,-8 4 16-16,-1 3 3 0,-4 1 1 0,-4 3 0 15,4-4 9-15,-4 4 2 0,4-3 0 0,1-1 0 16,-1 0-24-16,4-3-4 0,5 3 0 0,-1-3-1 16,5 3-11-16,4-3-8 0,0 0 12 0,4-1-12 15,0-3 28-15,1 0 0 0,-1 0-1 0,0 0 0 16,4-4-27-16,-8 0 8 0,0 0-8 0,-4 0 0 15,0 4 21-15,-4-3-1 0,-5-1 0 0,0-4 0 16,-3 0 6-16,3 1 1 0,-4-1 0 0,4 1 0 16,-3-8-11-16,3 3-3 0,5 1 0 0,-1-4 0 0,1-4-2 0,4 0-1 15,-5 0 0-15,9-3 0 16,0-1-10-16,0-3 0 0,0-4 0 0,0 4 0 16,0-8 0-16,0 4 0 0,0-4 0 0,0-3 0 0,0 3 0 0,-4-4 8 15,4-7-8-15,0 8 0 0,-4-1 0 0,4-7 0 16,-4 8 8-16,-1-1-8 0,-3-3 0 0,8-4 0 15,0 0 0-15,-9 4 0 0,1-1 0 0,8-3 0 16,0 0 0-16,0 0 0 0,0 0 0 0,-8 4 0 16,8-4 0-16,0 0 0 0,0 0 0 0,-9-4 0 15,9 4 0-15,-8-3 0 0,-1-1-14 0,-3 0 2 16,3 4 0-16,1-3 0 16,-1-1-20-16,1 4-3 0,-5-4-1 0,5 0 0 15,-5 1 4-15,5 3 0 0,-5-4 0 0,1 0 0 0,-1 4 12 0,0 0 4 0,1 0 0 0,-1 4 0 16,1 0 7-16,-1-4 9 0,5 3-13 0,-5 1 5 31,0-4-27-31,5 0-5 0,-5 0 0 0,1 0-1 16,-1 0-23-16,-4 0-4 0,0 0 0 0,-4 0-1 15,-4 0-107-15,-4 0-22 0</inkml:trace>
        </inkml:traceGroup>
        <inkml:traceGroup>
          <inkml:annotationXML>
            <emma:emma xmlns:emma="http://www.w3.org/2003/04/emma" version="1.0">
              <emma:interpretation id="{F5457F35-7094-42E6-84B4-5651AB0111CE}" emma:medium="tactile" emma:mode="ink">
                <msink:context xmlns:msink="http://schemas.microsoft.com/ink/2010/main" type="inkWord" rotatedBoundingBox="32874,9049 32680,11188 32089,11134 32283,8995"/>
              </emma:interpretation>
              <emma:one-of disjunction-type="recognition" id="oneOf1">
                <emma:interpretation id="interp1" emma:lang="" emma:confidence="0">
                  <emma:literal>only</emma:literal>
                </emma:interpretation>
                <emma:interpretation id="interp2" emma:lang="" emma:confidence="0">
                  <emma:literal>on</emma:literal>
                </emma:interpretation>
                <emma:interpretation id="interp3" emma:lang="" emma:confidence="0">
                  <emma:literal>or</emma:literal>
                </emma:interpretation>
                <emma:interpretation id="interp4" emma:lang="" emma:confidence="0">
                  <emma:literal>any</emma:literal>
                </emma:interpretation>
                <emma:interpretation id="interp5" emma:lang="" emma:confidence="0">
                  <emma:literal>my</emma:literal>
                </emma:interpretation>
              </emma:one-of>
            </emma:emma>
          </inkml:annotationXML>
          <inkml:trace contextRef="#ctx0" brushRef="#br0" timeOffset="1422.2106">29822 8029 831 0,'0'0'36'0,"4"-12"9"0,-4 12-36 16,0 0-9-16,0 0 0 0,4-7 0 0,-4-1 98 0,0 8 18 0,0 0 3 0,0-7 1 16,0 7-31-16,0 0-5 0,0-7-2 0,0 7 0 15,0 0-59-15,0 0-12 0,0 0-3 0,9-4 0 16,7 0-8-16,-3 0 0 0,4 1 0 0,0 3 8 16,4 0-8-16,0 0 0 0,-4-8 0 0,4 8 0 15,0-4 0-15,-4 4 0 0,-1-3 0 0,-3 3 0 0,0-4 24 0,-13 4 4 0,0 0 0 0,0 0 0 31,0 0 13-31,0 0 3 0,0 0 1 0,0 0 0 16,0 0-14-16,0 0-3 0,-5 0-1 0,5 0 0 16,-8 4-27-16,4 3 0 0,-5 1 0 0,5 3 0 15,0 0 0-15,4 4 0 0,-4 4 0 0,0 3 0 16,4 4 0-16,-5 0 0 0,5-3 0 0,0-1 0 0,0 5 0 0,0-1 0 16,-4 0 0-16,4 0 0 15,0 0 15-15,-4-3 1 0,4-1 0 0,0 1 0 0,0-1 4 0,-4 1 0 16,4-5 1-16,0 5 0 0,0-5 5 0,-4 1 1 15,4 0 0-15,-5 0 0 0,5-1-6 0,0 1-1 16,0 3 0-16,0-3 0 0,0 0-10 0,0 3-2 0,0 1-8 0,0-1 12 16,0 1-12-16,5-1 11 0,-5 0-11 0,0-3 10 15,0 4-2-15,0-1 0 16,-5 1 0-16,5-1 0 0,-4 4 5 0,0-3 1 16,-5-5 0-16,5 1 0 0,0 3 7 0,0 1 2 15,0-8 0-15,-1 4 0 0,5-4-1 0,-4 3 0 16,0-3 0-16,4-4 0 0,4 4-14 0,0 0-8 15,-4-3 8-15,5-1-8 0,-1 0 0 0,-4 0 9 16,4 4-9-16,0-4 0 0,0-3 8 0,-4 3-8 0,5 0 0 0,-1-3 0 16,-4-8 0-16,4 11 0 0,-4-3 8 0,0-8-8 15,-4 11 0-15,4-11 10 0,0 7-10 0,0-7 8 16,-9 8 7-16,9-1 1 0,0-7 0 0,0 0 0 16,-4 11 3-16,0-3 1 0,4 3 0 0,-4-3 0 15,4-8-20-15,4 11 0 0,0 0 0 0,0 0 0 16,1-3 0-16,3-1 0 0,1 5 0 0,3-1 0 15,1-4 0-15,-1 1 0 0,1-1 0 0,0 1-9 16,-5-1 9-16,1 1 0 0,-9-8 8 0,0 0-8 16,0 0 11-16,0 0-3 0,0 0 0 0,0 0 0 15,0 0-8-15,0 7 8 0,-5 1-8 0,1-1 8 16,0 1 4-16,-5-1 0 0,5 1 0 0,0-1 0 0,-4-3-4 0,3 3 0 16,-3 1 0-16,4-1 0 15,0 4-8-15,4-3 0 0,-5-1 0 0,1 5 0 16,4-5 0-16,-4 4 0 0,4-3 0 0,0-1 0 0,0-7 0 15,-4 11 0-15,4-3 0 0,0-8 0 0,-4 7 0 0,-1 1 8 16,5-8-8-16,0 7 8 0,-4 5-8 16,4-12 0-16,-4 7 0 0,4 1 0 0,-4-1 0 0,-1 1 0 15,5-1 0-15,0 1-11 0,-4-1 11 0,4 0 0 16,0 5 0-16,-4-1 0 0,4-4 0 0,0 5 0 16,0-12 8-16,0 11-8 0,-4-4 0 0,4 5 0 15,0-12 0-15,-4 7 0 0,4 1 0 0,-5-1 0 16,5-7 0-16,-4 11-8 0,0-3 8 0,4-8 0 0,0 0 8 0,-4 7-8 15,4 4 0-15,-4 1 0 0,4-12 0 0,-5 11-8 16,5-11 8-16,0 15 0 0,5-8 0 0,-5 5 0 16,0-12 0-16,0 0 0 0,0 0 8 0,4 11-8 15,0 0 0-15,-4-4 0 0,0-7 0 16,0 0 0-16,0 12 0 0,0-12 0 0,0 0 0 0,0 0-8 16,0 0 16-16,0 11 3 0,0-11 1 0,0 11 0 15,0-11-12-15,0 8 0 0,0-8 0 0,0 0 0 16,0 11 18-16,4-4 2 0,-4-7 0 0,0 0 0 15,4 12-30-15,-4-1-6 0,0-11 0 0,0 0-1 16,0 0 27-16,0 0 6 0,0 0 0 0,0 0 1 16,0 0-17-16,5 7 0 0,-5-7 0 0,0 0 0 15,0 0 0-15,0 0 0 0,0 0 0 0,0 0 0 16,0 0 0-16,0 0 0 0,0 0 0 0,0 11 0 16,0-11 0-16,0 0 0 0,-9 8 0 0,9-8 0 15,-8 4 12-15,-1-1-2 0,5 1 0 0,-4 0 0 16,-1 0 11-16,1-4 3 0,4 3 0 0,-5-3 0 0,1-3 4 0,-5 6 2 0,1 1 0 0,-1-4 0 15,0 4-18-15,-3-4-3 16,-1 4-1-16,0-4 0 0,-8 0-8 0,-1 0 0 16,1 0 0-16,-9 3 0 15,1 1-20-15,-1-4-7 0,0 0-1 0,-3 4 0 16,-1 0-115-16,0-4-23 0,4 0-5 0</inkml:trace>
        </inkml:traceGroup>
        <inkml:traceGroup>
          <inkml:annotationXML>
            <emma:emma xmlns:emma="http://www.w3.org/2003/04/emma" version="1.0">
              <emma:interpretation id="{9D1273EE-40A3-4892-9848-280086F322EF}" emma:medium="tactile" emma:mode="ink">
                <msink:context xmlns:msink="http://schemas.microsoft.com/ink/2010/main" type="inkWord" rotatedBoundingBox="32569,9840 32486,10750 32140,10719 32222,9809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2305.7499">29898 8758 1555 0,'0'0'138'15,"0"0"-110"-15,0 8-28 0,0 14 0 0,0 4 124 0,0 12 20 0,-5 3 4 0,1 0 1 0,-4 4-33 0,-1 0-8 16,-8 3 0-16,5-3-1 0,-9 0-47 0,12-11-8 16,-7 0-3-16,-1 3 0 15,-4-3-22-15,-5 3-5 16,5-3-1-16,-4 3 0 0,0-3-21 0,-9 11 0 16,5-8 0-16,-1-3-12 15,-3-4-124-15,3-4-24 0,1-4-6 0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3:07.90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EA59210-53F9-437C-8860-AC390BF91F91}" emma:medium="tactile" emma:mode="ink">
          <msink:context xmlns:msink="http://schemas.microsoft.com/ink/2010/main" type="writingRegion" rotatedBoundingBox="25097,9483 31906,8541 32235,10922 25427,11865"/>
        </emma:interpretation>
      </emma:emma>
    </inkml:annotationXML>
    <inkml:traceGroup>
      <inkml:annotationXML>
        <emma:emma xmlns:emma="http://www.w3.org/2003/04/emma" version="1.0">
          <emma:interpretation id="{33FF0B61-4BF6-4B73-B5A7-9D090C0C1A38}" emma:medium="tactile" emma:mode="ink">
            <msink:context xmlns:msink="http://schemas.microsoft.com/ink/2010/main" type="paragraph" rotatedBoundingBox="25097,9483 31906,8541 32235,10922 25427,118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F41D66-24DF-42ED-A8A2-44A1234A04C9}" emma:medium="tactile" emma:mode="ink">
              <msink:context xmlns:msink="http://schemas.microsoft.com/ink/2010/main" type="line" rotatedBoundingBox="25097,9483 31906,8541 32235,10922 25427,11865"/>
            </emma:interpretation>
          </emma:emma>
        </inkml:annotationXML>
        <inkml:traceGroup>
          <inkml:annotationXML>
            <emma:emma xmlns:emma="http://www.w3.org/2003/04/emma" version="1.0">
              <emma:interpretation id="{0EDEC1A8-9B24-4A5B-8103-199B3FA050E4}" emma:medium="tactile" emma:mode="ink">
                <msink:context xmlns:msink="http://schemas.microsoft.com/ink/2010/main" type="inkWord" rotatedBoundingBox="25193,9812 28605,9522 28748,11194 25336,1148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23774 8942 806 0,'0'0'72'0,"-4"0"-58"0,-1-4-14 0,5 4 0 15,-8-4 111-15,8 4 19 0,-4-4 4 0,4 4 1 16,-9-3-41-16,9 3-8 0,-4-4-2 0,4 4 0 15,0 0-27-15,0 0-5 0,0 0-2 0,0 0 0 16,0 0 3-16,0 0 1 0,-8 0 0 0,-1 4 0 0,-3 3-15 0,3 1-3 16,-8 6-1-16,5 1 0 0,-9 8 9 0,4 3 3 15,-4 4 0-15,-4 4 0 0,4 3-3 0,-9 0-1 16,5 5 0-16,0 3 0 16,-5-1-12-16,9-2-3 0,0-5 0 0,0 4 0 15,0-3-12-15,8-5-4 0,1-3 0 0,3 0 0 16,1 0-12-16,4-8 8 0,4-7-8 0,0 4 0 0,4-8 0 0,0-3 0 15,-4-8 0-15,4 11 0 0,9-7 0 0,0 0 8 16,-1-4-8-16,1 0 0 0,-1-4 0 0,1 0 8 16,4-3-8-16,-4-1 0 0,3 1 0 0,1-1 0 0,0-3 0 0,0 3 0 0,0-3-9 15,0-4 9-15,-5 4-13 0,5 0 5 16,-9 0 0-16,5-1 0 0,-5 5 0 0,1-1 0 0,-9 8 8 0,0 0 0 31,0 0 0-31,0 0 0 0,0 0 0 0,0 0 0 16,-13-3 10-16,5 6-10 0,-5 5 11 0,-4 3-11 15,1 0 12-15,-5 1-12 0,-1 2 10 0,-3 5-10 16,0 0 8-16,0-4-8 0,4 4 0 0,4-4 0 16,4 3 8-16,1-3-8 0,3 0 17 0,5 0 2 15,-4-4 0-15,3 1 0 0,10-1-34 0,-1-4-6 16,-4-7-2-16,0 0 0 0,4 12 23 0,4-5-11 16,-3-3 11-16,-1 3-8 0,4 4 8 0,1-7 0 0,-5 4 0 0,4-1 0 0,-4 4 9 0,1 1 4 15,-1 3 1 1,-4 0 0-16,0 7 14 0,-4 0 4 0,-1 8 0 15,1 0 0-15,-4-4-20 0,-5 4-3 0,1 0-1 16,-1 4 0-16,0 0-8 0,1-4 0 0,-1-4-10 0,5 4 10 16,-1-8-196-16,5 1-32 15</inkml:trace>
          <inkml:trace contextRef="#ctx0" brushRef="#br0" timeOffset="234.2684">23862 9551 2520 0,'0'0'112'0,"0"0"22"0,0 0-107 0,13 8-27 0,-1 10 0 0,1 1 0 16,-4 4 49-16,-1 3 5 16,-8 4 1-16,4 3 0 0,0 1-22 0,1 0-4 0,-1 3-1 0,4 4 0 15,-8-3-9-15,0-1-3 16,-4 1 0-16,4-5 0 0,0-3-16 0,-4 4-16 0,-5-1 4 0,-3-3 0 15,-1 0-160-15,0-7-32 0,1-1-7 0,3-7-1 0</inkml:trace>
          <inkml:trace contextRef="#ctx0" brushRef="#br0" timeOffset="503.4367">24763 8837 1670 0,'8'-19'74'0,"-3"15"15"0,3 4-71 0,0 0-18 16,5 8 0-16,0 10 0 15,-1 12 184-15,1 4 32 0,-1 11 8 0,-3 4 0 16,-1-1-118-16,1 8-24 0,-5 4-5 0,-4 8-1 0,-4-5-20 0,0 1-5 16,-5 3-1-16,1 4 0 0,-1-7-10 0,1-1-1 15,-5-7-1-15,1 4 0 16,-1-7-22-16,0-1-4 0,-3-3 0 0,3-4-1 15,0-8 6-15,1-3 2 0,-9-4 0 0,4 3 0 16,0-7-43-16,-4 1-9 0,0-1-2 0,-4-4 0 16,4 1-122-16,-1-8-25 0,-3 0-5 0,4-4-605 15,-4 0-120-15</inkml:trace>
          <inkml:trace contextRef="#ctx0" brushRef="#br0" timeOffset="3411.0207">25394 9443 115 0,'0'0'10'0,"0"0"-10"16,0 0 0-16,0 0 0 0,0 0 284 0,0 0 54 15,9-8 11-15,-9 8 3 0,4-3-196 0,4-1-38 16,1-4-8-16,3 5-2 0,1-1-44 0,0-4-10 15,3 1-2-15,5-1 0 0,0 1 16 0,1 3 2 16,3-3 1-16,8-1 0 0,-3 1-38 0,4 3-7 0,3 0-2 0,6-3 0 16,-10-1-13-16,-3 5-3 0,3-5-8 0,1 4 12 15,0 4-12-15,-9-3-10 16,-4-1 2-16,-4 4 0 0,0-4-120 0,-1 4-24 0,-3 4-5 0,-13-4-706 16</inkml:trace>
          <inkml:trace contextRef="#ctx0" brushRef="#br0" timeOffset="3635.3652">25718 9110 748 0,'0'0'33'0,"0"-8"7"16,0-3-32-16,0 4-8 16,9-1 0-16,-5 4 0 0,4-3 198 0,-8 7 38 15,0 0 7-15,9 0 1 0,3 4-123 0,1 3-25 16,-9 1-4-16,0 7-2 0,5 3-23 0,-1 5-5 15,-4 3-1-15,1 0 0 0,-5 4-10 0,4 0-3 16,0 4 0-16,-4-1 0 0,0-3-34 0,-4 0-14 16,8-4 11-16,-4 4-11 0,0 0 0 0,-8-4 0 15,3 4-13-15,-7-3-1031 0</inkml:trace>
          <inkml:trace contextRef="#ctx0" brushRef="#br0" timeOffset="-777.7638">23088 8717 1036 0,'8'-11'46'0,"-8"11"10"0,0 0-45 0,4-8-11 15,1 1 0-15,-5 7 0 0,0 0 147 0,0 0 27 16,-5-8 6-16,5 8 0 0,-8 0-52 0,-5 8-10 16,1 7-2-16,-5 4-1 0,-4 3-30 0,0 12-5 0,-4 7-2 0,-5 11 0 15,-4-3-12-15,1 7-2 0,-1 4-1 0,-4 3 0 16,5-3-42-16,3 4-8 0,1-4-1 0,-1 7-1 16,1-7 21-16,8 0 5 15,4-4 1-15,8 0 0 0,5-7-38 0,4-1 0 0,13-3-12 0,4 0 4 31,8-8-54-31,0-3-10 0,0-8-3 0,9 0-697 0,4-7-139 0</inkml:trace>
        </inkml:traceGroup>
        <inkml:traceGroup>
          <inkml:annotationXML>
            <emma:emma xmlns:emma="http://www.w3.org/2003/04/emma" version="1.0">
              <emma:interpretation id="{473DB1E3-FFDB-4A1B-A982-F519D17EF87B}" emma:medium="tactile" emma:mode="ink">
                <msink:context xmlns:msink="http://schemas.microsoft.com/ink/2010/main" type="inkWord" rotatedBoundingBox="28960,8948 31906,8541 32235,10922 29290,1133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4164.7363">20318 8508 460 0,'9'-4'41'0,"-1"0"-33"15,1-7-8-15,3 3 0 0,-3-3 135 0,3 0 25 16,1 0 4-16,0-1 2 0,3 1-52 0,-7 0-10 0,4 0-3 0,-5 0 0 15,0 3-13-15,1 1-2 0,-5 3-1 0,-4 4 0 16,0 0-20-16,0 0-4 0,0 0-1 0,0 0 0 16,0 0-44-16,0 0-16 0,0 0 9 0,0 0-9 15,-8 7 19-15,-9 5-2 0,0-1 0 0,-4 7 0 16,0 1-27-16,-4 0-6 0,-1 0 0 0,1-1-1 16,-4-3 17-16,-5 4 0 0,0-4 0 0,5 0 0 15,-1 0 0-15,9-4 0 0,0 4 0 0,0-7 0 16,4 3 15-16,1-7 6 0,-1 3 2 0,4 0 0 15,0-7-15-15,1 8-8 0,3-8 8 0,1 7-8 16,-5-3 0-16,13-4 0 0,0 0 0 0,-8 4 0 0,0 0 0 16,8-4 0-16,0 0 0 0,0 7 0 0,-5 4 0 15,5 4 0-15,0 0 0 0,5 4 0 0,-5 3 0 0,4 1 0 16,0 3 0-16,0 0 0 0,0 4 8 0,1 0-8 16,-5 4 8-16,4 3-8 0,0-3 17 0,-4 0-1 15,0 7 0-15,0-4 0 0,0 4 16 0,0 4 4 16,0 4 0-16,-4 3 0 0,4-3-23 0,0 7-4 15,0 8-1-15,4 3 0 0,-4 0 23 0,-4-3 4 16,4 3 1-16,0 4 0 0,0-3-1 0,-4-1 0 16,-1 4 0-16,1-4 0 0,0 1-12 0,-4-5-3 15,-1-3 0-15,-4-4 0 0,1 4-7 0,-1-4-1 16,-4 0-1-16,9-3 0 0,-5-5-1 0,1 1 0 16,3-4 0-16,1-4 0 0,-5-4-2 0,9 1 0 0,-9-8 0 0,9-4 0 15,-4-4 1-15,-1-3 0 0,1-4 0 0,4-4 0 16,-5 1 7-16,9-5 0 15,-4 0 1-15,0-3 0 0,4-4-5 0,0 0 0 0,0 0-1 16,0 0 0-16,0 0-11 0,0 0 10 0,0 0-10 0,0 0 10 16,0 0 10-16,0 0 1 0,-4 8 1 0,4-8 0 15,0 0-22-15,0 0 0 0,0 0 0 0,0 0 0 16,0 0 0-16,0 0 0 0,0 0 0 0,0 0 0 16,0 0 0-16,0 0 0 0,0 0 0 0,0 0 0 15,0 0 0-15,0 0 0 0,0 0 0 0,17 0 0 16,4-4-14-16,8 4-7 0,9-4-2 0,8-3 0 15,5-1-126-15,8 1-26 0,8-4-5 0</inkml:trace>
          <inkml:trace contextRef="#ctx0" brushRef="#br0" timeOffset="4458.4647">26787 8844 1681 0,'0'0'36'0,"0"0"8"0,0 0 2 0,0 0 2 0,0 0-38 0,0 0-10 0,13 0 0 0,0 4 0 0,-1-4 28 0,5 4 3 16,4-4 1-16,0 0 0 16,4 0-20-16,1-4-3 0,-1 0-1 0,4 0 0 15,1 1 8-15,-5-5 2 0,0 1 0 0,5-1 0 16,-9 5 6-16,0-5 2 0,-4 1 0 0,-1-5 0 15,-3 5-8-15,-4-4-2 0,-1 3 0 0,0-7 0 16,1 0 10-16,-5 4 2 0,-4-4 0 0,4-4 0 0,-4 1 3 0,0-1 1 16,0 0 0-16,-4 1 0 0,4 3-20 0,-4-4-3 0,0 4-1 0,-5 0 0 31,5 0-28-31,0 4-5 0,4-4-2 0,-4 7 0 16,-1 1 59-16,-3-1 11 0,-1 1 2 0,1 3 1 15,4-3-30-15,4 7-7 0,-9 0-1 0,5-4 0 0,-4 4-8 16,-1 0 0-16,1 4 0 0,-5 3 0 0,5 1 0 0,0 3 0 15,-5 0 0-15,0 8 0 0,1 3 0 0,-1 4 15 16,0 4-3-16,5 8 0 0,-5 3-12 0,1 4-18 16,-1 3 4-16,5 5 1 0,-5 7 45 0,5 0 10 15,-9-1 2-15,4 9 0 0,-4-5 6 0,5 5 2 0,-1 3 0 0,-4-4 0 16,5 4-35-16,-1-4-6 0,0-3-2 0,1 0 0 16,-5-8-1-16,0-8 0 15,0 1 0-15,-8-4 0 0,4-8-17 0,-4 1-4 16,-1-8-1-16,1-4 0 15,4-7-175-15,4-8-35 0,0-4-8 0</inkml:trace>
          <inkml:trace contextRef="#ctx0" brushRef="#br0" timeOffset="4630.8562">26543 9252 1688 0,'17'-7'75'0,"-9"7"15"0,5 0-72 0,4 0-18 0,4 0 0 0,0 3 0 16,4 1 34-16,5-4 3 0,3 0 1 0,1 0 0 16,0 0-30-16,4 4-8 0,-5-4 0 0,5 0-810 15</inkml:trace>
          <inkml:trace contextRef="#ctx0" brushRef="#br0" timeOffset="4920.0019">27945 7737 1785 0,'-13'-26'79'0,"13"14"17"0,0-3-77 0,0 4-19 16,-4-4 0-16,4 8 0 15,-4-1 42-15,4 8 5 0,0 0 1 0,0 0 0 0,-9 0 12 0,-3 8 4 16,-5 3 0-16,-4 11 0 0,-5 8-52 0,1 4-12 0,-4 4 0 16,-1 3 0-16,5 4 54 0,4 3 8 0,0-3 2 0,4 4 0 15,4-1-64-15,9-3-26 0,0 0 2 0,4-4 0 32,0 4-94-32,0-7-18 0,4-8-4 0,0-1-756 0</inkml:trace>
          <inkml:trace contextRef="#ctx0" brushRef="#br0" timeOffset="6770.3183">28824 8691 345 0,'0'0'31'15,"0"0"-31"-15,5-11 0 0,-1 3 0 16,0 1 248-16,-4 7 44 0,0 0 9 0,4-12 2 0,-4 12-163 0,4-7-33 16,-4 7-7-16,0 0 0 0,-4-8-51 0,4 8-9 15,0 0-3-15,-8-11 0 0,-1 8 6 0,1-1 1 16,-1 4 0-16,-3 4 0 0,-1 3 4 0,-8 8 2 16,4 4 0-16,-8 7 0 0,-4 8 1 0,-5 3 0 15,-8 12 0-15,-4 7 0 0,-1 0 1 0,-3 4 0 16,3 3 0-16,-3-3 0 0,8 4-17 0,4-1-3 0,0-3-1 0,4 4 0 15,5-1-21-15,4-3-10 0,4 0 10 0,4-8-10 16,4-3 0-16,5 0 0 16,8-4-11-16,4-8 11 15,4 0-54-15,9-7-3 0,0-3-1 0,8-1 0 16,5-4-158-16,4-3-32 0</inkml:trace>
          <inkml:trace contextRef="#ctx0" brushRef="#br0" timeOffset="5171.4687">28244 7815 288 0,'0'-15'12'0,"0"15"4"0,0-11-16 0,0 4 0 16,0 7 0-16,0 0 0 15,0 0 318-15,0 0 61 0,0 0 12 0,0 0 2 0,0 0-266 0,-5 11-54 16,-3 4-10-16,-1 0-3 0,1 4-15 0,4-1-3 15,-9 1-1-15,5 0 0 0,-1-1-9 0,1 1-1 16,4 0-1-16,0 0 0 0,-1-1-6 0,5-3-2 16,0 0 0-16,0-15 0 0,0 15-22 0,0-15 0 15,0 0-10-15,0 0 10 0,13 8 0 0,0 3 0 0,-1-4 10 0,5 1-2 32,4-1-36-32,0-3-8 0,0 0 0 0,0-4-612 0,-4 4-121 0</inkml:trace>
          <inkml:trace contextRef="#ctx0" brushRef="#br0" timeOffset="5580.2457">28622 7714 1785 0,'21'-22'79'0,"-8"14"17"0,4 1-77 0,0 3-19 0,-5 1 0 0,5 3 0 16,-4 7 97-16,-1 4 16 15,5 8 3-15,-4 7 1 0,-1 0-52 0,-7 8-10 0,-1 0-3 0,0 3 0 16,-4 4-11-16,0 0-2 0,-8 4-1 0,-1 0 0 16,-3 4-25-16,-5-4-5 15,0 0 0-15,-4-1-8 0,-4 1 8 0,-1-3-8 16,-12 2 0-16,1-2-756 15,-5-1-153-15</inkml:trace>
          <inkml:trace contextRef="#ctx0" brushRef="#br0" timeOffset="7422.6715">29384 8829 979 0,'-4'-22'43'0,"4"14"9"0,0-7-41 0,0 4-11 0,4 0 0 0,0 0 0 16,0 3 148-16,1 1 28 16,-1-1 6-16,0 1 1 0,0 3-125 0,1 4-25 15,-5-4-5-15,0 4 0 0,0 0-15 0,0 0-2 0,0 0-1 0,0 0 0 16,-9 19 22-16,1 0 4 15,-5-4 0-15,-4 7 1 0,-4 4 7 0,-8 4 2 16,-5 0 0-16,-4 4 0 0,-8 3-6 0,8 1-2 16,4-5 0-16,1 5 0 0,-1-1-14 0,5-3-4 0,3 3 0 0,5-3 0 15,9 0-20-15,-1-5 0 0,5-2 0 0,3-1 8 16,10-4-8-16,3-3 0 0,0-4 0 0,9-4 0 16,0 0-16-16,0-3-2 0,0-4 0 0,4 3 0 31,0-7-14-31,4 0-4 0,0 0 0 0,-4-4 0 0,5 1 13 0,-5-9 3 0,-4 1 0 0,-1 0 0 15,1-4 20-15,0 0 0 0,-9 4 0 0,5 0 0 16,-5-4 8-16,-3 3 7 0,-1 1 1 0,0 4 0 16,-4 7 28-16,0 0 7 0,-4-8 1 0,0 1 0 15,-5 7-36-15,-3 0-6 0,-1 3-2 0,-4 1 0 16,-4 7 3-16,0 1 0 0,-4 3 0 0,4 3 0 0,0 5 2 0,0-1 1 16,4-3 0-16,-4 3 0 0,4 5-6 0,4-5-8 0,1 0 11 0,3-3-11 31,1 4 9-31,-1-5-9 0,5-3 0 0,0-3 9 15,4-1-9-15,0 0 0 0,0-4 0 0,4 1 8 16,0-1-8-16,1 1 10 0,-5 3-10 0,4-3 10 0,0 3 14 16,-4 4 2-16,4 0 1 0,-8 3 0 0,0 1-3 0,-5 0 0 15,1 3 0-15,-9 5 0 0,5-5-15 0,-5 4-9 16,-4-7 10-16,8 7-10 16,-4-4-71-16,5 1-20 0,-1-4-4 0</inkml:trace>
          <inkml:trace contextRef="#ctx0" brushRef="#br0" timeOffset="7664.458">29367 9353 2016 0,'9'-4'179'0,"3"1"-143"0,5 6-36 0,0 1 0 16,0 4 16-16,0-1-3 0,-1 0-1 0,-3 5 0 15,0-1 22-15,-5 0 4 0,1 4 1 0,-9 0 0 0,0 4-7 0,0-1-2 16,-9 1 0-16,1 0 0 16,-5 0 12-16,0-4 2 0,1 3 1 0,-1-3 0 15,1 0-16-15,3-4-3 0,1 1-1 0,4-1 0 16,-1 0-33-16,1 0-8 0,4-3 0 0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2:44.9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80FCA69-3F06-400C-968C-81D02D759291}" emma:medium="tactile" emma:mode="ink">
          <msink:context xmlns:msink="http://schemas.microsoft.com/ink/2010/main" type="writingRegion" rotatedBoundingBox="16475,7266 18684,7266 18684,9223 16475,9223"/>
        </emma:interpretation>
      </emma:emma>
    </inkml:annotationXML>
    <inkml:traceGroup>
      <inkml:annotationXML>
        <emma:emma xmlns:emma="http://www.w3.org/2003/04/emma" version="1.0">
          <emma:interpretation id="{7D728349-3F0B-455F-8AA0-04212B31218A}" emma:medium="tactile" emma:mode="ink">
            <msink:context xmlns:msink="http://schemas.microsoft.com/ink/2010/main" type="paragraph" rotatedBoundingBox="16475,7266 18684,7266 18684,9223 16475,9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416E2D-D2B5-4702-BDFE-E8B5BE9081F9}" emma:medium="tactile" emma:mode="ink">
              <msink:context xmlns:msink="http://schemas.microsoft.com/ink/2010/main" type="line" rotatedBoundingBox="16475,7266 18684,7266 18684,9223 16475,9223"/>
            </emma:interpretation>
          </emma:emma>
        </inkml:annotationXML>
        <inkml:traceGroup>
          <inkml:annotationXML>
            <emma:emma xmlns:emma="http://www.w3.org/2003/04/emma" version="1.0">
              <emma:interpretation id="{2E61E66F-2818-4475-9FED-153826B61CB9}" emma:medium="tactile" emma:mode="ink">
                <msink:context xmlns:msink="http://schemas.microsoft.com/ink/2010/main" type="inkWord" rotatedBoundingBox="16475,7266 18684,7266 18684,9223 16475,922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15474 6734 2091 0,'0'0'92'0,"9"-11"20"0,-1-4-89 0,9 0-23 15,-4 4 0-15,8 0 0 0,4-1 48 0,0 1 4 16,5 4 2-16,3-1 0 0,-3 1 2 0,3 7 0 16,-3 0 0-16,-5 0 0 0,0 7-38 0,-4 4-7 15,5 1-2-15,-10-1 0 0,-7 11 0 0,-1 1 0 16,-4 3 0-16,-4 4 0 0,-4 4 12 0,-8-1 3 0,-1 8 0 0,-8-3 0 16,-4-1 8-16,-1-3 1 0,-3 3 1 0,-5 4 0 15,-4-7-11-15,5 0-3 0,-5-8 0 0,8 4 0 16,1-8 16-16,8 1 4 0,4-4 0 0,4-5 0 15,5 1-25-15,4-3-5 0,8-1-1 0,4 0 0 16,1-3-9-16,4-1 12 0,8-3-12 0,8 0 12 16,1-1-12-16,7-3 0 0,1 0 0 0,9-3 0 15,7-5-54-15,5 1-10 0,0-1-1 0,4-3-792 16,0 0-159-16</inkml:trace>
          <inkml:trace contextRef="#ctx0" brushRef="#br0" timeOffset="-435.1314">13812 7370 2070 0,'0'0'45'0,"0"-7"10"0,0 7 1 0,0 0 3 0,0 0-47 0,0 0-12 0,0 0 0 0,8 0 0 16,1 0 43-16,7 0 6 0,-3 4 2 0,4-1 0 15,4 1-24-15,0 0-5 0,4-1-1 0,1 5 0 16,-1-8-7-16,0 0-2 0,9 0 0 0,-5-4 0 16,1-3 16-16,3-4 4 0,1-4 0 0,0-4 0 15,4 0-4-15,-5-3 0 0,1 3 0 0,4-7 0 16,-9 0-20-16,1-4-8 0,-1-4 0 0,1 0 9 0,-1-3 19 0,-4 3 4 15,5-3 1-15,-5-8 0 16,4-4-33-16,1 4 0 0,-5-3 0 0,0-1 0 16,1-3 0-16,-1 3 0 0,-4 1 0 0,0-1 0 15,-4-3 0-15,-5 7 0 0,-7 3 0 0,-1-2 0 0,0 6 0 0,0 4 0 16,1 1 0-16,-1 10 0 0,0 5 0 0,-8-1 0 16,0 8 0-16,-5 0 0 0,1 3 0 0,-5 1 0 15,-4 3 0-15,5 0 0 0,-5 0 0 0,0 8 0 16,4 0 0-16,-4 0 0 0,1-1 0 0,3 5 0 15,0 3 0-15,1 0 0 16,-5 0-19-16,4 1-10 0,1 3-3 0,-5 7 0 16,0 1 32-16,4 14 13 0,-8 0-1 0,0 19 0 0,0 1-21 0,-4 14-5 0,0 7-1 0,-9 12 0 15,-4 7 40-15,5 8 8 16,-5 0 2-16,-4 3 0 0,4-3-22 0,-4 4-4 16,8-1-1-16,-4-11 0 0,0-3-8 0,4-16 0 15,1-7 9-15,3-3-9 0,1-12 0 0,8-4 8 16,0-7-8-16,0-11 0 0,4-8 10 0,4-7-2 0,5-4-8 0,-1-8 12 0,1-3 0 0,8-4 0 15,-4-11 0-15,8-8 0 16,4-3-1-16,1-5-1 16,8-6 0-16,0-5 0 0,4 1-10 0,8-8-16 0,5 4 4 15,4-4 1-15,-1 4 11 0,1 3 0 0,0 8 0 16,0 4 0-16,-4 4 8 0,-5 7 0 0,-3 7 0 0,-1 8 0 16,-4 8-8-16,0 3-12 0,-4 4 4 0,4 7 0 15,-9 1 8-15,5 3 0 0,0 0 8 0,0 0-8 31,-5 4-56-31,10-3-16 0,-6-1-4 0,5-4-1113 0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2:51.21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E72E2EB-5F97-496A-8E55-00909BCD36E6}" emma:medium="tactile" emma:mode="ink">
          <msink:context xmlns:msink="http://schemas.microsoft.com/ink/2010/main" type="writingRegion" rotatedBoundingBox="2872,10324 21513,8780 21770,11884 3129,13428"/>
        </emma:interpretation>
      </emma:emma>
    </inkml:annotationXML>
    <inkml:traceGroup>
      <inkml:annotationXML>
        <emma:emma xmlns:emma="http://www.w3.org/2003/04/emma" version="1.0">
          <emma:interpretation id="{7D8520EB-4E46-4EF5-B2A5-A911DE303917}" emma:medium="tactile" emma:mode="ink">
            <msink:context xmlns:msink="http://schemas.microsoft.com/ink/2010/main" type="paragraph" rotatedBoundingBox="2872,10324 21513,8780 21770,11884 3129,134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6E2052-7974-4CE1-B60A-97142FCA1A7F}" emma:medium="tactile" emma:mode="ink">
              <msink:context xmlns:msink="http://schemas.microsoft.com/ink/2010/main" type="line" rotatedBoundingBox="2872,10324 21513,8780 21770,11884 3129,13428"/>
            </emma:interpretation>
          </emma:emma>
        </inkml:annotationXML>
        <inkml:traceGroup>
          <inkml:annotationXML>
            <emma:emma xmlns:emma="http://www.w3.org/2003/04/emma" version="1.0">
              <emma:interpretation id="{23270B6E-FD05-4FF3-A78B-EA76636432CB}" emma:medium="tactile" emma:mode="ink">
                <msink:context xmlns:msink="http://schemas.microsoft.com/ink/2010/main" type="inkWord" rotatedBoundingBox="2872,10324 6564,10019 6779,12615 3087,1292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1737 9233 1440 0,'4'-22'128'0,"-4"11"-103"0,0-1-25 0,0-3 0 0,0 0 140 15,0 4 24-15,4 0 4 0,-4 4 0 0,0-1-92 0,0 8-20 16,0 0-3-16,-8 11-1 0,0 4-21 0,-5 15-5 16,-8 8-1-16,0 10 0 0,-4 5-25 0,-9 6 0 0,0 5 0 0,1 0 0 0,3-1 0 0,5-3 0 31,-9-8-14-31,9 5 5 16,0-12-36-16,12-1-7 0,-4-10-2 0,9-4 0 15,-1-11-25-15,9-8-5 0,0-11 0 0,13 4-766 0</inkml:trace>
          <inkml:trace contextRef="#ctx0" brushRef="#br0" timeOffset="167.5717">1947 9099 1497 0,'0'0'66'0,"0"0"14"0,0 0-64 0,0 0-16 0,0 11 0 0,-4 8 0 0,-4 7 120 0,-5 0 21 15,5 4 4-15,-9 7 1 16,0 4-90-16,-4 1-17 0,0 6-4 0,-4 1-1 31,-5-1-106-31,5 5-22 0,4-5-4 0,0 1-757 0</inkml:trace>
          <inkml:trace contextRef="#ctx0" brushRef="#br0" timeOffset="440.654">2377 9862 2487 0,'0'0'110'0,"0"0"23"0,0 0-106 0,0 11-27 16,-5 11 0-16,5 8 0 0,-4 8 20 0,-4 14 0 16,-1 8-1-16,-3 11 0 0,3 4 29 0,-3 4 7 0,-5-1 1 0,0 8 0 0,0 0-20 0,0 4-4 31,9-4-1-31,0 4 0 0,-5 0-7 0,9-4-2 15,0 7 0-15,4-7 0 0,0-7-50 0,4-1-9 0,0-7-3 0,0 0 0 32,-4-14-141-32,0-9-29 0,4-7-6 0</inkml:trace>
          <inkml:trace contextRef="#ctx0" brushRef="#br0" timeOffset="671.5821">2894 10300 2437 0,'0'-27'108'0,"5"16"22"0,3 0-104 0,0 3-26 0,-8 8 0 0,13-3 0 15,0-1 70-15,-1 8 9 0,5-1 1 0,-4 5 1 16,-1 3-32-16,1 4-6 0,4 8-2 0,0-1 0 16,0 4-20-16,-1 8-4 0,1 3-1 0,0 4 0 0,4 4-1 0,0 8-1 15,-4-1 0-15,0 4 0 16,-5 4-14-16,1 0 8 0,0-4-8 0,-1 0 0 15,-3 0 0-15,-1-7-20 0,-8-8 4 0,4-4 0 16,5 1-130-16,-5-12-26 0,-4 0-4 0,0-7-588 16,-4-8-116-16</inkml:trace>
          <inkml:trace contextRef="#ctx0" brushRef="#br0" timeOffset="1090.1829">3812 9667 2415 0,'17'4'107'0,"-5"0"22"0,5 11-103 0,4 3-26 15,-4 5 0-15,0 11 0 0,0 3 92 0,0 8 12 16,4 11 4-16,-9 0 0 15,-3 4-5-15,-1 7-1 0,-4 4 0 0,-4 4 0 0,0 0-62 0,-4 4-12 0,-9 3-2 16,-3 0-1-16,-10 8-9 0,10-4-3 0,7 4 0 0,-4-4 0 16,-12 4-13-16,-4 3-15 0,-1-3 3 0,1-4 1 31,4 0-154-31,-9-11-31 0,-4-8-7 0</inkml:trace>
          <inkml:trace contextRef="#ctx0" brushRef="#br0" timeOffset="890.7606">3315 10131 2199 0,'9'-22'97'0,"-5"18"21"0,-4 4-94 0,8-4-24 16,-8 4 0-16,0 0 0 0,4 11 94 0,-4 8 14 16,-4 11 4-16,0 8 0 0,-9 6-13 0,1 13-3 15,-9 2 0-15,-4 9 0 0,-9 7-52 0,0 7-12 0,-4 0-1 0,-4 0-1 16,0 4-11-16,0-3-3 0,0-1 0 0,0 0 0 31,4-7-49-31,4-4-11 0,5-11-1 0,4-4-1 16,8-11-120-16,0-7-24 0,0-8-5 0,4-8-561 0,9-3-112 0</inkml:trace>
          <inkml:trace contextRef="#ctx0" brushRef="#br0" timeOffset="-473.9767">491 10352 1400 0,'0'0'62'0,"0"0"13"0,0 0-60 0,0 0-15 15,0 0 0-15,0 0 0 0,17-4 62 0,-4 0 10 16,-1-3 1-16,9-1 1 0,5 1 5 0,-1-4 1 16,-4 0 0-16,4-8 0 0,0 0-36 0,5 0-6 15,-9 1-2-15,4-5 0 0,0 1-20 0,1-1-5 16,-5-3-1-16,-4 4 0 0,8-4-10 0,-13-1 10 15,5 1-10-15,0 0 10 0,-4 4-10 0,-1-8 0 16,-3 3 0-16,3 1 8 0,-7 0-8 0,3 0 0 16,-4 3 0-16,-4-3 8 0,0 4-8 0,0-1 0 15,-4-3 0-15,0 0 0 0,0 3-14 0,-9 5 2 0,5-5 0 0,-5 12 0 16,0 0 0-16,1 3 0 0,-1-3 0 0,-4 11 0 16,9 0 12-16,-9 0-9 0,0 8 9 15,-4 3-8-15,4 0 16 0,5 4 4 0,-5 8 1 0,0 3 0 16,4 0 2-16,1 8 0 0,-5 3 0 0,4 8 0 15,5 7 11-15,-1 1 2 0,1 3 1 0,4 4 0 16,0 7 0-16,4 4 0 0,-5 0 0 0,1 4 0 16,4 3 12-16,0-6 3 0,0 2 0 0,-8 5 0 15,8 0-16-15,0-8-2 0,0 0-1 0,0 0 0 16,8-4 11-16,-8-3 3 0,0 3 0 0,-8-3 0 16,4-5-23-16,-1 1-4 0,1 0 0 0,-9 4-1 15,1-12-11-15,-1 1-9 0,1-1 9 0,-14 0-13 16,14-11-85-16,-9 1-17 0,8-9-3 0,-8-3-1 15,8-4-106-15,-3-7-22 0</inkml:trace>
          <inkml:trace contextRef="#ctx0" brushRef="#br0" timeOffset="-287.9382">352 10965 1544 0,'13'-15'68'0,"-9"8"15"0,5 0-67 0,3-5-16 16,5-6 0-16,12 3 0 0,-3-8 91 0,7 4 14 16,5 1 3-16,9-1 1 0,-10 0-46 0,10 1-10 15,-5 3-1-15,8-4-1 16,-8 4-98-16,5 0-19 0,-9 0-4 0</inkml:trace>
        </inkml:traceGroup>
        <inkml:traceGroup>
          <inkml:annotationXML>
            <emma:emma xmlns:emma="http://www.w3.org/2003/04/emma" version="1.0">
              <emma:interpretation id="{3F7FF0DB-EECE-4B6A-AD4A-D4F072AE3E51}" emma:medium="tactile" emma:mode="ink">
                <msink:context xmlns:msink="http://schemas.microsoft.com/ink/2010/main" type="inkWord" rotatedBoundingBox="7765,11534 8562,11468 8579,11666 7781,1173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93.6723">5213 10445 1364 0,'-21'0'60'0,"13"4"13"0,-5-4-58 0,1 4-15 0,3 0 0 0,-3-1 0 16,3 1 93-16,1 4 16 0,-1-8 3 0,9 0 1 15,-8 3-27-15,8-3-6 0,0 0 0 0,0 0-1 16,0 0-31-16,0 0-7 0,0 0-1 0,13 4 0 16,-1 0 6-16,5-4 1 0,0 0 0 0,4 4 0 15,8-1-5-15,1 1-1 0,8 4 0 0,4-5 0 16,0 1-13-16,8 7-4 0,1-7 0 0,4 3 0 15,4 5-15-15,8-5-9 0,-4 1 10 0,4 3-10 16,1-4-126-16,3 1-31 0</inkml:trace>
        </inkml:traceGroup>
        <inkml:traceGroup>
          <inkml:annotationXML>
            <emma:emma xmlns:emma="http://www.w3.org/2003/04/emma" version="1.0">
              <emma:interpretation id="{70C53581-E513-49E7-9B8E-E93E8C6A3CA7}" emma:medium="tactile" emma:mode="ink">
                <msink:context xmlns:msink="http://schemas.microsoft.com/ink/2010/main" type="inkWord" rotatedBoundingBox="9117,10055 14194,9066 14768,12011 9691,13000"/>
              </emma:interpretation>
            </emma:emma>
          </inkml:annotationXML>
          <inkml:trace contextRef="#ctx0" brushRef="#br0" timeOffset="2977.7554">6943 10232 576 0,'0'-30'51'0,"0"15"-41"15,4-11-10-15,1-4 0 0,3 4 303 0,0-4 58 16,5 4 12-16,4-4 3 0,4-4-263 0,0 4-52 0,0 0-10 15,8 0-3-15,5 1-16 0,4-1-4 0,8 0-1 0,1 4 0 16,3 3 1-16,-4 1 0 0,1 7 0 0,3 3 0 0,-12 5-7 0,0 7-1 16,0 4 0-16,0 7 0 15,-5 4 12-15,-3 4 1 0,-1 7 1 0,-3 7 0 16,-10 5-5-16,1-1-1 0,-8 8 0 0,-1 4 0 16,-8-1 21-16,4 1 4 0,-4 7 1 0,-4 0 0 15,0-3-8-15,-5-5-2 0,1-3 0 0,-9 8 0 16,-4-5-24-16,-4 1-6 0,0-4-1 0,-5 3 0 15,-3-3-5-15,-5 0 0 0,-9 4-8 0,-3-4 12 16,-9 0-12-16,-4-8 0 0,4 0-12 0,-4 1 12 16,8-12-40-16,0 0 0 0,5-7-1 0,4 0 0 15,8-8-88-15,0-7-18 0,4-1-3 0,9-6-604 16,0-9-121-16</inkml:trace>
          <inkml:trace contextRef="#ctx0" brushRef="#br0" timeOffset="2626.5655">7112 9697 1450 0,'0'0'32'0,"0"0"6"0,-5-11 2 0,5 3 1 0,5 1-33 0,3-4-8 0,-12 3 0 0,4 8 0 16,0 0 114-16,0 0 21 0,0 0 4 0,0 0 1 15,0 0-45-15,0 0-9 0,4-3-2 0,-4 3 0 16,0 0-56-16,0 0-11 0,0 0-2 0,8 7-1 16,1 4 12-16,-5 4 2 0,0 8 1 0,0 7 0 15,5 3 9-15,-1 12 2 0,-4 8 0 0,-4 6 0 16,0 1 12-16,0 8 2 0,0 6 1 0,-4 9 0 0,0-5-4 0,-4 1-1 15,-5 3 0-15,5 0 0 16,-1 1-24-16,5-5-5 0,-4-3-1 0,3-8 0 16,-3-3-4-16,4-8 0 0,-1-3-1 0,-3-5 0 15,4-3-6-15,-5-4-1 0,5-7 0 0,-4 0 0 16,4-8-8-16,-1-4 0 0,-3-3 0 0,4 0 0 16,0-8-27-16,-1-4-7 0,-3 1-2 0,0-4 0 15,-1-1-102-15,1-6-21 0,-5-1-4 0,0 0-988 16</inkml:trace>
          <inkml:trace contextRef="#ctx0" brushRef="#br0" timeOffset="5962.0783">11324 9570 2142 0,'-12'-19'95'0,"12"19"19"0,-4-7-91 0,-5 11-23 0,-3-1 0 0,-1 12 0 16,-4 4 91-16,-4 7 13 0,-4 4 4 0,-5 7 0 15,-3 5-39-15,-1 3-7 0,-8-1-2 0,0 9 0 16,0-1-28-16,0 1-5 0,4 6-2 0,0 1 0 31,4 0-72-31,5 0-14 0,-1-4-3 0,9-4-1 0,0-7-153 0,4-3-30 16,-12 21-7-16,12-33-1 0</inkml:trace>
          <inkml:trace contextRef="#ctx0" brushRef="#br0" timeOffset="5790.9506">10714 9712 2372 0,'4'-7'52'0,"9"-5"12"0,0 1 1 0,-1 4 1 0,5-1-53 0,4 1-13 0,-8 3 0 0,4 0 0 16,-1 8 80-16,1 4 12 16,4 3 4-16,-4 4 0 0,0 7-58 0,0 4-11 15,4 8-3-15,0 0 0 0,-4-1 20 0,-5 5 3 16,1 3 1-16,-5 0 0 0,1 4-29 0,-5 0-6 16,4 0-1-16,-3 0 0 0,-5-4-12 0,4 0 0 15,-4 0 8-15,8-7-8 16,-3-4-57-16,-1-4-15 0,0-4-2 0,0 1-1 15,0-8-147-15,1 0-30 0,-1-4-5 0,-4-11-2 0</inkml:trace>
          <inkml:trace contextRef="#ctx0" brushRef="#br0" timeOffset="6187.6007">11766 9252 2350 0,'0'0'104'0,"0"0"22"0,5 15-101 0,-1 11-25 16,8 4 0-16,1 11 0 0,-5 0 72 0,1 8 8 16,-1 0 3-16,-8-1 0 0,0 5 22 0,0-1 5 15,-4-3 1-15,-4-8 0 16,-1 7-51-16,1 1-9 0,-9 0-3 0,0 7 0 0,0 0-22 0,-8-4-5 15,0 4-1-15,-9 19 0 0,5-15-20 0,-1-4 0 16,1-3-12-16,4-5 4 16,-5-7-137-16,5-7-27 0,4 0-6 0,0-16-1 0</inkml:trace>
          <inkml:trace contextRef="#ctx0" brushRef="#br0" timeOffset="4683.3736">7886 10834 1220 0,'8'-22'54'0,"-3"11"11"0,-1-4-52 16,0 0-13-16,0-4 0 0,0 4 0 0,1-3 114 0,3 3 20 0,-4-4 4 0,5 0 1 15,-1 8-19-15,0-4-4 0,-3 4-1 0,3 7 0 16,-4 0-36-16,5 4-7 0,-1 4-2 0,1 7 0 16,3 8-33-16,1 3-6 0,-5 12-2 0,1 11 0 15,-1 4 7-15,0 7 2 0,1 0 0 0,-5 11 0 16,-4-7-1-16,4 7 0 0,-4 1 0 0,5 3 0 0,-5-4-20 0,0-3-4 16,4-8-1-16,-8-4 0 0,4-7 0 0,0-8 0 0,-5 1 0 15,1-8 0-15,4-8 13 0,0-3 3 16,-4-4 0-16,0-4 0 0,4 0-28 15,0-11 0-15,0 0 0 0,0 0 0 0,0 0 11 16,0 0-3-16,0-7-8 0,0-8 12 0,4 0-12 16,0-4 0-16,5-7 0 0,3-8 0 0,1 1 0 0,4-8-10 0,-1-4 0 0,5 4 0 15,1-1 10-15,3 5-13 16,4 0 5-16,1 7 8 0,-9 7-12 0,0 4 12 16,0 5-10-16,0 6 10 0,-4 1 0 0,-5 7 0 15,1 0 0-15,-5 7 0 0,5 1 0 0,0 3 0 16,-9 4 8-16,4 3-8 0,-8-6 11 0,4 6-2 15,-4 1 0-15,0 0 0 0,5 7-26 0,3 0-6 16,-8 4-1-16,0-4 0 16,0 4-142-16,-4-4-29 0,0 4-5 0,4-11-2 0</inkml:trace>
          <inkml:trace contextRef="#ctx0" brushRef="#br0" timeOffset="3609.926">8538 8784 1882 0,'9'0'41'0,"3"-3"9"0,9-1 2 0,0 0 1 0,-4-3-42 0,0 7-11 15,0 3 0-15,-4 1 0 0,-1 0 19 0,-12-4 1 16,0 0 1-16,9 11 0 0,-9 4 35 0,0-4 6 16,-5 4 2-16,-3-4 0 0,0 8-37 0,-5 0-7 15,-4 0-2-15,-4 3 0 0,0 1-4 0,-4 3-1 16,-1-4 0-16,1 4 0 0,4 1 15 0,4-5 4 15,-4 4 0-15,9-3 0 0,-1-1-4 0,5 0 0 16,-1-3 0-16,9 4 0 0,0-8-18 0,4 3-10 0,-4-6 10 0,5 2-10 16,7-2 8-16,1-5-8 0,4-3 0 0,0 0 0 15,4-4-41-15,0 0-15 0,0-4-2 16,0 0-1 0,0 0-151-16,0-7-30 0,0 4-7 0,0-8-1 0</inkml:trace>
          <inkml:trace contextRef="#ctx0" brushRef="#br0" timeOffset="3823.3163">8984 8620 1638 0,'5'-8'36'0,"3"1"7"0,0-1 1 0,1 5 3 0,-5-1-38 0,-4 4-9 16,13 0 0-16,-5 7 0 15,1 1 124-15,-1 3 24 0,5 8 4 0,-5 3 0 16,0 4-70-16,-3 4-14 0,3-4-4 0,-4 8 0 0,-4 0 0 0,4 3 0 16,-8 1 0-16,4 3 0 0,-4-4-21 0,-4 4-5 15,-5 1-1-15,-4 6 0 0,-4-7-37 0,-8 4 0 0,3 4 0 16,-7 3 0-1,3 1-133-15,-3-1-25 0,-5 0-5 0</inkml:trace>
          <inkml:trace contextRef="#ctx0" brushRef="#br0" timeOffset="3305.8408">8147 8822 1825 0,'0'-19'40'0,"4"-3"8"0,0-5 1 0,5 1 3 0,-5 0-41 0,0 7-11 16,0 4 0-16,-4 4 0 15,0 0 47-15,0 3 7 0,0 8 2 0,0 0 0 16,-8 12-21-16,-5 10-4 0,1 8-1 0,-5 7 0 16,0 12 10-16,-4 3 1 0,0 8 1 0,-4 4 0 15,8-4-11-15,0 0-3 0,4-4 0 0,5 4 0 16,0-8-16-16,8-3-3 0,0-8-1 0,4 0 0 15,4 0-27-15,1-7-5 0,-5-1-2 0,4-6 0 16,1-5-122-16,-5 1-24 0,4 3-4 0,1-11-2 0</inkml:trace>
          <inkml:trace contextRef="#ctx0" brushRef="#br0" timeOffset="5339.8455">9018 10546 1785 0,'-4'-15'159'0,"4"15"-127"0,-4-11-32 0,8 0 0 15,8 7 100-15,1-3 13 0,0 3 3 0,4 0 1 0,-5 4-25 16,9-3-6-16,4 3-1 0,5 0 0 0,-1-4-48 0,1 4-9 15,4 0-3-15,-1 0 0 0,-3 4-25 0,-1-4 0 0,5 3-9 0,-5-3 9 32,5 0-181-32,0 0-30 0,-5 0-5 0</inkml:trace>
          <inkml:trace contextRef="#ctx0" brushRef="#br0" timeOffset="5136.7775">9300 10172 2084 0,'0'-26'92'0,"0"15"20"0,0 0-90 0,4-1-22 16,5 1 0-16,3 0 0 0,1 0 42 0,4 0 4 15,4-1 1-15,0 5 0 0,0-8-32 0,0 4-7 16,8-8 0-16,-8 8-8 0,0-8 13 0,1 8-4 16,-1-4-1-16,-5 0 0 0,1 4-8 0,-4-1 10 15,-1-3-10-15,-3 1 10 0,-1-1-1 0,-8 3 0 16,0-6 0-16,0 6 0 0,0 1 11 0,-4-4 1 16,-4 8 1-16,-1-4 0 0,1-1-6 0,-1 5-2 15,1-1 0-15,-5 5 0 0,-3-1-6 0,3 4-8 16,0 0 11-16,1 0-11 0,-1 7 0 0,-4 5 0 15,5-5 0-15,-1 12 0 0,0-1 0 0,5 5 0 16,-9 3 9-16,9 8-9 0,-5 3 9 0,0 8-9 0,1 4 8 0,3 3-8 16,-3 4 21-16,-1 4-1 15,-4 0 0-15,5 0 0 0,3 0 20 0,-3 3 3 16,3-3 1-16,-3 4 0 0,-1-8-20 0,0 0-3 16,1 0-1-16,3 0 0 0,-3-4-20 0,-1-3 0 0,0-4 0 0,1 0 0 31,-1-4-106-31,5-7-26 0,-1-4-4 0,-3-8-985 0</inkml:trace>
          <inkml:trace contextRef="#ctx0" brushRef="#br0" timeOffset="5543.0109">10420 9491 2559 0,'-5'0'56'0,"-3"0"12"0,0 4 3 0,-1 7 1 0,-4 4-58 0,1 12-14 0,-5 2 0 0,0 9 0 16,0-1 57-16,-4 1 9 0,4 7 2 0,-4 0 0 16,9 3-12-16,-5-3-1 0,4 0-1 0,1 11 0 15,3-4-26-15,9-3-6 0,-4 7-1 0,0-3 0 16,8-5-34-16,5 1-7 0,-5-8-2 0,4 0 0 31,1-7-166-31,-1-4-32 0,5 0-8 0</inkml:trace>
        </inkml:traceGroup>
        <inkml:traceGroup>
          <inkml:annotationXML>
            <emma:emma xmlns:emma="http://www.w3.org/2003/04/emma" version="1.0">
              <emma:interpretation id="{066955C1-33E6-41CE-8FB6-9F99A4C07984}" emma:medium="tactile" emma:mode="ink">
                <msink:context xmlns:msink="http://schemas.microsoft.com/ink/2010/main" type="inkWord" rotatedBoundingBox="16200,10895 18332,10718 18374,11231 16242,1140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110.1023">13627 9824 1094 0,'16'-3'97'0,"-16"3"-77"0,0 0-20 0,0 0 0 16,-4-4 115-16,0 4 19 15,4-4 4-15,-4 0 1 0,0 1-15 0,-1 3-4 0,5 0 0 0,0 0 0 16,0 0-72-16,0 0-14 0,17 3-3 0,4 5-1 15,9-1 3-15,3-3 1 16,10 4 0-16,-6-5 0 0,5 5-1 0,9-4 0 0,8-1 0 16,4-3 0-16,-8 4-4 0,-1-4-1 0,1 4 0 0,0 0 0 31,-9-4-45-31,0 0-10 0,-3 0-1 0,-6 0-1 0,-7 3 11 0,-1-3 2 0,-3 0 1 0,-5 0 0 16,0 0-48-16,0 0-9 15,-9 4-3-15</inkml:trace>
          <inkml:trace contextRef="#ctx0" brushRef="#br0" timeOffset="8046.0571">15121 9907 1216 0,'0'0'54'0,"0"0"11"0,0 0-52 15,0 0-13-15,-9 0 0 0,5 0 0 0,4 0 132 0,0 0 23 16,-4-4 5-16,4 4 0 0,0 0-49 0,0 0-11 16,0 0-1-16,0 0-1 0,8 0-48 0,9 7-10 15,-4-7-1-15,8 4-1 0,-4 0-14 0,8 0-2 16,9 3-1-16,-1-3 0 0,9 0 3 0,0-4 0 15,9 3 0-15,-1 5 0 0,1-4-24 0,-1-1-13 16,-3 5 1-16,-1-1-707 16,0-3-141-16</inkml:trace>
          <inkml:trace contextRef="#ctx0" brushRef="#br0" timeOffset="7369.2564">13593 10243 1792 0,'-13'-7'80'0,"13"7"16"0,-8-4-77 0,8 4-19 15,0 0 0-15,0 0 0 0,0 0 54 0,0 0 7 16,0 0 2-16,17 4 0 0,4 3-14 0,0-3-2 15,4 0-1-15,5 0 0 0,7-1-14 0,1 1-4 0,0 0 0 0,8 3 0 16,-3 1-38-16,7-4-8 16,1 3-2-16</inkml:trace>
        </inkml:traceGroup>
        <inkml:traceGroup>
          <inkml:annotationXML>
            <emma:emma xmlns:emma="http://www.w3.org/2003/04/emma" version="1.0">
              <emma:interpretation id="{AC8071D9-0FB9-42C2-9946-AAC377899B8B}" emma:medium="tactile" emma:mode="ink">
                <msink:context xmlns:msink="http://schemas.microsoft.com/ink/2010/main" type="inkWord" rotatedBoundingBox="19826,9350 21548,9207 21660,10561 19939,10704"/>
              </emma:interpretation>
            </emma:emma>
          </inkml:annotationXML>
          <inkml:trace contextRef="#ctx0" brushRef="#br0" timeOffset="8577.9083">17356 8496 1497 0,'-13'-30'133'0,"17"15"-106"0,5-3-27 0,-1-1 0 16,-4-3 41-16,0-1 3 0,9 1 1 0,0 3 0 15,-5 4 42-15,0 4 8 0,1 0 1 0,-1 7 1 16,5-4-36-16,-13 8-7 0,0 0-2 0,0 0 0 0,17 15-22 0,0 8-5 16,-13 10-1-16,0 9 0 0,4 6 16 0,-3 8 2 15,-5 4 1-15,0 11 0 0,-13 4 5 0,5 0 0 16,-1 7 1-16,-8 1 0 0,-4-5-9 0,0 1-3 15,4-5 0-15,5-2 0 0,-5-5-25 0,0-11-12 16,4-4 10-16,-3-3-10 0,7-8 10 0,5-11-10 16,-9 0 10-16,5-11-10 0,4-4 13 0,4-4-3 15,-4-4-1-15,4-7 0 0,0 0-9 0,0 0 10 16,4-11-10-16,4-8 10 0,1-3 6 0,3-4 0 16,13-4 1-16,-3-4 0 0,-6 1-2 0,5-5-1 15,13-3 0-15,4 4 0 0,0-1-14 0,0 4-16 16,-5 8 3-16,1 4 1 0,-4 3 12 0,-1 4 0 15,-8 8 0-15,0 3 0 0,-8 4-8 0,-1 7 8 16,1 1 0-16,-5 11-9 0,-3-1 21 0,-1 5 4 16,0 7 0-16,-4 0 1 15,0 7-97-15,0 4-19 0,0 0-4 0,-4 1-708 0,4-1-141 0</inkml:trace>
          <inkml:trace contextRef="#ctx0" brushRef="#br0" timeOffset="14626.9544">23656 7595 1558 0,'0'0'69'0,"0"0"15"0,0 0-68 0,0 0-16 0,0 0 0 0,0 0 0 16,-4 3 96-16,0 9 16 16,-5-1 4-16,1 11 0 0,-5 1-30 0,0 3-6 15,-3 0 0-15,-1 4-1 0,0-4-27 0,-4 4-4 16,-4 0-2-16,-1 8 0 0,1-5-34 0,-8 5-12 16,3 3 0-16,1 0-715 15,-1-4-149-15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3:30.029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1" timeString="2019-11-21T19:42:57.906"/>
    </inkml:context>
  </inkml:definitions>
  <inkml:traceGroup>
    <inkml:annotationXML>
      <emma:emma xmlns:emma="http://www.w3.org/2003/04/emma" version="1.0">
        <emma:interpretation id="{D2CD634E-D17D-4BD0-9E2F-8CB55AA4FE41}" emma:medium="tactile" emma:mode="ink">
          <msink:context xmlns:msink="http://schemas.microsoft.com/ink/2010/main" type="writingRegion" rotatedBoundingBox="20703,3002 22586,3002 22586,5223 20703,5223"/>
        </emma:interpretation>
      </emma:emma>
    </inkml:annotationXML>
    <inkml:traceGroup>
      <inkml:annotationXML>
        <emma:emma xmlns:emma="http://www.w3.org/2003/04/emma" version="1.0">
          <emma:interpretation id="{A2B53561-27B3-44C4-85BC-400A240BB405}" emma:medium="tactile" emma:mode="ink">
            <msink:context xmlns:msink="http://schemas.microsoft.com/ink/2010/main" type="paragraph" rotatedBoundingBox="20703,3002 22586,3002 22586,5223 20703,52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1FCE18-1ED9-4A5B-AFCC-D87B82801E16}" emma:medium="tactile" emma:mode="ink">
              <msink:context xmlns:msink="http://schemas.microsoft.com/ink/2010/main" type="line" rotatedBoundingBox="20703,3002 22586,3002 22586,5223 20703,5223"/>
            </emma:interpretation>
          </emma:emma>
        </inkml:annotationXML>
        <inkml:traceGroup>
          <inkml:annotationXML>
            <emma:emma xmlns:emma="http://www.w3.org/2003/04/emma" version="1.0">
              <emma:interpretation id="{C4E92C29-F3D0-43F1-8094-A032EDC0EDEE}" emma:medium="tactile" emma:mode="ink">
                <msink:context xmlns:msink="http://schemas.microsoft.com/ink/2010/main" type="inkWord" rotatedBoundingBox="21475,3087 22586,3087 22586,4665 21475,4665"/>
              </emma:interpretation>
              <emma:one-of disjunction-type="recognition" id="oneOf0">
                <emma:interpretation id="interp0" emma:lang="" emma:confidence="1">
                  <emma:literal>2</emma:literal>
                </emma:interpretation>
                <emma:interpretation id="interp1" emma:lang="" emma:confidence="0">
                  <emma:literal>Z</emma:literal>
                </emma:interpretation>
                <emma:interpretation id="interp2" emma:lang="" emma:confidence="0">
                  <emma:literal>z</emma:literal>
                </emma:interpretation>
                <emma:interpretation id="interp3" emma:lang="" emma:confidence="0">
                  <emma:literal>1</emma:literal>
                </emma:interpretation>
                <emma:interpretation id="interp4" emma:lang="" emma:confidence="0">
                  <emma:literal>.</emma:literal>
                </emma:interpretation>
              </emma:one-of>
            </emma:emma>
          </inkml:annotationXML>
          <inkml:trace contextRef="#ctx0" brushRef="#br0">27 455 1094 0,'-9'-12'97'0,"4"8"-77"16,5 4-20-16,-4-16 0 0,4 12 36 0,0-12 3 15,4 7 1-15,1-3 0 0,9 0 36 0,-5 0 7 16,4-4 1-16,6 0 1 0,-1-5-24 0,5 5-5 16,4-4 0-16,5-8-1 0,-5 7-7 0,0 1 0 15,10-4-1-15,-1 4 0 0,5 4-6 0,-4-5-1 16,-5 1 0-16,4 8 0 0,-4-4-13 0,0 4-3 16,0-1-1-16,-1 5 0 0,6 0-15 0,-5 4-8 15,0 0 8-15,4-4-8 0,0 0 0 0,-4 4 0 16,0 0 0-16,0 8 0 0,0 4 0 0,-9 0 0 15,-5 0 0-15,-4 4-12 0,-10 0 12 0,5 9 0 0,-9 7 8 16,0 4-8-16,-9 5 12 0,-9 7-1 0,-5 1-1 16,0-1 0-16,-4 5 15 0,-5 0 3 0,-4 3 1 15,4 5 0-15,-9 3-9 0,4-3-3 0,-3 0 0 0,-1-1 0 16,0 1-9-16,0 0-8 0,4-5 9 0,-4 1-9 16,5-4 0-16,4 3 8 0,-5-3-8 0,10-1 0 15,-5-7 27-15,5-5 2 0,0 5 1 0,-1-5 0 16,6 5-30-16,-1-9 0 0,0 4 0 0,0-7 0 15,5-1 0-15,0-4 9 0,4-3-1 0,1-5 0 16,3 0 2-16,-3-4 0 0,8-4 0 0,1-4 0 16,4-4 9-16,0 0 1 0,0 0 1 0,0 0 0 0,0 0 3 0,0 0 0 15,0 0 0-15,0 0 0 0,0 0-4 16,9-8 0-16,4 0 0 0,-3 0 0 0,3 0-4 0,-4 0-2 16,5 4 0-16,0 0 0 0,-1 0 2 0,1 4 0 15,0-4 0-15,4-1 0 0,5 5-2 0,-5-4 0 16,0 4 0-16,9 0 0 0,5-8 3 0,14 0 1 15,4 0 0-15,9-4 0 0,5 0-18 0,13 0 10 16,5 0-10-16,9-1 8 0,9 1-19 0,5-4-4 16,0 4-1-16,-32 0-1304 0</inkml:trace>
        </inkml:traceGroup>
        <inkml:traceGroup>
          <inkml:annotationXML>
            <emma:emma xmlns:emma="http://www.w3.org/2003/04/emma" version="1.0">
              <emma:interpretation id="{E3A8D7B4-880C-4F0A-9863-9210BCDE171C}" emma:medium="tactile" emma:mode="ink">
                <msink:context xmlns:msink="http://schemas.microsoft.com/ink/2010/main" type="inkWord" rotatedBoundingBox="20703,3002 20815,3002 20815,5223 20703,5223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1" brushRef="#br0">-781-87 0,'0'32'296,"0"-16"-296,0 16 16,0 0-16,0 16 16,0-32-16,16 48 15,16 0-15,-32-16 16,16 16-16,16-16 16,-32-32-16,0 16 15,0-17-15,0 17 0,16 0 16,-16 32-16,0 16 15,0-48-15,-16 64 16,16-48-16,0-16 16,0 16-16,0-32 0,0 0 15,0 0-15,0 0 16,0 16 0,0-16-16,0 0 15,0 0-15,0 0 0,0-1 16,0 33-16,0-32 15,0 16-15,0 48 16,0-48-16,0 32 16,0 16-16,0-48 0,0 64 15,-16-48-15,-16 16 16,32-17-16,0-15 16,0 16-16,-16-32 0,0 32 15,16-32 1,0 0-16,0 0 15,0 0 1,0 0 15,0 0-31,0 16 16,0-16 0,0 0-1,0 0-15,0 0 16,0 0-1,0 0 1,0 16-16,0-16 16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3:13.31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4AB6E7B-EDC9-4F07-BB6A-2C06DA324107}" emma:medium="tactile" emma:mode="ink">
          <msink:context xmlns:msink="http://schemas.microsoft.com/ink/2010/main" type="writingRegion" rotatedBoundingBox="18924,11254 26284,7779 27275,9878 19915,13353"/>
        </emma:interpretation>
      </emma:emma>
    </inkml:annotationXML>
    <inkml:traceGroup>
      <inkml:annotationXML>
        <emma:emma xmlns:emma="http://www.w3.org/2003/04/emma" version="1.0">
          <emma:interpretation id="{5F8A2729-0B3F-4DD2-8C58-EE52AD5F20C5}" emma:medium="tactile" emma:mode="ink">
            <msink:context xmlns:msink="http://schemas.microsoft.com/ink/2010/main" type="paragraph" rotatedBoundingBox="18924,11254 26284,7779 27275,9878 19915,133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4BD728-5C91-49CC-B9D7-1ABD549B7071}" emma:medium="tactile" emma:mode="ink">
              <msink:context xmlns:msink="http://schemas.microsoft.com/ink/2010/main" type="line" rotatedBoundingBox="18924,11254 26284,7779 27275,9878 19915,13353"/>
            </emma:interpretation>
          </emma:emma>
        </inkml:annotationXML>
        <inkml:traceGroup>
          <inkml:annotationXML>
            <emma:emma xmlns:emma="http://www.w3.org/2003/04/emma" version="1.0">
              <emma:interpretation id="{E78F11CC-782B-40BF-9F30-454BEE02484F}" emma:medium="tactile" emma:mode="ink">
                <msink:context xmlns:msink="http://schemas.microsoft.com/ink/2010/main" type="inkWord" rotatedBoundingBox="18924,11254 23908,8901 24899,11000 19915,133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28424 7782 1324 0,'0'0'59'0,"0"0"12"0,5-4-57 0,3 0-14 0,-8 4 0 0,9 0 0 16,3 4 144-16,-3 4 25 0,-1 3 6 0,0 0 1 0,-3 8-90 0,-1-1-18 15,-4 1-3-15,-4 11-1 16,-1 4 0-16,-3 3-1 0,-5 0 0 0,1-3 0 15,-9 4-37-15,4-1-7 0,-8 0-2 0,4 1 0 16,-5 3-113-16,-3 0-24 0,-1-3-4 0,1-5 0 0</inkml:trace>
          <inkml:trace contextRef="#ctx0" brushRef="#br0" timeOffset="-11696.7128">18029 10588 1900 0,'-17'0'169'0,"13"0"-135"0,-5 3-34 0,5 5 0 15,-4 7 104-15,-1 0 15 16,1 7 2-16,-5 4 1 0,1 4 6 0,-1 4 0 15,-4-4 1-15,-4 11 0 0,4-4-47 0,-4 1-10 0,0 3-1 0,-4-4-1 16,8 1-31-16,-4 3-7 0,-4-7 0 0,4 3-1 31,8-3-51-31,-4 3-9 0,1-3-3 0,-1-4 0 0,8-4-80 0,-3-4-17 16,3 1-3-16,-3-4-693 0,-1-1-139 0</inkml:trace>
          <inkml:trace contextRef="#ctx0" brushRef="#br0" timeOffset="-12730.0224">16501 10071 1839 0,'0'0'40'0,"0"0"9"0,0 0 2 0,0 0 1 0,0-3-42 0,4-5-10 0,1 4 0 0,-5 4 0 16,4-3 68-16,4-1 11 15,5 4 2-15,-1 0 1 0,-3-4-13 0,4 0-2 16,16 1-1-16,5-1 0 0,-1 0-8 0,9 4-2 0,9-4 0 0,12 1 0 15,4 3-28-15,9 0-5 16,4 0-2-16,17 0 0 0,4 3 15 0,0 1 2 16,0-4 1-16,4 0 0 0,-8 4-31 0,-4 0-8 0,-5-4 0 0,5 3 0 15,-14-3 0-15,-3 0 0 0,-8 0 0 0,-5 0 8 16,-4 0-8-16,-5 0 0 0,1 0 0 0,-4-3 8 16,-1 3-26-16,-4 0-5 0,1 0-1 0,-5 0-792 15,-13-4-160-15</inkml:trace>
          <inkml:trace contextRef="#ctx0" brushRef="#br0" timeOffset="-11945.5849">17717 10539 2487 0,'0'0'55'0,"0"0"11"0,0 0 2 0,0 7 2 0,-4 8-56 0,0 4-14 31,0 0 0-31,0 0 0 0,-1 3 54 0,-3-3 8 16,-9 3 2-16,9 4 0 0,-1-3-26 0,-3 3-5 15,-5-4-1-15,4 5 0 0,5-1 6 0,4-4 1 0,4 1 0 0,4-5 0 16,-4-3-19-16,8 0-3 0,5 0-1 0,0-4 0 16,3-3-6-16,1-1-2 0,8 1 0 0,-4-4 0 15,5-4-8-15,-1 0 0 0,0 0 0 0,0 0 0 16,-3-4-79-16,-1 0-11 15,0 0-2-15,-5-3-1 16,-3 3-152-16,0-7-31 0</inkml:trace>
          <inkml:trace contextRef="#ctx0" brushRef="#br0" timeOffset="-13150.5234">18538 8309 2419 0,'0'-41'53'0,"0"26"11"0,0-4 3 0,9 4 1 0,-1-3-55 0,5 3-13 15,-1 0 0-15,9 4 0 0,-4-1 0 0,8 12 0 0,1 0 0 0,3 4 0 16,1 0 0-16,-5 3 0 16,0 8 0-16,0 0 0 0,5 8 0 0,-5-1 0 15,-8 1 0-15,-4 3 0 0,-5 0 0 0,0 8 0 16,-8-4 0-16,0 0 0 0,-8-4 0 0,-5 0 0 16,-4 0 0-16,-4-3 0 0,-4-1 0 0,4 0 0 15,0-3 0-15,0 0 0 0,0-4 40 0,8 0 6 16,-3-4 1-16,7 4 0 0,1-4-24 0,3 0-5 15,1-3-1-15,4 3 0 0,9 0-17 0,-1 1 0 16,1-1 0-16,7 0 0 0,-7 0 0 0,8 0 0 0,8 1 0 0,0-1 0 16,0-4 0-16,5 8 0 0,-1 0 0 0,1 0-781 15,-9 0-160-15</inkml:trace>
          <inkml:trace contextRef="#ctx0" brushRef="#br0" timeOffset="-12195.355">16627 10763 1670 0,'26'-18'74'0,"-5"10"15"0,4-3-71 0,0 0-18 0,-4 0 0 0,9-4 0 16,-1 3 83-16,5-3 13 0,4 0 2 0,0 0 1 15,-5 4-28-15,1 4-6 0,0-1-1 0,-9 5 0 0,-4 3-31 0,0 0-6 16,-4 0-2-16,4 7 0 0,-13 4-11 0,-4 0-2 15,-4 1-1-15,0 6 0 0,0 5 20 0,-8-1 4 16,-13 4 1-16,0 4 0 16,4 4-10-16,-12-4-2 0,-9 4 0 0,0-1 0 15,0-3 6-15,4 4 1 0,9-4 0 0,0 0 0 16,-9-4-15-16,13-4-4 0,9 1 0 0,-1-4 0 16,-8-4 4-16,12 0 0 0,5-8 0 0,4 0 0 15,0-7-16-15,9 8 11 0,-9-8-11 0,16 4 10 0,14-1-10 16,-5-3-11-16,-8-3 3 0,8 3 0 0,9-8-116 0,0 4-22 0,-1-7-5 15</inkml:trace>
          <inkml:trace contextRef="#ctx0" brushRef="#br0" timeOffset="-7254.4669">23955 7423 2419 0,'0'0'53'0,"0"0"11"0,0 0 3 0,8 15 1 0,5 3-55 0,-1 8-13 0,5 4 0 0,0 4 0 15,-4 3 54-15,-1 1 8 0,1 11 2 0,-5-5 0 16,-8 1 0-16,0 4 0 0,-8 0 0 0,0 3 0 16,-5-3-52-16,0 3-12 0,-8-3 0 0,0 3 0 0,-4 4 0 0,-4-4 0 15,-9 1 0-15,-4-1 0 16,0 1-253-16,-1-12-54 0,-45 41-10 16,16-33-3-16</inkml:trace>
        </inkml:traceGroup>
        <inkml:traceGroup>
          <inkml:annotationXML>
            <emma:emma xmlns:emma="http://www.w3.org/2003/04/emma" version="1.0">
              <emma:interpretation id="{4C201732-BA83-4C3D-9864-0223D12308D7}" emma:medium="tactile" emma:mode="ink">
                <msink:context xmlns:msink="http://schemas.microsoft.com/ink/2010/main" type="inkWord" rotatedBoundingBox="25108,8841 26479,8193 26996,9287 25624,9934"/>
              </emma:interpretation>
            </emma:emma>
          </inkml:annotationXML>
          <inkml:trace contextRef="#ctx0" brushRef="#br0" timeOffset="-8644.7701">21240 9024 1152 0,'0'0'51'0,"0"0"10"31,0 0-49-31,0 0-12 0,0 0 0 0,0 0 0 0,9 4 79 0,3-4 13 0,1 3 2 0,-1-3 1 16,1 0-11-16,4 0-3 0,4-3 0 0,0-5 0 15,0 1-26-15,4-1-6 0,5-3-1 0,-5 0 0 16,5-4 13-16,-1 0 3 0,-4 0 0 0,0 0 0 16,-3-4-44-16,-1 4-8 0,0 0-1 0,-5-4-1 15,-7 4-10-15,-1 1 0 0,-4-5 9 0,1 4-9 16,-1-4 0-16,-4 0 0 0,-4 1 0 0,-1-1 0 15,-3 4 0-15,0-4 0 0,-1 1 0 0,-3 3 0 0,-5 3-8 0,0 1-4 16,4 0 0-16,-4 4 0 16,1-1 12-16,-10 8 0 0,5-4 0 0,-4 8 0 0,4-4 0 0,-4 11 0 15,0 4 0-15,-1 4 0 0,5 11 29 0,-4 4 8 16,-4 3 2-16,3 19 0 0,5 4-3 0,0 7-1 16,0 1 0-16,0 14 0 0,8 0 15 0,1 1 3 15,-1 3 1-15,1 7 0 0,3-7-9 0,1-7-1 16,-1-1-1-16,5 5 0 0,-4-9-3 0,4 1 0 15,-1-7 0-15,-3 3 0 0,4-12-22 0,-5-2-5 16,5-5-1-16,-4-3 0 0,3-8-12 0,1-4 0 0,0-3 8 0,0-4-8 31,0 0-53-31,-5-12-14 0,5 1-2 0,-9 0-778 0,1-4-155 0</inkml:trace>
          <inkml:trace contextRef="#ctx0" brushRef="#br0" timeOffset="-8453.194">20680 9884 2329 0,'9'-3'51'0,"3"-5"10"0,10 4 3 0,7-3 2 0,5-1-53 0,4 5-13 0,-1-1 0 0,5 0 0 0,-4 4 38 0,4-4 5 15,-4 4 1-15,4 0 0 16,1 4-65-16,-6 0-13 0,5 0-2 0,1-1-1033 15</inkml:trace>
          <inkml:trace contextRef="#ctx0" brushRef="#br0" timeOffset="-7946.4525">22911 7587 345 0,'-13'-18'31'0,"13"18"-31"0,-4-8 0 0,4 8 0 0,-8 0 263 0,-5 0 46 15,5 0 10-15,-5 8 1 0,1 10-175 0,-1 5-35 16,-4 3-7-16,4 8-2 0,1-1-26 0,-5 8-6 16,0-3-1-16,-4 7 0 0,8-4-27 0,-3 4-5 15,-1-4-2-15,0 4 0 0,9-8-25 0,3 1-9 16,5-1 0-16,-4-3 9 0,4-4-21 0,4-4-4 15,9-4 0-15</inkml:trace>
          <inkml:trace contextRef="#ctx0" brushRef="#br0" timeOffset="-7664.4608">23273 7640 2188 0,'0'0'48'0,"0"0"11"0,0 0 1 0,0 0 1 0,-4 11-49 0,0-4-12 0,-1 5 0 0,-3 6 0 16,-5 1 54-16,1 0 8 0,3 3 2 0,1 1 0 15,-5-1-52-15,1 0-12 0,-1-3 0 0,0 0 0 16,9 0 0-16,-4-4 0 0,4-4 0 0,-1 4 0 0,1-4 0 0,4 0 0 16,0-11 0-16,4 8 0 15,1 3 0-15,3-4 0 0,0-3 0 0,5 4 0 16,0-5 0-16,8 5 0 0,4-8 0 0,9 4 0 15,-5-1 0-15,5-3 0 0,-5-3 0 0,5 3 0 16,0-4-48-16,-5 4-13 0,-4-4-3 0,0 0 0 16,-3 1-102-16,-1-5-21 15,-5 1-4-15,1-1-1 0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3:21.36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F400F39-5309-4CDB-AA68-B963848BCE51}" emma:medium="tactile" emma:mode="ink">
          <msink:context xmlns:msink="http://schemas.microsoft.com/ink/2010/main" type="writingRegion" rotatedBoundingBox="14201,13929 27142,11526 27710,14587 14769,16990"/>
        </emma:interpretation>
      </emma:emma>
    </inkml:annotationXML>
    <inkml:traceGroup>
      <inkml:annotationXML>
        <emma:emma xmlns:emma="http://www.w3.org/2003/04/emma" version="1.0">
          <emma:interpretation id="{5860E4C4-7FBD-4E1D-8212-889D198B8DB9}" emma:medium="tactile" emma:mode="ink">
            <msink:context xmlns:msink="http://schemas.microsoft.com/ink/2010/main" type="paragraph" rotatedBoundingBox="14213,14204 26997,11222 27766,14520 14982,175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CF08C8-945F-4555-AC87-415A0AFF8D3C}" emma:medium="tactile" emma:mode="ink">
              <msink:context xmlns:msink="http://schemas.microsoft.com/ink/2010/main" type="inkBullet" rotatedBoundingBox="14330,14625 15294,14446 15388,14953 14424,15132"/>
            </emma:interpretation>
            <emma:one-of disjunction-type="recognition" id="oneOf0">
              <emma:interpretation id="interp0" emma:lang="" emma:confidence="0">
                <emma:literal>-</emma:literal>
              </emma:interpretation>
            </emma:one-of>
          </emma:emma>
        </inkml:annotationXML>
        <inkml:trace contextRef="#ctx0" brushRef="#br0">11670 13543 1911 0,'0'0'42'0,"0"0"9"0,0 0 1 0,0 0 2 0,8 0-43 0,0 8-11 0,1-5 0 0,8 8 0 15,4-3 37-15,0 3 6 0,8-3 1 0,1 3 0 16,3 0 5-16,1 0 2 0,4-3 0 0,0-1 0 16,4-3-37-16,0 0-14 0,0 0 11 0,0-4-11 15,0-4 24-15,4 4-2 0,-3-4 0 0,3 0 0 16,0 1-14-16,-8-5-8 0,0 4 10 0,0-3-10 16,-9-1 0-16,1 5 0 0,-5-5 0 0,-4 4 0 15,0 1 12-15,-4 3 2 0,0 0 1 0,-5-4 0 16,1 4-31-16,0 0-7 0,-5 4-1 0,-8-4-677 15,8 7-136-15</inkml:trace>
        <inkml:trace contextRef="#ctx0" brushRef="#br0" timeOffset="274.8562">11775 13947 1670 0,'0'0'74'0,"-13"-4"15"0,5 4-71 0,-5-3-18 15,13 3 0-15,0 0 0 0,0 0 60 0,0 0 9 16,0 0 2-16,0 0 0 0,0 0-1 0,0 0 0 16,9 3 0-16,3 1 0 0,5 4-13 0,4-5-2 15,4-3-1-15,9 0 0 0,0 0-11 0,3 0-3 16,1-3 0-16,9-1 0 0,-1-4-32 0,4 5-8 16,1-1 0-16,4 4 0 15,8 4-158-15,-4-1-34 0</inkml:trace>
      </inkml:traceGroup>
      <inkml:traceGroup>
        <inkml:annotationXML>
          <emma:emma xmlns:emma="http://www.w3.org/2003/04/emma" version="1.0">
            <emma:interpretation id="{7A32625C-6C4B-4DC4-98C2-656879684656}" emma:medium="tactile" emma:mode="ink">
              <msink:context xmlns:msink="http://schemas.microsoft.com/ink/2010/main" type="line" rotatedBoundingBox="16177,13562 25201,11887 25674,14431 16650,16107"/>
            </emma:interpretation>
          </emma:emma>
        </inkml:annotationXML>
        <inkml:traceGroup>
          <inkml:annotationXML>
            <emma:emma xmlns:emma="http://www.w3.org/2003/04/emma" version="1.0">
              <emma:interpretation id="{96E08700-CFBB-4D63-91F5-BBC7DD4EE1CB}" emma:medium="tactile" emma:mode="ink">
                <msink:context xmlns:msink="http://schemas.microsoft.com/ink/2010/main" type="inkWord" rotatedBoundingBox="16357,14528 17105,14388 17131,14523 16382,14663"/>
              </emma:interpretation>
            </emma:emma>
          </inkml:annotationXML>
          <inkml:trace contextRef="#ctx0" brushRef="#br0" timeOffset="1297.3442">13728 13468 1209 0,'0'0'108'0,"-9"-7"-87"0,1-1-21 0,8 8 0 16,0 0 84-16,-9-3 12 0,1-1 2 0,8 4 1 16,0 0-7-16,0 0-2 0,0 0 0 0,0 0 0 15,0 0-42-15,4 0-9 0,9 0-2 0,-1 4 0 16,9-1-14-16,1 1-3 0,7 0-1 0,0-4 0 15,9 3 22-15,0-3 5 0,4-3 1 0,0-1 0 0,5 0-15 0,-1 4-4 16,-4-3 0-16,0-1 0 0,9 0-20 0,-9 4-8 0,0 0 0 0,4 0 0 31,-4 0-111-31,0 0-28 0,0 0-5 0</inkml:trace>
        </inkml:traceGroup>
        <inkml:traceGroup>
          <inkml:annotationXML>
            <emma:emma xmlns:emma="http://www.w3.org/2003/04/emma" version="1.0">
              <emma:interpretation id="{7C05908F-7075-491F-841B-95CB892F9500}" emma:medium="tactile" emma:mode="ink">
                <msink:context xmlns:msink="http://schemas.microsoft.com/ink/2010/main" type="inkWord" rotatedBoundingBox="18351,13249 18944,13139 19171,14364 18578,144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45.255">15853 12320 1094 0,'4'-34'48'0,"-4"19"11"0,4-7-47 0,1-1-12 16,-1 4 0-16,4-3 0 0,-8 3 158 0,9 1 30 16,-5 6 5-16,0 5 2 0,-4 7-59 0,0 0-11 15,4 11-2-15,5 4-1 0,3 11-70 0,-7 8-15 0,3 7-2 0,-4 8-1 16,0 3 7-16,-4 4 2 0,-4 0 0 0,4 12 0 16,-4-1-7-16,0 4 0 0,0-4-1 0,-5 8 0 15,1-11-17-15,-1-1-3 0,5 1-1 0,4 0 0 16,-4-4-14-16,4-12 9 0,4-3-9 0,-4-4 8 0,9-7-8 0,-5-4 12 15,-4-8-12-15,8-7 12 16,1-4-4-16,-5 1-8 0,-4-12 12 0,0 0-4 0,12-4 5 0,1-4 1 16,0 1 0-16,-5-8 0 15,5-4-2-15,4-3-1 0,4-8 0 0,-5 4 0 16,-7-12-11-16,12 1 0 0,8-8 0 0,-3 4 8 16,-5-4-8-16,0 0 0 0,0 0 0 0,8 4-11 15,5 4 1-15,-5 3 0 0,-8 8 0 0,5 7 0 0,-1 4 10 16,-4 8 0-16,-4 3 0 0,-5 11 0 0,-7 5 0 0,7 10 0 15,-8 4 0-15,5 8-8 0,-13 3 8 0,4 1 0 16,4 7 0-16,-4-1 0 0,-4 5 0 0,-1 0-10 16,10-1 10-16,-1 1-828 15,-4 0-160-15</inkml:trace>
        </inkml:traceGroup>
        <inkml:traceGroup>
          <inkml:annotationXML>
            <emma:emma xmlns:emma="http://www.w3.org/2003/04/emma" version="1.0">
              <emma:interpretation id="{2A4978A7-B895-42D8-A3F7-CA0B6A033A20}" emma:medium="tactile" emma:mode="ink">
                <msink:context xmlns:msink="http://schemas.microsoft.com/ink/2010/main" type="inkWord" rotatedBoundingBox="19761,12897 20182,12819 20297,13440 19876,13518"/>
              </emma:interpretation>
            </emma:emma>
          </inkml:annotationXML>
          <inkml:trace contextRef="#ctx0" brushRef="#br0" timeOffset="2398.8263">17124 11953 1922 0,'25'-30'42'0,"-20"11"9"0,3 1 1 0,5-1 3 0,8 0-44 0,4 1-11 0,0 3 0 0,9 0 0 15,-1 0 71-15,5 4 12 0,-4-1 2 0,0 9 1 16,-13 3-44-16,8 3-9 0,1 9-1 0,-9 2-1 16,-13 5-31-16,1 7 0 0,-5 4 0 0,-8 0 0 15,-5 0 37-15,-4 4 2 0,-8 3 0 0,0 1 0 16,0-5-6-16,-8 1-1 0,-5 0 0 0,1-4 0 16,11-4 17-16,-3-8 3 0,4 1 1 0,4 0 0 0,1-4-33 0,11 0-6 15,1-4-2-15,4 0 0 0,0-3-12 0,13-1 0 16,8 1 0-16,8-1 0 15,1 1-8-15,8 3-5 0,12-7-1 0,5-1 0 16,4 5-157-16,0-4-31 0</inkml:trace>
        </inkml:traceGroup>
        <inkml:traceGroup>
          <inkml:annotationXML>
            <emma:emma xmlns:emma="http://www.w3.org/2003/04/emma" version="1.0">
              <emma:interpretation id="{D1A46D1E-FDE6-4A78-BA4D-C3C8B42D6D5A}" emma:medium="tactile" emma:mode="ink">
                <msink:context xmlns:msink="http://schemas.microsoft.com/ink/2010/main" type="inkWord" rotatedBoundingBox="21343,15046 21686,13191 22246,13295 21903,1515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572.6941">18866 13487 2070 0,'0'0'45'0,"5"-8"10"0,-1-3 1 0,4 4 3 0,1-1-47 0,-1-3-12 16,5 4 0-16,4-1 0 0,4 4 24 0,4-3 4 16,4-1 0-16,5 1 0 0,8-4-28 0,0 3 0 15,5-3 0-15,3 7-11 16,5-3-121-16,-1 3-25 0,5 4-5 0,0-4-1 0</inkml:trace>
        </inkml:traceGroup>
        <inkml:traceGroup>
          <inkml:annotationXML>
            <emma:emma xmlns:emma="http://www.w3.org/2003/04/emma" version="1.0">
              <emma:interpretation id="{80AE3D0B-8F97-4CB9-86FF-340DE5A00577}" emma:medium="tactile" emma:mode="ink">
                <msink:context xmlns:msink="http://schemas.microsoft.com/ink/2010/main" type="inkWord" rotatedBoundingBox="22958,12641 25262,12213 25644,14271 23340,1469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392.6947">14877 13921 1209 0,'0'0'108'0,"-9"-8"-87"0,5 1-21 0,4 7 0 16,0 0 55-16,0 0 6 0,0 0 2 0,0 0 0 16,4-11 7-16,-4 11 2 15,4-8 0-15,9 1 0 0,0 3-29 0,8-3-6 16,4 7-1-16,4-4 0 0,5 0 26 0,4 8 5 15,4-4 1-15,0 0 0 0,9 4-8 0,3-1 0 16,14 1-1-16,7 0 0 0,1 3-34 0,8-3-6 16,1 0-2-16,11-1 0 0,5-3 10 0,0-3 1 0,9 3 1 0,-5-8 0 15,-8 1-8-15,8-1-1 0,9-3-1 0,-1 0 0 16,-12 0-6-16,-4-1-1 16,4-3 0-16,0 0 0 0,-8 0-2 0,-1 1-1 15,-8-1 0-15,5 0 0 0,-5 3-9 0,-12 1 0 0,-9 4 9 0,-4-1-9 0,-9 4 0 0,-12 4-8 16,-4 0 0-16,-9 4 0 15,-8 4-143-15,-5 3-28 0,-3 0-5 0,-9 0-774 16</inkml:trace>
          <inkml:trace contextRef="#ctx0" brushRef="#br0" timeOffset="6428.2273">21505 11403 1036 0,'0'0'92'0,"0"0"-73"0,-4 8-19 0,-4-1 0 15,4 4 139-15,-5 8 24 16,-4 3 5-16,-3 8 0 0,3 4-64 0,-4 0-14 15,5 7-2-15,-10 0-1 0,-3 0 13 0,0 4 4 16,-4 4 0-16,3-1 0 0,-3-3-49 0,-1 0-10 0,5 8-1 0,-4-1-1 16,3-7-67-16,1 0-12 0,-4-4-4 0,3 0-672 31,5-7-136-31</inkml:trace>
          <inkml:trace contextRef="#ctx0" brushRef="#br0" timeOffset="4031.8044">16686 14392 2174 0,'17'-26'96'0,"4"11"20"16,13 4-92-16,4-8-24 0,0 4 0 0,4 0 0 15,12 0 20-15,1 4 0 0,0 0 0 0,-5 3 0 0,-3 5-4 0,-1 3-2 16,9 3 0-16,-17 5 0 0,-13 3-14 0,-4 8 0 16,0-1 0-16,-8 9 0 0,-5 6 45 0,-16 1 3 15,-1 3 1-15,-4 5 0 0,-12-5-6 0,-4 8-2 16,-1-8 0-16,-3 1 0 0,7-5 4 0,-7 1 1 16,-1-4 0-16,0-4 0 0,5 0-27 0,-1-7-6 15,5 3-1-15,0-3 0 0,8-4 16 0,5 0 4 16,-1-4 0-16,0 4 0 0,1-3-32 0,7-1 0 15,14-4 0-15,3 4 0 0,1-3 0 0,4 3 0 16,4-3 0-16,8-1 0 16,5-7-167-16,0 4-39 0</inkml:trace>
          <inkml:trace contextRef="#ctx0" brushRef="#br0" timeOffset="5393.4288">18866 12982 1440 0,'0'-8'128'15,"0"5"-103"-15,0-5-25 0,0 8 0 16,0 0 33-16,9-4 2 0,8-3 0 0,-5-1 0 0,9 5-3 0,0-9-1 16,0 1 0-16,9 0 0 0,-1-4 15 0,1 0 3 15,-1-4 1-15,9 1 0 0,-4-5-12 0,0-7-2 16,3 4-1-16,-3 0 0 0,4 0-19 0,-9-4-3 15,1 4-1-15,-1-1 0 0,1 1-3 0,-1 4-1 16,-3-8 0-16,-5 4 0 0,-5 0-8 0,1 3 8 16,-4-3-8-16,-9 0 8 0,0 3 0 0,-4 1 0 15,-4 3 0-15,4 0 0 0,-8 1 7 0,-1-1 1 16,-3 4 0-16,-1 0 0 0,-4 0-16 0,0 4 0 0,0-4 0 0,5 4-10 16,-1-1 10-16,1 5 11 0,-1 3-3 0,-4-3 0 15,5-1-8-15,-1 5 0 16,4-5 0-16,1 8 0 0,-5 0 0 0,13 0 0 15,-4 4 0-15,-8 3 8 0,3 1 9 0,1 10 2 16,4 1 0-16,-5 11 0 0,1 4-10 0,4 7-1 0,4 11-8 0,-5 12 12 16,1 3 36-16,-4 8 8 0,-1 4 0 0,1 3 1 15,-1 0-7-15,-3 1-2 0,-1-1 0 0,5 8 0 16,-5-4-11-16,5-8-2 0,-1 1-1 0,1-4 0 16,4-4-15-16,-1-8-3 0,5-3-1 0,0 4 0 15,0-12-15-15,5-3 8 0,3-4-8 0,1 0 0 16,-9-8 0-16,4-3 0 0,4-4 0 0,-4-4-10 15,-4-4-78-15,5-7-15 0,-5 0-3 0,0 0-665 16,0-4-133-16</inkml:trace>
          <inkml:trace contextRef="#ctx0" brushRef="#br0" timeOffset="6210.7714">21135 11519 1854 0,'0'0'40'0,"-4"-7"9"0,4-1 2 0,0 8 1 0,-4-4-41 0,4 4-11 0,0 0 0 0,-9 8 0 16,1 3 50-16,4 4 8 0,-9 4 2 0,4 3 0 15,1 1-32-15,-5 7-7 0,1-4-1 0,-1 0 0 16,5 4 10-16,-1-4 2 0,1 4 0 0,0 0 0 15,3-8-16-15,5 1-4 0,-4-1 0 0,8-3 0 16,1-8 0-16,-1 4 0 0,4-4 0 0,1 1 0 0,-1-5-3 0,5-7-1 16,-1 4 0-16,5-4 0 0,4 0-8 0,0-4 0 15,4 4 0-15,5 0 0 0,-1 0-17 0,-3-4-6 16,3 1-1-16,0-5 0 16,-7 1-184-16,3-1-36 0,21-18-8 0,-16 4-2 15</inkml:trace>
        </inkml:traceGroup>
      </inkml:traceGroup>
      <inkml:traceGroup>
        <inkml:annotationXML>
          <emma:emma xmlns:emma="http://www.w3.org/2003/04/emma" version="1.0">
            <emma:interpretation id="{31383C9B-C4E0-485C-B4AB-895C556DD4DB}" emma:medium="tactile" emma:mode="ink">
              <msink:context xmlns:msink="http://schemas.microsoft.com/ink/2010/main" type="line" rotatedBoundingBox="17513,14928 27328,12639 27766,14520 17951,16809"/>
            </emma:interpretation>
          </emma:emma>
        </inkml:annotationXML>
        <inkml:traceGroup>
          <inkml:annotationXML>
            <emma:emma xmlns:emma="http://www.w3.org/2003/04/emma" version="1.0">
              <emma:interpretation id="{9B9C7804-9861-4960-A7A1-CA8019D40AC0}" emma:medium="tactile" emma:mode="ink">
                <msink:context xmlns:msink="http://schemas.microsoft.com/ink/2010/main" type="inkWord" rotatedBoundingBox="17521,14965 20330,14309 20687,15837 17877,1649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445.1557">22583 11807 1378 0,'76'-33'61'0,"-55"18"13"0,-13-4-59 0,0 0-15 0,-3 4 0 0,-5 0 0 16,0 4 77-16,-5 0 13 0,1 3 2 0,0 5 1 16,-9-1-20-16,1 8-4 0,-1 3-1 0,-8 8 0 15,-4 7 12-15,-9 8 3 0,0 12 0 0,-12 6 0 0,4 5-15 0,-4 6-4 16,0 5 0-16,-1 7 0 0,1-7 0 0,4 7 0 15,-9-4 0-15,5 4 0 0,12-4-35 0,1 1-7 0,7 3-2 0,1 4 0 16,8-4-20-16,9-4 0 16,4 0 0-16,4 1 0 0,4-5 0 0,9 1 0 0,-1-4 0 0,9 0 0 31,9 0-89-31,3-8-23 0,1-7-4 0,8-4-1007 0</inkml:trace>
          <inkml:trace contextRef="#ctx0" brushRef="#br0" timeOffset="6650.2216">21678 11384 1958 0,'17'-18'87'0,"-5"10"17"0,1 1-83 0,0-1-21 0,8 5 0 0,0 6 0 16,0 5 56-16,4-1 6 16,0 12 2-16,5 0 0 15,-5 7 0-15,-4 4 0 0,-4 0 0 0,0 3 0 0,-5 5 0 0,-3-5 0 16,-9 5 0-16,-9-1 0 0,-3 1-52 0,-5 7-12 15,-8-1 0-15,-5 5 0 16,-8-4-48-16,5 4-13 0,-5-1-3 0,-4 5-1049 16</inkml:trace>
          <inkml:trace contextRef="#ctx0" brushRef="#br0" timeOffset="3723.3474">16253 14224 2019 0,'12'-4'44'0,"-12"4"10"0,0 0 2 0,0 0 0 0,0 0-44 0,0 11-12 16,5 4 0-16,-5 8 0 0,-9 3 64 0,9 4 12 16,4 7 1-16,1 8 1 0,-10 4-14 0,5-1-4 0,-4 5 0 0,4-4 0 15,0-1-28-15,0 1-7 16,-4-4-1-16,4-4 0 0,8 0-24 0,1 0 0 16,-18-3 0-16,9-9 0 15,0 1-72-15,0-7-19 0,-4-1-4 0,4-7-965 0</inkml:trace>
        </inkml:traceGroup>
        <inkml:traceGroup>
          <inkml:annotationXML>
            <emma:emma xmlns:emma="http://www.w3.org/2003/04/emma" version="1.0">
              <emma:interpretation id="{FB823B27-5A0E-4527-BC87-AAAD27BEA6B4}" emma:medium="tactile" emma:mode="ink">
                <msink:context xmlns:msink="http://schemas.microsoft.com/ink/2010/main" type="inkWord" rotatedBoundingBox="21518,14524 22099,14389 22110,14434 21529,1456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5931.2661">20638 11628 1234 0,'5'-19'55'0,"-1"8"11"0,4-8-53 0,-4 4-13 16,1 4 0-16,-10-4 0 0,5 0 75 0,-4 7 12 16,-4 1 2-16,-1 3 1 0,-3 0-10 0,-1 4-3 15,-8 8 0-15,4 3 0 0,-4 4-13 0,0 4-2 16,0 3-1-16,0 4 0 0,4 1-4 0,0 3-1 15,1 3 0-15,3 1 0 0,4 0-38 0,1-1-8 16,4 1-2-16,0 0 0 0,-1 3-8 0,5-3 8 16,0-1-8-16,5 1 8 0,-5 0-8 0,0-4-17 15,0-4 4-15,0 4-662 16,0-8-132-16</inkml:trace>
        </inkml:traceGroup>
        <inkml:traceGroup>
          <inkml:annotationXML>
            <emma:emma xmlns:emma="http://www.w3.org/2003/04/emma" version="1.0">
              <emma:interpretation id="{37BE735B-3C5B-44E4-804A-56DB2119BC2C}" emma:medium="tactile" emma:mode="ink">
                <msink:context xmlns:msink="http://schemas.microsoft.com/ink/2010/main" type="inkWord" rotatedBoundingBox="25467,13107 26138,12951 26490,14459 25819,1461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8196.8637">23462 11964 1220 0,'13'-15'54'0,"-9"8"11"0,-4-4-52 0,4-1-13 15,-4 1 0-15,0 4 0 0,-4-5 108 0,4 9 20 16,-4-1 3-16,0 0 1 0,-5 1-58 0,-3 3-11 16,-1 7-3-16,-8 4 0 0,0 0-3 0,-8 4-1 15,-1 4 0-15,-4 11 0 0,-3 0-8 0,-1 4-1 16,0 3-1-16,-4 8 0 0,4 0-16 0,4 0-3 15,5 0-1-15,-1 7 0 0,9-3-26 0,4 3 0 16,5-3 0-16,3 3 0 0,5-7 31 0,4 4 1 16,0-5 0-16,4-6 0 0,5-1-32 0,3-7 0 0,5-4 0 15,-4 1 0-15,4-9 0 0,4-7-18 16,0-3 2-16,0-4 1 0,4-1 15 0,0-3 0 0,-4-3 0 0,9-1 10 16,-1-7 1-16,-3 3 0 0,-10-3 0 0,5 0 0 15,0-4-11-15,-4 0 0 0,-4 0 0 0,4-4 0 16,-5 4 0-16,-3 0 0 0,3 0 0 0,-3 0 0 15,-5 4 0-15,-4 0 0 0,0 3 0 0,0 8 0 16,0-7 0-16,-8 7 0 0,-5 0 0 0,5 4 0 16,-9 3 0-16,0 1 10 0,0 7-10 0,-4 0 10 15,8 3-10-15,-8 1 0 0,5 3 0 0,-6 5 8 16,1-5-8-16,9 4 0 0,-5 0 0 0,4-3 0 0,1-1 0 0,3 1 0 16,-3-5 0-16,7 1 0 15,-3-4 0-15,8 0-9 0,0-4 9 0,0 1-13 16,0-5 13-16,4 1 0 0,0-1 0 0,5 4 0 0,-5 0 12 0,5-3 3 15,3 3 0-15,1 4 0 0,4 0 10 0,-5 4 3 16,5 3 0-16,-4 1 0 0,-1 7-9 0,-3 0-2 0,-1 3 0 16,1 1 0-16,-14 0-17 0,1-1 8 0,4 1-8 0,-8 0 0 31,-1-4-113-31,1-1-30 0,-1-2-5 0,-3-12-910 16</inkml:trace>
        </inkml:traceGroup>
        <inkml:traceGroup>
          <inkml:annotationXML>
            <emma:emma xmlns:emma="http://www.w3.org/2003/04/emma" version="1.0">
              <emma:interpretation id="{E776B832-1E0E-44D6-B96B-11553CA9C01C}" emma:medium="tactile" emma:mode="ink">
                <msink:context xmlns:msink="http://schemas.microsoft.com/ink/2010/main" type="inkWord" rotatedBoundingBox="26124,12920 27328,12639 27766,14520 26563,14801"/>
              </emma:interpretation>
              <emma:one-of disjunction-type="recognition" id="oneOf7"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)</emma:literal>
                </emma:interpretation>
                <emma:interpretation id="interp9" emma:lang="" emma:confidence="0">
                  <emma:literal>.</emma:literal>
                </emma:interpretation>
                <emma:interpretation id="interp10" emma:lang="" emma:confidence="0">
                  <emma:literal>;</emma:literal>
                </emma:interpretation>
                <emma:interpretation id="interp11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8514.7731">24586 11583 1843 0,'-13'-4'164'0,"13"4"-132"0,13 11-32 0,4 12 0 15,4 7 102-15,4 7 14 0,1 15 2 0,3 8 1 0,-4 0-11 0,-4 11-3 16,-4 0 0-16,-4 8 0 16,-5-4-31-16,-4 3-6 0,-4 1-2 0,-8 7 0 15,0 4-26-15,-9-4-4 0,-13 0-2 0,-8 15 0 16,-8-4-18-16,-9-4-3 0,-8 1-1 0,-8 7 0 15,3-7-12-15,-3-5-13 0,-9-6 2 0,-4 3 1 16,-1 0-149-16,1-11-29 0,0-8-7 0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4:01.29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605EAA4-2F3E-479B-99E8-D3A5D8F58DDA}" emma:medium="tactile" emma:mode="ink">
          <msink:context xmlns:msink="http://schemas.microsoft.com/ink/2010/main" type="writingRegion" rotatedBoundingBox="3165,1008 30689,-941 30997,3417 3474,5366"/>
        </emma:interpretation>
      </emma:emma>
    </inkml:annotationXML>
    <inkml:traceGroup>
      <inkml:annotationXML>
        <emma:emma xmlns:emma="http://www.w3.org/2003/04/emma" version="1.0">
          <emma:interpretation id="{66324741-77B3-4276-8882-9B7E951817EA}" emma:medium="tactile" emma:mode="ink">
            <msink:context xmlns:msink="http://schemas.microsoft.com/ink/2010/main" type="paragraph" rotatedBoundingBox="3215,666 26976,-122 27041,1830 3280,26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AB5C32-33A4-4350-AA5E-B7669272054D}" emma:medium="tactile" emma:mode="ink">
              <msink:context xmlns:msink="http://schemas.microsoft.com/ink/2010/main" type="line" rotatedBoundingBox="3215,666 26976,-122 27041,1830 3279,2620"/>
            </emma:interpretation>
          </emma:emma>
        </inkml:annotationXML>
        <inkml:traceGroup>
          <inkml:annotationXML>
            <emma:emma xmlns:emma="http://www.w3.org/2003/04/emma" version="1.0">
              <emma:interpretation id="{9DA62DEF-A08D-470E-894B-C871DBACDB60}" emma:medium="tactile" emma:mode="ink">
                <msink:context xmlns:msink="http://schemas.microsoft.com/ink/2010/main" type="inkWord" rotatedBoundingBox="3225,971 9638,758 9693,2406 3280,262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315 141 1612 0,'8'-15'144'0,"-3"-8"-116"15,3 5-28-15,0-5 0 0,1 16 69 0,-5-12 8 16,0 4 2-16,0 0 0 0,-4 15-7 0,0 0 0 15,5-7-1-15,-5 7 0 0,0 0-20 0,0 0-4 16,0 0-1-16,0 0 0 0,-5 7-24 0,-3 4-5 16,0 8-1-16,-5 3 0 0,0 12 12 0,5 4 3 15,-9 6 0-15,4 5 0 0,1 3-5 0,-1 12-1 0,-4-4 0 0,5 11 0 16,-1-4 8-16,-4 4 2 0,5 4 0 0,3 0 0 16,-12-4-7-16,9-4 0 0,-1 5-1 0,0-13 0 15,1 1-7-15,-1-4-2 0,0-3 0 0,5-5 0 16,-5-3-6-16,5 0 0 0,0-7-1 0,-1-5 0 15,1-3-11-15,-1-4 12 0,5-3-12 0,4-5 12 16,-4 1-12-16,0-11 12 0,-1 3-12 0,5-11 12 16,0 0-100-1,0 0-20-15,0 0-4 0,0 0-1 0,9-11-69 0,-5-4-14 16</inkml:trace>
          <inkml:trace contextRef="#ctx0" brushRef="#br0" timeOffset="554.526">214 305 1364 0,'0'0'30'0,"0"-7"6"0,0-4 2 0,0-1 0 0,0-6-30 0,4 3-8 15,0-4 0-15,5-3 0 0,3-5 92 0,1 1 18 0,4 4 3 0,0-4 1 16,-1-1-1-16,1 9 0 16,0-9 0-16,0 9 0 0,-4 7-21 0,-1-8-5 15,1 8-1-15,-1 3 0 0,-3 1-34 0,-5 3-8 16,5-4 0-16,-9 8-1 0,0 0-25 0,0 0-5 0,0 0-1 16,4 19 0-16,0 0-4 0,4 7-8 0,-3 11 11 0,3 5-11 15,9 10 11-15,-5-3-11 0,-3 7 10 0,8 0-10 16,4 4 12-16,0 0-3 0,0-1-1 0,4-2 0 0,-4-1 3 0,4 7 0 15,-8-7 0 1,0-3 0-16,0-1 5 0,-4 0 2 0,-5-7 0 0,0 0 0 16,-3-4 5-16,3-3 1 0,0-4 0 0,-3 3 0 15,-1-15-13-15,-4 5-3 0,4-5 0 0,0-3 0 16,0-4-8-16,1 0 0 0,3-8 0 0,-8 4 8 16,0-11 0-16,0 0-8 0,0 0 12 0,0 0-4 15,0 0 4-15,0 0 1 0,4-11 0 0,5 4 0 0,-1-8 16 0,5-4 3 16,-5-7 1-16,1 3 0 15,-1-7-17-15,5-3-4 0,-5-1-1 0,5-3 0 0,-1-4-2 16,1-12 0-16,4-3 0 0,-5-4 0 0,5 0-9 0,0-3 0 16,0-5 9-16,0 1-9 0,4 3 0 0,0-7 0 15,-4 4 0-15,-1 3 0 0,1-7 0 0,0 11 0 16,0 4-10-16,-4 8 10 0,-1 7-27 0,1 3 2 16,-1 4 0-16,1 12 0 0,0 3-67 0,-5 4-12 0,1 4-4 0,-1 4 0 31,-4 3-120-31,-4 4-25 0</inkml:trace>
          <inkml:trace contextRef="#ctx0" brushRef="#br0" timeOffset="1117.053">1599 174 1594 0,'0'0'35'0,"0"-11"7"0,0 4 2 0,0 7 1 0,0 0-36 0,0 0-9 15,0 0 0-15,0 11 0 0,-5 4 50 0,5 7 8 16,-4 12 2-16,4 3 0 0,-8 1-9 0,4 7-2 0,-5 11 0 0,1-8 0 15,-5 9-5-15,5 2-2 0,3-2 0 0,-3 2 0 16,4-6-8-16,0-5-2 0,-1-3 0 0,1 0 0 16,4-15-2-16,0 4-1 15,0-4 0-15,4-4 0 0,1-4 4 0,-1-3 1 0,4 4 0 0,1-16 0 16,3 4-18-16,1-7-3 16,4 0-1-16,0-4 0 0,4-8 16 0,-5-3 4 0,10 4 0 15,-5-16 0-15,4 4 0 0,0-3 0 16,-4-8 0-16,5-4 0 0,-1 1-8 0,0-9 0 0,0-2-1 0,1 2 0 15,-5-6-11-15,0 7-3 0,-5-12 0 0,-3 5 0 16,4-8-9-16,-9-1-14 0,1 5 3 0,-1 3 1 16,-4 5-87-1,5 6-18-15,8 1-3 0,-5 3-650 0,-3 8-129 0</inkml:trace>
          <inkml:trace contextRef="#ctx0" brushRef="#br0" timeOffset="1784.1381">2491 440 1728 0,'4'-19'76'0,"4"12"16"0,1-8-73 0,3 0-19 15,5 0 0-15,0 0 0 0,0 4 103 0,-4 0 17 16,3 3 3-16,1 4 1 0,0 4-57 0,0 12-11 0,-4-1-3 0,3 7 0 0,1 9-41 0,-4 3-12 16,-1 3 0-16,-7-3 8 15,3 8 25-15,-8-1 6 16,0 0 1-16,0 1 0 0,-4-5 12 0,4 1 4 16,-4 0 0-16,-1-4 0 0,-3 0-32 0,0-8-7 0,-5 1-1 0,9-5 0 15,0-3 0-15,-5 0-1 0,-3-7 0 0,7-1 0 16,5-7-15-16,0 0 0 0,-8-4 0 15,0-3 0-15,-1 3 29 0,5-11 0 0,8-3 0 0,5-5 0 16,-5-7-21-16,4-7-8 0,5 3 0 0,8-3 0 31,0-8-19-31,4 0-9 0,5 0-3 0,3 4 0 0,1 3 31 0,0 1 0 0,-9 11 0 0,4-4 0 16,1 11 0-16,-5 0 0 0,-8 12 0 0,4 0 10 16,-4 7-10-16,0 3 0 0,4 5 0 0,-9 3 0 15,-3 11 0-15,3-3 0 0,5 7-11 0,-4 4 11 16,-5 0 0-16,1 4 0 0,-5 3 0 0,-4 1 0 15,4-8 0-15,-4 3 8 0,0 5 0 0,0-12 0 0,0 4-8 0,4-8 12 16,-8 1-4-16,4-5 0 0,-4 1-8 0,4 0 11 0,-4-12-11 16,-1 4 12-16,5-11-12 15,0 0 8-15,0 0-8 0,0 0 8 0,0 0 4 0,0 0 1 16,0 0 0-16,9-11 0 0,-5-4-13 0,0-3 0 0,5-5 0 0,3-3 0 16,9 0 0-16,0-12-8 0,-4 5-1 0,13-1 0 0,-1 0 9 15,5 1 9 1,-5 3-1-16,5 7-8 0,-5 1 8 0,1 7-8 15,-5 4 0-15,0 7 0 0,-4 4 11 0,-4 0-11 16,0 4 10-16,0 3-10 0,0 4 20 0,-5 1-1 16,1 6-1-16,0 1 0 0,-1 0 1 0,1-1 0 0,4 1 0 0,-5-4 0 0,1 4-11 0,0 3-8 15,-5-11 12-15,0 4-12 0,1 4 0 0,-5 4 0 16,0-5-12-16,0 1 3 31,-8 0-132-31,8-1-27 0,-4 1-4 0</inkml:trace>
          <inkml:trace contextRef="#ctx0" brushRef="#br0" timeOffset="2139.019">4237 721 1555 0,'0'0'68'15,"0"0"16"-15,0 0-68 0,0 0-16 0,0 0 0 0,0 0 0 0,9 7 160 0,3-7 29 16,1 4 6-16,-4 0 1 15,-1-4-104-15,9 0-20 0,-5-8-4 0,5 1 0 0,0-1-32 0,4-7-7 16,4 0-1-16,9 4 0 16,-5-8-7-16,1 4-1 0,-5-3-1 0,5-5 0 0,-1 1 1 0,-4-1 0 15,1-3 0-15,-5 4 0 0,4-5-12 0,-8 1-8 16,-5 0 9-16,1 4-9 0,-5-5 16 0,1 5-4 16,-5 3 0-16,-4 4 0 0,0-3-3 0,-4 3-1 15,-5 3 0-15,5 5 0 0,-8 3 20 0,-1 4 3 16,0 0 1-16,1 4 0 0,-1 7-32 0,-4 4-20 15,0-4 4-15,5 8 0 0,-1 3 16 0,1 1-10 16,-1 3 10-16,5 4-8 0,3 0 8 0,5 0 0 16,0 0 0-16,0 0 0 0,5-4 0 0,3 0 0 15,-4 4 0-15,5 4 0 0,-1-4 0 0,5 0 0 16,-1 0 0-16,1-1 0 16,-1 1-115-16,-3-7-21 0,4-1-4 0</inkml:trace>
          <inkml:trace contextRef="#ctx0" brushRef="#br0" timeOffset="2447.8034">5193 332 2552 0,'12'-15'113'0,"-7"11"23"0,3 4-108 0,5 0-28 16,-5 0 0-16,5 0 0 16,-1 7 60-16,1 5 6 0,0-5 2 0,-1 8 0 0,1 7-14 0,-5-3-2 0,1 0-1 0,3 3 0 31,-7 4-24-31,-1-3-5 0,0 7-1 0,-4-8 0 0,0 1-21 0,-4-5 0 15,0 1 0-15,4 0 0 16,-9 0 29-16,5-1 2 0,0-10 0 0,4 3 0 0,-5-4-23 0,5 5-8 16,0-12 0-16,0 0 0 0,0 0 0 0,0 0 0 0,0 0 0 0,0 0 0 15,0 0 9-15,0 0-1 0,0 0 0 0,0 0 0 16,13 0 4-16,0-12 0 16,4 5 0-16,-5-4 0 0,5 3-12 0,0-7 8 15,-5 0-8-15,5 0 8 0,0-15-8 0,0 8 0 16,0 0 0-16,-5 3 0 15,10-11-50-15,-10 7-12 0,5 1-2 0,-4 3-1 0,-1 4-167 0,5 4-32 0</inkml:trace>
          <inkml:trace contextRef="#ctx0" brushRef="#br0" timeOffset="2650.5174">5854 346 2026 0,'16'12'90'0,"-11"-5"18"0,3 4-86 0,0-3-22 0,5 7 0 0,-4 4 0 15,-1-1 81-15,5 1 12 0,-9 0 3 0,4 3 0 16,-4 4 6-16,1-7 2 0,3 3 0 0,-4 5 0 16,5-9-71-16,-5 5-13 0,4-1-4 0,-4-3 0 15,1-8-57-15,3 4-12 0,-4-4-3 0,5-3 0 16,-1 3-166-16,-8-11-34 0,0 0-6 16,21-11-2-16</inkml:trace>
          <inkml:trace contextRef="#ctx0" brushRef="#br0" timeOffset="2760.3703">6371-50 1267 0,'-8'-11'112'0,"8"11"-89"0,0-4-23 0,0 4 0 0,0 0 226 0,0 0 41 15,0 0 8-15,0 0 1 16,4 7-308-16,-4 12-61 0</inkml:trace>
        </inkml:traceGroup>
        <inkml:traceGroup>
          <inkml:annotationXML>
            <emma:emma xmlns:emma="http://www.w3.org/2003/04/emma" version="1.0">
              <emma:interpretation id="{32310D9D-CEA1-43DF-BB60-4068AFD19B1F}" emma:medium="tactile" emma:mode="ink">
                <msink:context xmlns:msink="http://schemas.microsoft.com/ink/2010/main" type="inkWord" rotatedBoundingBox="10519,424 12440,360 12483,1651 10562,171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621.3032">8059 317 2174 0,'0'0'96'0,"0"0"20"0,0 0-92 0,0 0-24 16,0 0 0-16,0 0 0 0,0 0 125 0,0 0 21 15,-4-4 4-15,-9 4 1 0,5 0-105 0,-5 4-21 16,0-1-4-16,-3 9-1 0,-1-5-12 0,0 4-8 0,4 0 8 0,1 4-8 15,3-11 0-15,1 11 0 0,4-11-10 0,4-4 10 16,0 0-16-16,0 0 3 16,0 0 1-16,12 4 0 0,1-4-21 0,4-4-4 0,0 0-1 0,-1 4 0 0,1-11 21 0,0 3 4 31,0-3 1-31,0 4 0 0,-5-1 12 0,1 4-9 16,-5 1 9-16,5 3-8 0,0 3 8 0,-5 5 12 15,5-4-2-15,-5 7-1 0,1-4-9 0,-1 5 0 16,5-1 0-16,-5 4 0 15,0-11 9-15,5 3-9 0,-5 4 10 0,5-3-10 0,0-1 11 0,-1-3-11 0,1 0 12 0,8-4-12 16,-4 0 26-16,4-8-2 0,0 1 0 0,4-4 0 16,0-4-8-16,1 0-3 0,-1-8 0 0,4 1 0 15,-3-4 1-15,3-4 0 0,1 3 0 0,3-10 0 0,-3 0-5 0,-5 3-1 16,0 4 0-16,0-15 0 0,1 8-8 0,7-1 0 16,-7-10 0-16,3 3 0 15,-4 4 0-15,9-16 0 0,0 9 0 0,-9-8 0 0,0 7 0 0,-8 4 0 16,-4 0 0-16,-5 8 0 15,0-4 27-15,-3 7 3 0,-10 8 1 0,1-4 0 16,0 4-19-16,-4 7-3 0,-1 0-1 0,5 1 0 0,-4 10-8 0,-1-7 0 16,5 11 0-16,0-7 0 15,-5 4 0-15,9 7 0 0,-4 0 0 0,4 0 0 0,-8 11 0 0,-1 4 0 16,1 4 0-16,-1 14 0 0,1 8 0 16,0-3 0-16,3 18 0 0,-3-11 0 0,0 0 22 15,-1 3 2-15,1-3 1 0,-5 11 0 0,5 1 14 0,-1-13 2 16,5 13 1-16,0-9 0 0,0 5-22 0,4-16-5 15,4 0-1-15,0 1 0 0,5-1-14 0,-1-3 0 16,9-4 0-16,0-4 0 0,12 4 0 0,9 0 0 0,8-4 0 0,1-4 0 31,-1-7-123-31,0 0-27 0,0-11-6 0,-3-4 0 0</inkml:trace>
          <inkml:trace contextRef="#ctx0" brushRef="#br0" timeOffset="3035.584">7630 17 1267 0,'8'-15'112'0,"0"4"-89"16,1 0-23-16,-1-8 0 0,-3 8 152 0,-1 3 25 31,-8 1 6-31,4-1 1 0,-9 5-41 0,5 3-8 0,-9 3-2 0,1 5 0 15,-5 3-53-15,0 4-10 16,-8 4-2-16,4 11-1 0,0 0-10 0,0 3-1 0,0 1-1 0,4 3 0 16,0-3-9-16,0 4-2 0,0-5 0 0,0 1 0 15,1 0-23-15,-1 3-5 0,4-3 0 0,-4-1-1 16,5 1-15-16,-1 0-8 0,0-1 8 0,5-3-13 16,4-4-137-16,0-3-27 15,4-4-6-15,8-4-981 0</inkml:trace>
        </inkml:traceGroup>
        <inkml:traceGroup>
          <inkml:annotationXML>
            <emma:emma xmlns:emma="http://www.w3.org/2003/04/emma" version="1.0">
              <emma:interpretation id="{444EA1A0-B739-4AF2-AD9C-54ECA96BCBD4}" emma:medium="tactile" emma:mode="ink">
                <msink:context xmlns:msink="http://schemas.microsoft.com/ink/2010/main" type="inkWord" rotatedBoundingBox="14317,603 17729,489 17783,2123 14371,223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320.2388">13842-570 1987 0,'0'0'44'0,"0"0"8"0,0 0 3 0,4 7 1 0,-4 5-45 0,0 3-11 0,0 7 0 0,-8 4 0 16,-1 8 84-16,-4 3 14 0,-3 1 3 0,-1 7 1 16,-4 3-17-16,0 5-3 0,-13 6-1 0,0 13 0 0,1-1-33 0,-5 3-8 15,4 5 0-15,-4 0-1 16,5-1-18-16,3-7-3 0,5 0-1 0,0 8 0 16,4-8-17-16,0 4 0 0,0-4 0 0,4-4-9 15,-4-11-63 1,4-3-13-16,0-8-3 0,0 3 0 0,5-18-115 0,-1-4-23 0,-17 8-5 15,18-23-1-15</inkml:trace>
          <inkml:trace contextRef="#ctx0" brushRef="#br0" timeOffset="7089.9188">13198 174 2142 0,'-13'-11'47'0,"13"11"9"0,0-7 3 0,4-1 1 0,9 1-48 0,0 3-12 16,3-3 0-16,10-1 0 0,7-3 44 0,1 0 7 0,8-8 1 0,4 4 0 15,1 4-8-15,-1-8 0 16,5 8-1-16,-9 3 0 0,-4-3-43 0,-5 4-22 15,-3-1 2-15,-5 4 1 16,-4-3-136-16,-4-1-27 0,-5 5-6 0,-7-5-696 0</inkml:trace>
          <inkml:trace contextRef="#ctx0" brushRef="#br0" timeOffset="7628.0984">14263-488 1497 0,'25'-11'133'0,"4"-4"-106"15,1 0-27-15,-5 8 0 0,-4-1 177 0,0 16 31 16,-8-8 5-16,4 11 2 0,-9 4-135 0,-4 7-28 15,-4 12-4-15,-4-4-2 0,-4 7 10 0,-1 8 3 16,-3 8 0-16,-10 3 0 0,6 0-59 0,-10 4-22 16,1 7 1-16,-9 8 0 0,1-8 21 0,-1 0 0 0,-4-3 12 0,0 0-4 15,9-5-8-15,-1-10 0 16,5 0 9-16,0-8-9 0,8-4 0 0,4-3 9 16,5-12-9-16,0-3 0 0,3-4 0 0,1-4 0 15,4-11 0-15,0 0-9 0,0 0 33 0,13-11 6 16,-1-4 2-16,10-7 0 0,3-1-21 0,4-10-11 15,1 3 12-15,3 0-12 0,5 4-13 0,-4 7-10 0,-5 0-1 0,1 4-1 16,-5 4 25-16,0 7 0 0,-8 4 0 0,0 4 0 16,0 3 0-16,-5 5 0 0,1 3 0 0,0 0 0 15,-5 3 0-15,1 5 0 0,-5-1 0 0,-4 1-790 16,4 7-153-16</inkml:trace>
          <inkml:trace contextRef="#ctx0" brushRef="#br0" timeOffset="6558.6618">11283 6 1594 0,'0'0'35'0,"0"0"7"0,0 0 2 0,-4 11 1 0,-5 8-36 0,5 0-9 0,-9 3 0 0,1 8 0 15,3 11 15-15,-3 4 1 0,-5 0 0 0,0 11 0 16,0-11-7-16,5 11-1 0,-5-11 0 0,4 4 0 16,0-4 32-16,5-8 7 0,0 0 1 0,3-10 0 15,1 2 6-15,0-2 2 0,0-9 0 0,4-6 0 16,0 3-23-16,0-15-4 0,0 0-1 0,0 0 0 15,0 0 8-15,0 0 2 0,4-8 0 0,0 1 0 0,5-5-13 0,-1-6-2 16,0-1-1-16,5-11 0 0,0-4 8 0,-5-3 2 16,5 0 0-16,-5-8 0 0,5 0-20 15,-1-4-3-15,1-11-1 0,0 8 0 0,4 0-8 0,-5-5-11 16,5 1 3-16,4 0 0 0,0 4 8 0,0 7-8 16,0 4 8-16,9-4-8 0,-9 0 0 0,0 15 0 15,-4 4 0-15,-5 11 0 0,5 4 16 0,-4 7 3 16,-1 8 1-16,1 7 0 0,0 8-12 0,-1 7 0 15,-3 11 0-15,3 8 0 0,1 0 0 0,-5 7 0 16,1 4 0-16,-5 8 0 0,0-4 0 0,-4-4 0 0,4 0 0 16,-4-3 0-16,0-9 0 0,0 1 0 15,-4-11 0-15,4-4 0 0,0 0 0 0,-4-11 0 16,0-1 0-16,-1-7 0 0,5 1-12 0,0-12 3 16,0 0 0-16,0 0 0 0,0 0 23 0,0 0 5 0,0-12 1 0,0 1 0 15,0-15 1-15,0 4 1 16,5-5 0-16,7-10 0 0,1 0-14 0,0-5-8 0,3-6 8 0,1-5-8 15,4-3 12-15,4 8-3 0,1-1 0 16,3 0 0-16,-4 8-9 0,1 4-17 0,-5 3 4 0,0 12 1 16,-4-1 12-16,-9 12 0 0,5 7 0 0,-5 8 0 15,1 4 0-15,-5 10 0 0,0 1 0 0,0 11 0 16,-4 7 0-16,4 4 0 0,-4 1 0 0,5 3 0 16,3-1 0-16,0-2 0 0,1 2 0 0,3 1 0 15,1-4 0-15,4 8 0 0,0-11 0 0,0 6 0 16,-5 1-115-16,5-4-20 0,-4-7-4 0</inkml:trace>
          <inkml:trace contextRef="#ctx0" brushRef="#br0" timeOffset="6897.3935">12390 474 1785 0,'0'0'159'0,"0"0"-127"0,0 0-32 0,12-4 0 15,5 4 15-15,0-11-3 16,0 7-1-16,0 0 0 0,4-7 36 0,-4 4 7 16,-1-8 2-16,1 3 0 0,0 1-20 0,0-8-3 0,-4 4-1 0,3 0 0 15,-3 1 7-15,0-13 1 16,-5 1 0-16,5 4 0 16,-5 3-23-16,0-15-4 0,5 4-1 0,-4-3 0 0,3-1 0 0,1 4 0 15,-5 0 0-15,1-7 0 0,-1 7-12 0,0 0 0 16,-3 15 0-16,-1-4 0 0,-4 8 28 0,0 11 2 0,0 0 1 0,-13 4 0 15,1 7-31-15,-5 8 0 0,-4 7 0 0,0 8 0 16,0 3 0-16,0 0 0 0,4-3 8 0,0 3-8 16,0 12 0-16,0-11 0 0,0 6 0 0,1-6 0 0,3 3 0 0,0 8 0 15,5-1 0-15,0-7 0 16,3 1-32-16,1-16-10 0,8 4-2 0,1-4-666 16,7 0-134-16</inkml:trace>
        </inkml:traceGroup>
        <inkml:traceGroup>
          <inkml:annotationXML>
            <emma:emma xmlns:emma="http://www.w3.org/2003/04/emma" version="1.0">
              <emma:interpretation id="{0DC3140D-F638-4809-8176-0E80F87EB130}" emma:medium="tactile" emma:mode="ink">
                <msink:context xmlns:msink="http://schemas.microsoft.com/ink/2010/main" type="inkWord" rotatedBoundingBox="18373,340 21124,249 21166,1509 18415,160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391.6697">17848-177 1119 0,'21'-8'24'0,"-21"8"6"0,0 0 1 0,0 0 1 0,0 0-32 0,0 0 0 16,0-7 0-16,-4-1 0 0,-4 5 90 0,-5 3 12 15,1 0 2-15,-5 0 1 0,0 3-33 0,0 1-6 16,-4 4-2-16,0 3 0 0,-4-4-51 0,0 4-13 16,3 1 0-16,-3 3 0 0,0-4 54 0,4 8 8 15,0-12 2-15,0 4 0 0,8 8-52 0,1-12-12 0,-1 1 0 0,9 3 0 16,4-11 0-16,0 19 0 0,-4-12 0 0,8 8 0 16,0 0 0-16,0 4 0 0,0-12 0 0,5 12 0 15,-1-8 0-15,1 4 0 0,3 0 0 0,-3 0 0 0,-5 4 0 0,0-8 0 16,0 8 0-16,-4-4 0 0,-4 4 0 0,-4-4 0 15,-5 7 0-15,0-3 0 16,-8-8 0-16,5 4 0 0,-6 0 0 0,1 0 0 16,-4 4 69-16,0-12 11 0,4 8 3 0,-4 0 0 15,4 0-67-15,0-4-16 0,4 0 0 0,0 1 0 16,8 3-144-16,-3-8-32 0,-9 4-6 16,21-11-2-16</inkml:trace>
          <inkml:trace contextRef="#ctx0" brushRef="#br0" timeOffset="7946.5336">15155 178 2379 0,'0'0'52'0,"0"0"12"0,0 0 1 0,8 15 2 0,-4-7-54 0,1 7-13 0,-1 7 0 0,-4-3 0 16,0-1 24-16,-4 5 3 16,4-1 0-16,-9 4 0 0,5 4-27 0,0-11-20 0,0 4 3 0,-1-1 1 15,1-3 16-15,0-4 0 16,4-4 0-16,0 0 0 0,0-11 15 0,0 0 6 15,0 0 2-15,13 4 0 0,-1 0-23 0,5-4 0 16,-4-4 0-16,4-4 0 0,4 1-16 0,-5-4-5 16,5-1-1-16,1 1 0 0,-1-4 22 0,0-3 0 0,-5-1 0 0,1 0 0 15,0 0 0-15,-4 1 0 0,-1-1 0 0,-7-3 0 16,-5 3 47-16,-5 4 13 16,1 4 4-16,0-1 0 0,-13 5-64 0,4 0 0 0,1 3-12 0,-1 8 2 15,-8 3 10-15,0 0 14 0,0 5-3 16,0-1-1-1,-4 4-134-15,4 4-26 0,-4-1-6 0,3 1 0 0</inkml:trace>
          <inkml:trace contextRef="#ctx0" brushRef="#br0" timeOffset="8407.1758">16093 85 1785 0,'17'-45'159'0,"0"22"-127"0,8 5-32 0,1-12 0 15,-14 11 86-15,1-4 11 0,8 5 3 0,-9 7 0 0,-7-8-23 0,-1 8-4 16,0 3-1-16,-4 8 0 0,0 0-54 0,0 0-18 16,-13 4 10-16,-3 11-10 0,-1-8 9 0,-4 23-9 15,-9-7 10-15,-3 10-10 0,7 5 0 0,1 7 0 16,0 0 0-16,4-4 0 0,-4 0 10 0,8-4-10 0,4 1 10 0,5-1-10 16,-5-7 0-16,9 0-10 0,4-4 0 0,0-3 0 15,0-1 30-15,4-7 7 16,0-4 1-16,5-7 0 0,3 0 6 0,1-4 2 15,0-4 0-15,8-7 0 0,12 0-17 0,1-8-3 16,0-11-1-16,-1 0 0 0,-3-4 27 0,8-3 6 16,-5-8 0-16,5 0 1 0,-8-11-49 0,3-8-25 15,5 8 2-15,0-19 1 0,-4 12 22 0,-5-8 0 16,5-4 0-16,0 0 0 0,-1 0-12 0,-3 12-2 16,-1-5 0-16,1 9 0 15,-1 10-12-15,-12 11-2 0,-4 1-1 0,-1 11 0 0,-3 7 46 0,-1 4 10 16,-8 11 1-16,0 4 1 0,-13 4-29 0,-3 11 0 0,3 4 0 0,-8 7 0 15,0-3 8-15,0 10-8 0,4 5 0 0,4-1 9 16,-4 8 19-16,5-4 3 0,-1 0 1 0,5 8 0 0,4-4-32 0,-1 0-18 16,1 3 2-16,4 5 1 15,4 3 15-15,5 0 0 0,-5 4 0 0,0 3 0 16,9 1 0-16,-9-4 0 0,4 0 0 0,-3-1 0 16,-1-2-107-1,0-5-28-15,5 0-5 0</inkml:trace>
        </inkml:traceGroup>
        <inkml:traceGroup>
          <inkml:annotationXML>
            <emma:emma xmlns:emma="http://www.w3.org/2003/04/emma" version="1.0">
              <emma:interpretation id="{D00DA625-D90B-4B3D-990D-88C933D3C805}" emma:medium="tactile" emma:mode="ink">
                <msink:context xmlns:msink="http://schemas.microsoft.com/ink/2010/main" type="inkWord" rotatedBoundingBox="23029,211 24120,175 24173,1766 23082,180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136.9069">19789 219 460 0,'0'-7'41'0,"4"-1"-33"0,0 1-8 0,4 3 0 0,5-7 368 0,4 3 72 15,4 1 15-15,8 3 2 16,1-3-287-16,4 7-58 0,3-12-11 0,1 5-2 16,4 7-47-16,1-7-8 0,-1 3-3 0,8 0 0 15,1 4-50-15,8-4-11 0,4 4-1 0,12-7-739 16,-3 7-148-16</inkml:trace>
          <inkml:trace contextRef="#ctx0" brushRef="#br0" timeOffset="10957.0081">20462-241 1713 0,'0'0'76'0,"4"0"16"0,0-15-74 0,5 11-18 0,4-7 0 0,3 4 0 15,1-4 32-15,8 3 2 0,1-3 1 0,12 3 0 16,-5-3-11-16,-3 4-3 0,-5-1 0 0,0-3 0 15,-4 3-9-15,-4-7-1 0,0 4-1 0,-4 0 0 16,-5-4-1-16,5 0 0 0,-5-4 0 0,0 4 0 16,-3-3 1-16,-1-1 0 0,4 0 0 0,-8 1 0 15,0-1 2-15,0 0 1 0,4 0 0 0,-4 1 0 16,0-1-5-16,-4-3 0 0,-4 3-8 0,4-4 12 0,-9-3-1 0,0 8-1 16,1-9 0-16,-5 9 0 15,0-5 5-15,0 8 1 0,0-3 0 0,-8 6 0 0,4-3-16 0,0 4 0 0,4 4 0 0,-4 3 0 16,0-4 0-16,4 8 0 0,0 8 0 0,1-4 0 15,-1 3 0-15,0 4 0 16,4 4 0-16,-3 12 0 0,-1 2 0 0,0 16 0 16,0 0 0-16,0 11 0 0,5 8 45 0,-1 3 3 15,0-3 1-15,5 11 0 0,-5-12 19 0,5 12 3 16,-5-8 1-16,1 8 0 0,-5-4-19 0,4 0-3 16,-4-7-1-16,0 3 0 0,-4-10-21 0,0-1-5 15,0-4-1-15,0 4 0 0,4-15-22 0,-4 0 0 16,-4-3 0-16,0 3 8 15,4-7-52-15,0-1-11 0,0 5-1 0,0-8-764 16,0-4-153-16</inkml:trace>
        </inkml:traceGroup>
        <inkml:traceGroup>
          <inkml:annotationXML>
            <emma:emma xmlns:emma="http://www.w3.org/2003/04/emma" version="1.0">
              <emma:interpretation id="{FBFE9A46-3640-4D10-ADB8-D8601FA9CDBA}" emma:medium="tactile" emma:mode="ink">
                <msink:context xmlns:msink="http://schemas.microsoft.com/ink/2010/main" type="inkWord" rotatedBoundingBox="25100,881 27008,817 27026,1383 25119,1447"/>
              </emma:interpretation>
              <emma:one-of disjunction-type="recognition" id="oneOf5">
                <emma:interpretation id="interp5" emma:lang="" emma:confidence="1">
                  <emma:literal>r</emma:literal>
                </emma:interpretation>
                <emma:interpretation id="interp6" emma:lang="" emma:confidence="0">
                  <emma:literal>t</emma:literal>
                </emma:interpretation>
                <emma:interpretation id="interp7" emma:lang="" emma:confidence="0">
                  <emma:literal>z</emma:literal>
                </emma:interpretation>
                <emma:interpretation id="interp8" emma:lang="" emma:confidence="0">
                  <emma:literal>+</emma:literal>
                </emma:interpretation>
                <emma:interpretation id="interp9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11840.5629">22840-230 2073 0,'0'0'184'0,"0"0"-147"0,8-3-29 0,5 6-8 16,0 9 66-16,3 3 12 16,-3 0 2-16,4 14 1 0,0-6-27 0,0 11-6 15,-9-5 0-15,5 13-1 0,-5-5-7 0,-4 0-2 16,-4 1 0-16,0-1 0 0,0-7-6 0,-4 0 0 15,0 4-1-15,0-15 0 0,-5 7-8 0,1-8-2 16,-1-6 0-16,1-1 0 0,0 4-12 0,-5-11-9 16,5-1 12-16,-5 9-12 0,0-12 0 0,9 0 0 0,4 0 0 0,0 0 0 15,0 0 48-15,0 0 4 0,0 0 0 0,0-8 0 16,0-3-20-16,8-8-3 0,1 4-1 0,4-4 0 0,3-3-11 0,1 0-2 16,8-8-1-16,5 0 0 15,8-4-14-15,4 4 0 0,13 0 0 0,8 4 0 16,-4-11 0-16,0 7-15 0,8 3 2 0,0 5 0 15,-4 3-113-15,-4 8-22 0,0 7-5 0,-4 4-695 16,-5 0-140-16</inkml:trace>
          <inkml:trace contextRef="#ctx0" brushRef="#br0" timeOffset="11486.102">22028 21 1152 0,'0'0'51'0,"12"-4"10"0,-3-7-49 0,-5 7-12 16,-4 1 0-16,0 3 0 0,0 0 249 0,0 0 47 15,-8 0 10-15,-1 3 2 0,1 5-212 0,-9 3-41 16,0 4-9-16,-8 4-2 0,0-1-35 0,-1 9-9 0,5-5 0 0,4 0 0 15,1 1 11-15,3 3 0 16,5-7 0-16,8-4 0 0,-5 3-11 0,10-3-16 16,3 0 4-16,5-7 1 0,-13-8 11 0,16 11 0 0,1-11 0 0,4 0 0 15,0 4 0-15,0-8 16 16,0-3-4-16,9 3-1 0,-5-4-11 0,5-3-16 0,-5-4 4 0,0 4 1 16,-8-8 44-16,0 4 9 0,4-7 2 0,-4-1 0 15,-5 1-20-15,1-4-3 0,0 0-1 0,-9 3 0 16,0 1-2-16,-4 3-1 0,-4 0 0 0,-5 4 0 15,1 8 3-15,-9-8 1 0,-4 4 0 0,0 7 0 16,-4 0-21-16,-1 4 0 0,-7 4 0 0,-1 7-12 16,-4 0-156-16,0 4-32 0</inkml:trace>
        </inkml:traceGroup>
      </inkml:traceGroup>
    </inkml:traceGroup>
    <inkml:traceGroup>
      <inkml:annotationXML>
        <emma:emma xmlns:emma="http://www.w3.org/2003/04/emma" version="1.0">
          <emma:interpretation id="{9260890A-8F43-4CA3-9105-0D64B9D5C242}" emma:medium="tactile" emma:mode="ink">
            <msink:context xmlns:msink="http://schemas.microsoft.com/ink/2010/main" type="paragraph" rotatedBoundingBox="3715,3336 30855,1414 30997,3417 3857,53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2CE71E-9D5C-4A17-87C2-59D0929C740F}" emma:medium="tactile" emma:mode="ink">
              <msink:context xmlns:msink="http://schemas.microsoft.com/ink/2010/main" type="inkBullet" rotatedBoundingBox="3752,3867 5470,3745 5558,4978 3840,5100"/>
            </emma:interpretation>
          </emma:emma>
        </inkml:annotationXML>
        <inkml:trace contextRef="#ctx0" brushRef="#br0" timeOffset="13299.3405">1439 2774 1422 0,'-9'-7'31'0,"5"-4"6"0,-4 3 2 0,-1-3 1 0,1 7-32 0,-1 1-8 0,-3-1 0 0,-5 4 0 15,0 0 18-15,-4 4 2 0,-8 3 0 0,-5 8 0 16,4 0 0-16,-7 7 0 0,-1 5 0 0,-9 6 0 15,-3 5 34-15,-5 7 7 0,-4 7 2 0,0 4 0 16,0 8 10-16,5-1 3 0,-1 5 0 0,9-1 0 0,8-3-20 16,4-1-4-16,9 1-1 0,8-8 0 15,4 7-35-15,13-6-6 0,-4-5-2 0,13 0 0 0,3-3-8 0,9-8 0 16,0-3 0-16,5-5 8 0,3-7-8 0,5-7 0 16,4-4 0-16,4-7 0 0,4-8 0 0,0-4 8 15,1-7-8-15,3-4 8 0,-4-12 0 0,1 1 0 16,3-7 0-16,-4-1 0 0,5 4-8 0,-9-4 0 15,-8-7 0-15,-1 0 0 0,-3-8 8 0,-9 4-8 16,-4-3 12-16,-5-1-4 0,-7-3-8 0,-1-4 0 16,0-4 0-16,-8 4 0 0,-5 0 0 0,1 3 0 15,0 1 0-15,-9 3 0 0,-4 8 0 0,4 4 0 16,0 7 0-16,0 7 0 0,0 5 0 0,0 6 0 16,1 9-11-16,-1-1 11 0,0 4-13 0,-4 7 2 15,0 8 1-15,4 4 0 16,4 3-134-16,-3 5-28 0</inkml:trace>
        <inkml:trace contextRef="#ctx0" brushRef="#br0" timeOffset="13635.5919">1834 2954 1785 0,'0'0'159'0,"0"0"-127"15,0 0-32-15,9 4 0 16,8 7 32-16,-1 4 1 0,-3 4 0 0,4 3 0 0,0 8-9 0,-1 4-1 16,-3 7-1-16,0 0 0 0,-1 4 8 0,1 0 2 15,-9 0 0-15,0-4 0 0,1 0 8 0,-1-4 3 16,0-3 0-16,0 0 0 0,-4 3-9 0,-4-7-2 16,0 0 0-16,-5-4 0 0,5-3 8 0,-4-5 0 15,-1-3 1-15,1 0 0 0,4-7-20 0,-5-1-4 16,1-7-1-16,8 0 0 0,-9-4 26 0,1-3 5 15,4-4 1-15,0-8 0 0,4-3-30 0,0-5-6 16,8-6 0-16,5-1-1 0,-1-3-11 0,9-4 0 16,5-1 0-16,-1-2 0 0,4-1 0 0,5 11-16 15,0-7 4-15,4 3 1 16,-5 12-196-16,1 7-39 0</inkml:trace>
      </inkml:traceGroup>
      <inkml:traceGroup>
        <inkml:annotationXML>
          <emma:emma xmlns:emma="http://www.w3.org/2003/04/emma" version="1.0">
            <emma:interpretation id="{B5C1D9AB-037C-4D08-9A80-A9A03F01B534}" emma:medium="tactile" emma:mode="ink">
              <msink:context xmlns:msink="http://schemas.microsoft.com/ink/2010/main" type="line" rotatedBoundingBox="6033,3172 30855,1414 30997,3417 6175,5175">
                <msink:destinationLink direction="with" ref="{3C393FC6-C90A-41B6-AC79-0F809281246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36A3A57-DFB0-47B0-93B9-219DE1AE8D60}" emma:medium="tactile" emma:mode="ink">
                <msink:context xmlns:msink="http://schemas.microsoft.com/ink/2010/main" type="inkWord" rotatedBoundingBox="6033,3172 8545,2994 8653,4524 6142,470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4137.703">3312 3070 1825 0,'4'-7'40'0,"8"-8"8"0,5 0 1 0,-4-4 3 0,-1 0-41 0,-3 0-11 0,-1 1 0 0,-4-1 0 0,1 4 53 0,-10 0 9 16,-3 4 2-16,-5 0 0 0,-8 3-37 0,0 4-7 15,0 1-2-15,-8 3 0 16,-1 3 9-16,-7 9 1 0,3-1 1 0,-4 8 0 16,4 7 6-16,1 4 1 0,-1 0 0 0,0 11 0 0,5-4-15 0,-1 8-2 0,5 0-1 0,4 7 0 15,4-3 1-15,5 0 0 0,-1-4 0 0,9-1 0 16,4-2-19-16,4-9 0 0,4 1 0 0,1-4 0 16,3-8-8-16,9 1-6 0,-4-12-1 0,0-4 0 15,4-3 15-15,0-8 0 16,13-7 0-16,-9 0 0 0,5 0 0 0,-1-12-11 15,9-3 11-15,-4-8-10 0,-9 1 10 0,0-8-12 16,-8-4 12-16,0-8-12 0,4 1-4 0,0-4 0 16,-8-4-1-16,3-7 0 15,1-4-9-15,0-8-2 0,-4-7 0 0,-1 0 0 16,1 4 0-16,0 7-1 0,-5-11 0 0,9 3 0 0,0 9 19 0,4-1 10 16,0 15-10-16,-4-4 10 0,4 20 20 0,-5 14 9 15,-3 0 3-15,0 11 0 0,-5 8 8 0,-8 11 1 16,8 11 1-16,1 8 0 0,-5 11-26 0,-4 0-6 15,-4 7-1-15,0 4 0 0,-5 8 9 0,5 3 2 0,-9 0 0 0,9 8 0 0,-4 4-8 0,4-4 0 16,-5 3-1-16,5 1 0 16,0-4-11-16,4 0 0 0,0-4 9 0,4 0-9 31,0-4-21-31,0 1-9 0,1-5-2 0,-1 5-698 16,-4-8-140-16</inkml:trace>
          <inkml:trace contextRef="#ctx0" brushRef="#br0" timeOffset="14330.5914">4111 3014 2286 0,'0'0'50'0,"0"0"10"0,0 0 3 0,4 11 1 0,-4-3-51 0,5 7-13 0,-1-4 0 0,4 4 0 16,1 0 48-16,-1 3 6 16,-4 5 2-16,5-1 0 0,-5 4-39 0,4 1-7 0,-8-1-2 0,0 4 0 15,0 0-149-15,-4-4-31 0,-4-4-5 0</inkml:trace>
          <inkml:trace contextRef="#ctx0" brushRef="#br0" timeOffset="14462.6703">4418 2449 2152 0,'-16'-8'96'0,"7"8"19"0,1 0-92 0,-1 0-23 0,1 8 0 0,4 3 0 15,-5 0-18-15,5 1-8 0,-4 6-2 0,3 1-900 16</inkml:trace>
          <inkml:trace contextRef="#ctx0" brushRef="#br0" timeOffset="14806.4036">4667 2846 1796 0,'12'0'40'0,"5"0"8"0,4 0 1 0,0 11 1 0,5 0-40 0,-1 8-10 0,0-8 0 0,0 11 0 15,-4 5 66-15,0 2 11 0,0-2 3 0,-4-1 0 0,-4 4-23 0,-5 0-4 16,-4 3-1-16,-4 1 0 0,0 0-8 0,-8-1-3 16,0-3 0-16,-5-4 0 0,5-3-8 0,-5-4-1 15,0-4-1-15,1-4 0 0,3-4-9 0,1 1-2 0,-1-12 0 0,5 0 0 16,4 1 10-16,-4-12 2 0,4-4 0 0,4-4 0 15,0-3-20-15,9-11-3 16,-4-4-1-16,7-4 0 0,5 4-8 0,0 0 8 16,0 3-8-16,5 1 8 0,-1 7 2 0,0 4 0 15,1 3 0-15,-1 8 0 0,-4 0-2 0,4 8 0 16,-8-1 0-16,8 8 0 0,-4 0-8 0,-4 4 0 16,4 3 0-16,-4 5 0 0,0-5 0 0,0 8 0 15,-1 4 0-15,1 0 8 16,0 3-128-16,-4 4-25 0,-5 4-6 0,1-4-956 0</inkml:trace>
        </inkml:traceGroup>
        <inkml:traceGroup>
          <inkml:annotationXML>
            <emma:emma xmlns:emma="http://www.w3.org/2003/04/emma" version="1.0">
              <emma:interpretation id="{EDA9D527-FA77-47A7-8DDF-64C88801980B}" emma:medium="tactile" emma:mode="ink">
                <msink:context xmlns:msink="http://schemas.microsoft.com/ink/2010/main" type="inkWord" rotatedBoundingBox="9207,3738 11396,3583 11482,4799 9293,4954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850.7266">7428 2569 1796 0,'0'0'80'0,"8"3"16"0,0 9-77 0,5 3-19 15,-4-4 0-15,-1 8 0 0,0-4 72 0,5 3 10 16,0 1 2-16,-1-4 1 0,1 4-43 0,-1-4-9 15,1 3-1-15,4-7-1 0,0-3-19 0,0-1-3 0,-1-3-1 16,5-4 0-16,5 0 0 0,-1-7 0 16,0 3 0-16,-4-7 0 0,0 3 0 0,-4-10-8 0,0 3 12 0,4 0-4 15,-4-4 4-15,4-4 1 0,4 5 0 0,5 7 0 16,-9-4 22-16,4 11 4 0,0-7 1 0,0 11 0 0,-8 0-26 0,4 11-5 16,-4 8-1-16,0-4 0 0,-4 7-8 0,-1 4 8 15,-3 4-8-15,-1 7 8 16,0 1 4-16,-3 3 0 0,-5 0 0 0,0 8 0 0,0-1 22 0,0 1 5 15,-5 3 1-15,-3 1 0 16,0-5-32-16,-1 1-8 0,-8-4 0 0,1 0 0 16,-5 0 11-16,-5 0 1 0,-7-8 0 0,-1 1 0 15,0 6 0-15,-4-2 0 0,9-9 0 0,-1-3 0 16,1 4 0-16,4-8 1 0,-5-7 0 0,9-4 0 16,4 0 6-16,1-4 1 0,3-7 0 0,0-1 0 0,5-3 13 0,8 0 3 15,-4-7 1-15,4-12 0 0,4 0-17 0,4-7-3 0,9-7-1 0,13-5 0 0,3 1-16 0,5-8-12 31,0 0 1-31,4-4 1 16,0 1-14-16,5-1-4 0,-1 8 0 0,-4-8 0 16,0 8-137-16,0 0-28 0,0 4-6 0</inkml:trace>
          <inkml:trace contextRef="#ctx0" brushRef="#br0" timeOffset="15150.1972">6220 2823 2253 0,'0'0'49'0,"4"-11"11"0,4 0 1 0,-3-4 3 0,-5 3-51 0,0 5-13 0,4-8 0 0,-4 4 0 32,0 3 25-32,-4 1 3 0,-1-1 0 0,-3 8 0 15,0 4-19-15,-5 4-9 0,-8-1 10 0,0 8-10 16,-4 0 0-16,-5 7 0 0,5 1 0 0,0 3 0 16,4-4 0-16,0 5 0 0,4-5 0 0,0 1 0 0,4-1 32 15,9 0 0-15,-4-3 0 0,8-4 0 0,4 0-20 0,4-7-3 16,1-1-1-16,-1 1 0 0,5-8-8 0,4 0 0 15,4-8 0-15,0 1 0 0,0-8 0 0,4 3 8 16,0-6-8-16,0 3 8 0,-4-4-8 0,-4 4 0 0,0-4 9 0,0 8-9 16,-4 0 10-16,-1 7-2 15,-3-3-8-15,-1 7 12 0,-8 0-1 0,0 0-1 16,8 3 0-16,-3 5 0 16,-5 3-80-16,4 8-16 0,-4 0-3 0,0 3-978 0</inkml:trace>
          <inkml:trace contextRef="#ctx0" brushRef="#br0" timeOffset="15436.9308">6716 2685 2070 0,'13'-30'45'0,"-5"19"10"0,1-4 1 0,8 3 3 0,-1 5-47 0,6-4-12 0,-1 7 0 0,-5 4 0 15,5 4 72-15,-4 7 13 0,0-4 3 0,-4 8 0 0,-1 0-29 0,1 0-6 16,-5 4-1-16,1 0 0 0,-5-1-21 0,4 1-5 15,-8-4-1-15,5 0 0 0,-5 0-5 0,0-4-2 16,0 0 0-16,0-11 0 16,0 0 2-16,0 0 0 0,0 0 0 0,0 0 0 15,0 0 16-15,0 0 4 0,0 0 1 0,0 0 0 0,0 0-28 0,0 0-5 16,4 4-8-16,9-4 11 0,-5-4-11 0,5 4-12 16,-5-3 2-16,5-1 1 0,-1 0 9 0,1 0-10 15,-5 1 10-15,1-1-10 16,3 4-78-16,1-4-16 0,-5 4-4 0,1-4-692 15,3 4-138-15</inkml:trace>
        </inkml:traceGroup>
        <inkml:traceGroup>
          <inkml:annotationXML>
            <emma:emma xmlns:emma="http://www.w3.org/2003/04/emma" version="1.0">
              <emma:interpretation id="{21F50C19-5064-4B06-9F43-E8F6FD09EE18}" emma:medium="tactile" emma:mode="ink">
                <msink:context xmlns:msink="http://schemas.microsoft.com/ink/2010/main" type="inkWord" rotatedBoundingBox="13704,2650 18763,2291 18891,4085 13831,444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8311.4463">11632 2490 1728 0,'0'0'153'0,"0"0"-122"0,0 0-31 0,0 0 0 15,9 8 101-15,-5-1 15 16,0 8 2-16,0 11 1 0,-4 4-53 0,-4 8-10 16,-4-1-3-16,-5 8 0 0,0-4-17 0,-4 4-4 0,1 0-1 0,3 0 0 15,0-8-23-15,-3 1-8 0,-1 3 0 16,4-4 0-1,0-11-144-15,1-3-34 0,3-5-7 0</inkml:trace>
          <inkml:trace contextRef="#ctx0" brushRef="#br0" timeOffset="18417.3473">11876 2109 1843 0,'0'0'81'0</inkml:trace>
          <inkml:trace contextRef="#ctx0" brushRef="#br0" timeOffset="18093.7357">10677 2382 874 0,'0'0'19'0,"4"-8"4"0,0 1 1 0,0-1 1 0,1 1-25 0,-1-5 0 0,4 5 0 0,-4-4 0 0,1 0 76 0,3-4 9 16,-4 0 3-16,5 0 0 16,-5 3-13-16,0 5-3 0,0-8 0 0,1 4 0 15,-5 3 0-15,4-3-1 0,-4-4 0 0,4 8 0 16,-4-1-20-16,0 4-4 0,0 1-1 0,0 3 0 16,0 0-2-16,0 0-1 0,0 0 0 0,0 0 0 15,0 0-43-15,0 0 0 0,0 0-8 0,0 15 8 16,-4 3 0-16,4 1 16 0,0 3 0 0,-4 5-1 0,4 3 4 0,-5 7 1 15,5 0 0-15,-4 12 0 0,0 3 12 0,0 1 4 16,-1 7 0-16,-3 3 0 16,4-3-5-16,-9 0-1 0,5-8 0 0,-5 4 0 0,1-3 10 0,-1-1 1 15,0-7 1-15,1-4 0 0,-1-3-21 0,0-5-4 16,1-3-1-16,3-4 0 0,-3-3-7 0,3-4-1 16,5-8-8-16,0 0 12 0,-4-3 17 0,8-8 3 15,0 0 1-15,0 0 0 0,0 0-33 0,0 0 0 16,0-4 0-16,-5-7 0 0,5-4 13 0,0 0-4 0,0-8-1 0,5-3 0 15,-1 0-8-15,0-4 8 16,0-8-8-16,0 1 8 0,5-4-8 0,-1 0 0 16,1-8 0-16,-1 0 0 0,0-3 0 0,5 0-17 15,-5-4 4-15,5-4 1 0,0 4-8 0,-1 3-2 16,1 1 0-16,0 0 0 0,3 3 5 0,-3 4 1 16,4 4 0-16,4 3 0 0,4-3 1 0,0 4 1 0,1 3 0 0,3 1 0 15,-4 3 2-15,5 0 0 0,-1 0 0 0,1 7 0 16,-1 1 12-16,1 7 0 0,-1 0 0 0,1 7 0 15,-5-3 0-15,4 11 0 0,-3 4 0 0,-1 3 0 16,0 1 0-16,-4 11 0 0,-4 7 0 0,4 4 0 16,-8 7 0-16,-1 1 0 0,-3-5 0 0,-5 12 0 0,-8 4 0 0,-1 3 10 15,-7 1-2-15,3-9 0 16,-3 5 7-16,-1 3 1 0,-8 1 0 0,0 3 0 0,0-4 18 0,-8 1 4 16,-1-1 1-16,-12 12 0 15,0-12-39-15,4 0 0 0,0-7 0 0,0 4 0 16,0-4 0-16,1-4 0 0,-1 0 0 0,4-3 8 0,-4-1-24 15,4-3-4-15,1-8 0 0,3 4-1 16,1-8-46-16,8-7-9 0,4 0-1 0,4-4-658 16,1-3-131-16</inkml:trace>
          <inkml:trace contextRef="#ctx0" brushRef="#br0" timeOffset="18769.9816">11956 2640 1796 0,'0'0'40'0,"0"0"8"0,13 0 1 0,-1-4 1 0,5-3-40 0,0-5-10 0,0 5 0 0,4-16 0 0,4 5 53 0,1-8 9 15,-1-1 2-15,4 1 0 16,-4 7-23-16,5-14-4 16,-5-1-1-16,0 0 0 0,-3 1-21 0,-6-1-5 15,1-3-1-15,0-4 0 0,-9-1-1 0,5-3 0 16,-9 1 0-16,0-9 0 0,5 5-8 0,-5 3 10 16,0 4-10-16,-4-1 10 0,5 5-18 0,-5 7-4 15,0 0-1-15,0 8 0 0,-5 3 61 0,5 4 13 0,0 4 3 0,-4 3 0 16,4 8-52-16,-8 8-12 0,-1 3 0 0,1 8 0 15,-1 3 0-15,5 8 0 0,-4 4 0 0,4 3-10 16,-5 8 31-16,1 4 7 0,4 3 0 0,-5 4 1 0,5-3-13 0,-4 3-2 16,-5-4-1-16,0 4 0 0,1-3-13 0,-5-1 11 15,-4 0-11-15,0 8 10 16,-9-11-10-16,1 3 0 0,-1 4 0 0,-3-3-1142 16</inkml:trace>
          <inkml:trace contextRef="#ctx0" brushRef="#br0" timeOffset="18923.4955">12238 2340 2149 0,'9'-22'95'0,"-1"11"20"16,0-4-92-16,5 7-23 0,4-3 0 0,-9 4 0 16,5-1 10-16,0 4-2 15,-1 1-8-15,5 3-636 16,4-4-133-16</inkml:trace>
          <inkml:trace contextRef="#ctx0" brushRef="#br0" timeOffset="19433.0942">12705 2516 2026 0,'0'0'44'0,"0"0"10"0,9-7 2 0,3 3 1 0,1 4-45 0,4-4-12 16,8-3 0-16,-4 3 0 0,9 8 12 0,-5-4 0 16,0 0 0-16,0 0 0 15,1-4-44-15,-5 4-8 0,0-7-1 0,0 3-1 16,0-4-37-16,0 8-7 0,0-11-2 0,0 7-676 0</inkml:trace>
          <inkml:trace contextRef="#ctx0" brushRef="#br0" timeOffset="19260.3582">12760 2393 1497 0,'0'0'66'0,"0"-8"14"0,4 1-64 0,1-4-16 16,-1 3 0-16,4 1 0 0,5-8 97 0,-1 0 16 0,1-4 3 0,8-3 1 15,4-5-50-15,1-2-11 0,-1-1-1 0,4-8-1 0,-3 5-26 0,-1-9-6 16,-4 1-1-16,4-4 0 16,0 4-21-16,1-7 0 0,-5-5 0 0,4 1 0 15,-4-1 0-15,0 5 0 0,-4-1 0 0,4 0 0 16,-9 5 56-16,1 6 6 0,0 1 2 0,-5-1 0 16,1 12-52-16,-5 7-12 0,0 1 0 0,-4 10 0 15,0 1 54-15,0 7 8 0,-4 4 2 0,-5 11 0 16,-3 7-52-16,-5 4-12 0,0 0 0 0,-4 15 0 15,4 4-11-15,-4 4-5 0,0 3 0 0,-4 1-1 0,4 7 27 0,4-1 6 16,-4 9 0-16,8 3 1 0,5-8-17 0,-5 1 0 0,-4-4 0 0,5 7 0 16,3-7 0-16,5 0-11 15,-13-8 2-15,5 1-771 16,-1-1-153-16</inkml:trace>
          <inkml:trace contextRef="#ctx0" brushRef="#br0" timeOffset="19717.6541">13349 2397 1364 0,'0'0'30'0,"0"0"6"0,0 0 2 0,9-4 0 0,-1-4-30 0,1-3-8 0,7 4 0 0,-3-5 0 16,8 1 97-16,-8 0 19 0,4 0 3 0,4 0 1 0,0-1-39 0,-5 1-7 15,1 0-2-15,4-4 0 16,0-4-4-16,-8 1 0 0,0-1-1 0,-1 0 0 0,-3 4-19 0,3-4-3 16,-7 1-1-16,-5 3 0 15,0 0-16-15,-5 4-4 0,1-8-1 0,0 8 0 0,-5 3-12 0,5-3-3 16,-4 3 0-16,-5 12 0 0,5 0 0 0,-5 11-8 16,-8 0 12-16,4 7-4 0,0 8-8 0,1 4 0 15,-5 0 0-15,4 3 8 0,0 0 5 0,4 5 1 0,1-1 0 0,-1 4 0 31,5-1-39-31,-5-2-8 0,5-1-2 0,-1 4 0 16,-3-4-124-16,3-4-25 0,-4-7-4 0,5 0-2 0</inkml:trace>
          <inkml:trace contextRef="#ctx0" brushRef="#br0" timeOffset="19992.8113">13812 2292 1958 0,'9'-11'87'0,"-9"11"17"0,0 0-83 0,8 3-21 0,1 5 0 0,-1-1 0 16,0 5 56-16,-3-1 6 0,-5 7 2 0,4 1 0 0,-4 0 0 0,0 3 0 0,-4 5 0 0,-1-1 0 16,-3-4 0-16,0-3 0 0,-1-4 0 0,-4 0 0 15,1 0-64-15,-1-4 0 0,5 0-9 0,-1-3 0 32,1-5 9-32,8-3 12 0,0 0-2 0,0 0-1 15,-4-7 44-15,4-1 9 0,4-6 2 0,4 2 0 16,1-3-52-16,-1 0-12 0,9-3 0 0,4-5 0 15,0 1 0-15,4-4 0 0,1-1 0 0,-1 5 0 16,4 3-100-16,1-3-22 0,3 3-5 0,5-3-1025 0</inkml:trace>
          <inkml:trace contextRef="#ctx0" brushRef="#br0" timeOffset="20243.0857">14284 2427 921 0,'-5'7'82'0,"14"-3"-66"16,8-4-16-16,4 3 0 0,-4 5 80 0,8-8 13 15,0 0 3-15,0-8 0 0,5 5 70 0,-1-5 14 0,-3 1 4 0,3-8 0 16,0-4-90-16,-8 4-18 16,1 0-3-16,-1-4-1 0,0 1-6 0,-5-1-2 15,1-3 0-15,0-1 0 0,-4 1-51 0,-1-8-13 16,-3 0 0-16,-1 4 0 0,-4 0 54 0,-8 3 8 16,0 4 2-16,0 12 0 0,-9-8-52 0,5 11-12 15,-5 4 0-15,-4 0 0 0,0 11 0 0,1 4 0 0,-5 4 0 0,4 0 0 16,4-1 0-16,0 9 0 0,5-5 0 0,-5 4 0 0,9 0 0 0,0 4 0 15,0-3 0-15,4 14 0 0,0 0 0 0,4-7 0 16,4-5 0-16,-3 1 0 16,3-3-151-16,0-5-33 0,1-3-6 0,4-4-795 15</inkml:trace>
          <inkml:trace contextRef="#ctx0" brushRef="#br0" timeOffset="20557.9026">15029 2165 1267 0,'33'-19'56'0,"-16"8"12"16,0 0-55-16,0 3-13 0,0 1 0 0,-1 7 0 0,-3 0 208 0,4 0 38 16,-4 7 8-16,-1 4 2 0,-3-3-154 0,3 7-30 15,-3 0-7-15,-1 3-1 0,-4 1 0 0,0-4 0 16,-4 4 0-16,0-1 0 0,0-3-21 0,-4 4-5 16,0-4-1-16,-4-4 0 0,3 8-21 0,-3-12-5 15,0 5-1-15,3-1 0 0,1-7 6 0,4-4 0 16,0 0 1-16,0 0 0 0,0 0-17 0,0 0 0 0,0 0 0 0,0 0 0 0,9-8 0 0,-1 1 0 15,9-12 0-15,0 8 0 0,4-8 0 0,0 0 0 16,4-3 0-16,0 7 0 0,9 0 0 0,-9 4 0 16,-4 3 0-16,-4 1 0 15,0 3 0-15,-4 4 0 16,3 4 0-16,-7 3 0 0,-9-7 0 0,8 12 0 16,5 2 0-16,-5 1 0 0,-4 4 0 0,1 0 0 15,7 3 0-15,1 1 0 0,-9-1-112 0,0-3-27 0,-4 3-5 0,5-10 0 0</inkml:trace>
        </inkml:traceGroup>
        <inkml:traceGroup>
          <inkml:annotationXML>
            <emma:emma xmlns:emma="http://www.w3.org/2003/04/emma" version="1.0">
              <emma:interpretation id="{6687EEC0-6844-42A8-BAAC-0CFC4C2D0A16}" emma:medium="tactile" emma:mode="ink">
                <msink:context xmlns:msink="http://schemas.microsoft.com/ink/2010/main" type="inkWord" rotatedBoundingBox="19271,2256 22309,2041 22422,3631 19383,3846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0963.1053">16838 1117 1612 0,'0'0'72'0,"0"0"14"0,0 0-69 0,0 0-17 16,0 0 0-16,0 0 0 0,5 8 132 0,-1 10 22 15,-8-3 5-15,4 15 1 16,-5 11-45-16,-7 4-9 16,-9 15-2-16,0 0 0 0,0 4-16 0,-5 3-3 15,1 0-1-15,0 8 0 0,-5 4-40 0,9-1-9 0,-4 5-2 0,0-1 0 16,0-7-21-16,-1-1-12 15,1 5 12-15,-4-4-12 16,-1-4-70-16,1-4-21 0,-1 1-4 0,5-5-737 0,0-7-148 0</inkml:trace>
          <inkml:trace contextRef="#ctx0" brushRef="#br0" timeOffset="21145.5716">16981 2183 2149 0,'0'0'47'0,"0"0"9"0,0 0 3 0,0 19 2 16,5-4-49-16,-5 7-12 0,0 1 0 0,-5 3 0 16,1 0 63-16,0 4 9 0,0 0 3 0,4 0 0 15,-9-4-16-15,5 0-3 0,8-3-1 0,1 3 0 0,-5-3-37 16,0-1-7-16,0-7-2 0,4 0-789 16,4-4-159-16</inkml:trace>
          <inkml:trace contextRef="#ctx0" brushRef="#br0" timeOffset="20763.2299">16047 1921 2170 0,'38'-18'96'0,"-17"14"20"0,-4-11-92 0,12 4-24 16,13-4 0-16,0 7 0 0,-4 1 76 0,9-1 10 15,-1-3 2-15,4 4 1 0,1-8-36 0,-5 4-7 16,-4-1-2-16,9 5 0 16,-1-4-35-16,-3 3-9 0,-9 1 0 0,-1-5 0 0,-7 5 0 0,-1-1 0 15,-8 1 0-15,0-4 0 16,-12 3-152-16,-1 1-32 0,1-1-6 16</inkml:trace>
          <inkml:trace contextRef="#ctx0" brushRef="#br0" timeOffset="21266.4338">17474 1921 1843 0,'8'-29'40'0,"-4"21"9"0,5-3 2 0,-9 3 1 0,4 1-42 0,0 7-10 16,-4 0 0-16,-8 11 0 0</inkml:trace>
          <inkml:trace contextRef="#ctx0" brushRef="#br0" timeOffset="21881.9628">18118 2183 1785 0,'21'-26'159'0,"-13"15"-127"0,1 0-32 0,-1 3 0 16,1-3 55-16,-9 4 5 0,4-5 0 0,0 9 1 15,0-5 34-15,-4 8 6 0,-17-4 2 0,-4 8 0 16,0 4-70-16,-4-1-13 0,0 4-4 0,-9 4 0 16,5 4-16-16,-1-4 0 0,1 0 0 0,8 4-9 0,0-8 9 0,4 0 0 15,4 4 8-15,5-8-8 16,3 1 0-16,1-1 0 0,4-7 0 0,0 0-8 16,4 12-2-16,5-9 0 0,-1-3 0 0,5 0 0 15,0-3-35-15,-1-5-7 0,5 4-2 0,0 1 0 16,0-1 65-16,-5 4 13 0,5-4 2 0,-8 8 1 0,-9-4-27 15,12 4 0-15,-3 3 0 0,-1 4 0 0,-4 1-26 0,5-1 2 16,-5 4 1-16,4 0 0 0,1 3 23 0,-1-3 0 16,1-3 0-16,3 3 0 0,5-4 0 0,0-4 0 15,-5 1 0-15,10-4 0 0,7-4 0 0,-4 0 0 16,5-8 0-16,-5 1 0 0,4-1 0 0,1-3 0 16,-5 0 0-16,5-1 0 0,-5-3 46 0,0-7 14 0,0 0 2 0,1-8 1 15,-1 0-25-15,0-4-5 16,5-7-1-16,-1-4 0 0,9-4-14 0,-4-3-3 15,3-4-1-15,1-4 0 0,0-7 4 0,0 3 1 16,-8-3 0-16,3-4 0 16,-3 3-48-16,-5 1-10 0,0 7-1 0,0 0-1 0,-8 12 21 0,-4 6 4 0,0 13 0 0,-5 2 1 15,-8 5 33-15,0 7 6 0,0 4 2 0,-4 3 0 16,-9 5-10-16,0 10-1 0,-3 0-1 0,-5 8 0 16,0 4-4-16,-5 7-1 0,-3 1 0 0,-1 6 0 15,1 8 17-15,-1 4 3 0,1 4 1 0,0 3 0 16,3 1 9-16,9-5 1 0,5 5 1 0,-1 3 0 15,13 4 5-15,0-4 1 0,4 0 0 0,5 7 0 16,-1-6-24-16,5 6-5 0,-5-10-1 0,5-1 0 0,0 0 3 16,-1-3 0-16,1 0 0 0,-5-5 0 15,9-6-30-15,-4-1-6 0,-5 4 0 0,5-14-1 16,-1-1-143-16,5 0-29 0,4-7-6 0</inkml:trace>
        </inkml:traceGroup>
        <inkml:traceGroup>
          <inkml:annotationXML>
            <emma:emma xmlns:emma="http://www.w3.org/2003/04/emma" version="1.0">
              <emma:interpretation id="{184713E4-AFCE-4EDB-807D-5CBB0E202078}" emma:medium="tactile" emma:mode="ink">
                <msink:context xmlns:msink="http://schemas.microsoft.com/ink/2010/main" type="inkWord" rotatedBoundingBox="24302,2394 25413,2315 25481,3280 24371,335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3564.7168">21409 1918 1209 0,'-13'0'53'0,"5"3"12"0,4 1-52 0,-5 7-13 16,9-3 0-16,0 7 0 0,0-4 67 0,5 0 10 16,3 1 3-16,5 3 0 0,3-4-6 0,1 4-1 15,-4-4 0-15,8 4 0 0,-4 0-14 0,8-11-3 16,0 3-1-16,5 1 0 0,3-8 30 0,1 0 7 16,0-8 0-16,8 4 1 0,0-3-61 0,0 7-13 15,4-11-3-15,1 3 0 16,3 1-113-16,-8-1-23 0,0 1-5 0,5-1-1 0</inkml:trace>
          <inkml:trace contextRef="#ctx0" brushRef="#br0" timeOffset="23328.4231">21649 1521 1206 0,'0'0'26'0,"0"0"6"0,-9 8 0 0,9-8 3 0,0 0-35 0,0 0 0 0,0 0 0 0,5 11 0 15,-1-11 77-15,9 4 9 0,3-4 2 0,14 0 0 16,-1 0-26-16,9 0-5 0,0-4-1 0,13 4 0 15,-9-8-44-15,4 5-12 0,-8 3 0 0,4 0-508 16,-8 0-105-16</inkml:trace>
          <inkml:trace contextRef="#ctx0" brushRef="#br0" timeOffset="23200.5228">21047 1611 1497 0,'0'-22'66'0,"0"14"14"0,8-3-64 0,1 0-16 16,8-4 0-16,4 0 0 0,0-4 106 0,17 0 18 15,12-3 3-15,5-4 1 0,4 3-52 0,0 4-9 16,8-10-3-16,5 6 0 0,-1-3-51 0,-3 7-13 16,3 0 0-16,-4 5 0 0,-12 6 0 0,0-3 0 15,-5 7 0-15,-3 4 0 16,-14-4-48-16,1 8-13 0,-13 0-3 0,-4 7 0 15,-5-3-141-15,-3 3-29 0,-1 4-6 0,-20-4 0 0</inkml:trace>
          <inkml:trace contextRef="#ctx0" brushRef="#br0" timeOffset="22980.5084">21371 1525 1566 0,'-17'-4'69'0,"17"4"15"0,-8 0-68 0,-1 8-16 15,5 3 0-15,-4 0 0 0,-5 8 91 0,9 3 14 16,-9 8 3-16,5-4 1 0,0 8-9 0,-1 0-1 0,1 3-1 0,3 8 0 16,1-11-46-16,-4 7-10 0,4-4-2 0,-1 8 0 15,1-7-24-15,0-5-4 0,-4-3-2 0,3-4 0 16,-3 1 1-16,4-9 0 0,4 5 0 0,-4-8 0 15,-5 3-30-15,1-3-5 0,-1 0-2 0,1 4 0 32,-1-12-144-32,-7 8-29 0,3-3-5 0,5-1-2 0</inkml:trace>
        </inkml:traceGroup>
        <inkml:traceGroup>
          <inkml:annotationXML>
            <emma:emma xmlns:emma="http://www.w3.org/2003/04/emma" version="1.0">
              <emma:interpretation id="{10900F69-B86A-4E3F-A98F-AD13B7B06192}" emma:medium="tactile" emma:mode="ink">
                <msink:context xmlns:msink="http://schemas.microsoft.com/ink/2010/main" type="inkWord" rotatedBoundingBox="26092,1921 30867,1583 30971,3045 26196,338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4618.4073">24885 1611 1209 0,'0'0'108'0,"13"-11"-87"16,0 3-21-16,-1 1 0 0,5-4 138 0,-4-1 23 16,4 1 5-16,-5 0 1 0,1-8-46 0,-1 4-9 0,-3 0-1 0,-1-3-1 15,-3 3-49-15,-1 0-9 16,-4 3-3-16,0 1 0 0,-4 4-25 0,-1-1-4 0,-3 4-2 15,-5 4 0-15,-4 4-18 0,-4 0 0 0,0 7 8 0,-8 4-8 16,-5 4 0-16,1 0 0 0,-1-1 0 0,0 12 0 0,9-11 0 0,0 0-12 16,-1 3 1-16,1-3 1 15,8 3 10-15,5-3 0 0,-1-8 0 0,9 0 0 16,-5-3 0-16,9-8 0 0,0 0 0 0,9 7 0 16,-9-7 0-16,17 4 0 0,0-8 0 0,8 4 0 15,0-11 0-15,-4 4 0 0,4-5 0 0,1 5 0 16,-1-4 0-16,0 3 0 0,-4-7 0 0,0 4 0 15,-8 7 24-15,-1-3 6 0,1 3 2 0,-13 4 0 16,0 0 0-16,0 0 0 0,4 11 0 0,-4-3 0 16,0 7-77-16,-4 0-15 0,0 3-4 0,4 1-682 15,-9 0-137-15</inkml:trace>
          <inkml:trace contextRef="#ctx0" brushRef="#br0" timeOffset="23963.1493">23488 1540 2188 0,'13'-11'48'0,"-5"3"11"0,1-11 1 0,-1 5 1 0,5 2-49 0,-5 5-12 0,0-8 0 0,-8 4 0 16,5 3 54-16,-5 1 8 0,-5-1 2 0,-3-3 0 16,-5 7-52-16,-3 0-12 0,-10 4 0 0,-12 0 0 0,-4 8 0 0,-8 3 0 0,-9 4 0 0,0 4 0 15,4 0 0-15,5-1 0 0,-1 1 0 0,9 3 0 16,4-3 0-16,5-4 0 16,3 4 0-16,9-4 0 15,4 0 0-15,5 0 0 0,-1-4 0 0,9 0 0 16,0 0 0-16,4-11 0 0,0 0 0 0,12 4 0 15,5 7 0-15,0-11 0 0,4-7 0 0,4 3 0 0,5-3 0 0,3-5 0 16,9-3 0-16,1 4 0 0,-6-15 0 0,10 4 0 0,3-1 0 0,1-3 0 16,-9 3 0-16,0 5 0 0,0-5 0 0,-4 5 0 15,-9 6 0-15,-3 5 0 16,-10 3 0-16,-3 4 0 0,-5 4 40 0,-8 7 6 16,-4 8 1-16,-8 3 0 0,-9 4-24 0,-5 12-5 15,-7-4-1-15,-1 7 0 0,-8 4-17 0,4-4 0 16,-4 4 0-16,4 7 0 0,-4 0 55 0,4 1 7 15,0-1 2-15,5 1 0 16,3-5-103-16,5-10-20 0,-5-1-4 0,5 0-752 0,-4-3-150 0</inkml:trace>
          <inkml:trace contextRef="#ctx0" brushRef="#br0" timeOffset="24250.385">23871 1547 2419 0,'17'-7'107'0,"-17"7"22"0,0 0-103 0,0 0-26 0,4 0 0 0,5 11 0 15,-5 4 18-15,-4 4-2 0,-4 3 0 0,-5 1 0 16,1 7 26-16,-5-4 5 0,-4 0 1 0,5 4 0 16,-1 0-39-16,5-4-9 0,3 0 0 0,1-7 0 15,0 0 0-15,4-4 0 0,4-4 0 0,5 0 0 16,3-11-8-16,1 0-4 0,8 0-1 0,0-7 0 0,0-5 21 0,4 1 4 15,5-4 0-15,3 0 1 16,-3-4 41-16,-1-3 8 0,-8-4 2 0,5 3 0 16,-1-3-46-16,-8 0-9 0,0 7-1 0,-1-11-8 15,-3 4-101-15,4 0-27 0,4 0-6 0,-4 0-1 0</inkml:trace>
          <inkml:trace contextRef="#ctx0" brushRef="#br0" timeOffset="24809.333">25529 1218 1774 0,'47'-26'39'0,"-26"15"8"0,8 0 1 0,9-1 3 0,4 5-41 0,0-1-10 0,9-3 0 0,-1 4 0 16,1-1 65-16,-1 1 11 0,1 3 3 0,-1-4 0 16,-3 1-42-16,-5 3-8 0,0-3-1 0,0 3-1 15,-4 0-15-15,-9 1-2 0,1-5-1 16,-5 4-653-16,-8-3-132 0</inkml:trace>
          <inkml:trace contextRef="#ctx0" brushRef="#br0" timeOffset="25015.0226">26321 593 2188 0,'0'0'48'0,"-5"4"11"0,1 11 1 0,-4 4 1 0,-1 7-49 0,1 8-12 0,-5 3 0 0,1-3 0 15,-5 7 105-15,-4 4 19 0,0-4 3 0,-5 8 1 16,1-1-52-16,-8 1-9 0,-1 3-3 0,0 4 0 16,5 8-51-16,-1-8-13 0,-12 0 0 0,0 8 0 15,0-4 0-15,4 3 0 0,0-3 0 0,0 4 0 16,-4-4-100-16,-4 14-22 0,4-6-5 0,0-1-1025 16</inkml:trace>
          <inkml:trace contextRef="#ctx0" brushRef="#br0" timeOffset="25192.1704">26177 1630 1497 0,'0'0'133'0,"0"0"-106"15,0 0-27-15,-4 11 0 0,0-7 148 0,-4 11 25 16,3 3 5-16,-3 1 1 0,0 3-80 0,-5 1-16 16,0 7-3-16,-3 7-1 0,3-3-14 0,-4 0-2 15,4-4-1-15,-3-1 0 0,3-2-50 0,5-1-12 16,-5-7 0-16,5 3 0 15,-1-7-235-15,5-4-49 0</inkml:trace>
          <inkml:trace contextRef="#ctx0" brushRef="#br0" timeOffset="25301.5895">26510 1383 1497 0,'13'-11'32'0,"-1"3"8"0,9-3 0 0,-8 3 4 0,0 1-36 0,-5 3-8 0,-8 4 0 0,0 0 0 16</inkml:trace>
          <inkml:trace contextRef="#ctx0" brushRef="#br0" timeOffset="25579.1557">26619 1611 1670 0,'9'11'74'0,"-1"-3"15"0,-4 3-71 0,5 0-18 0,-5 4 0 0,0 4 0 0,5 3 44 0,-1-3 4 31,5 0 2-31,-1-1 0 0,1-3-16 0,0 4-3 0,3 0-1 0,-3-12 0 16,4 4 31-16,0-3 7 16,-5-1 0-16,9-7 1 0,-4 0-34 0,-4 0-7 15,4-3-2-15,-5-5 0 0,1-3 14 0,-5 0 2 16,5-4 1-16,-5 0 0 0,1-4-2 0,-1 4 0 16,1-4 0-16,-5 4 0 0,0 4-22 0,-4-4-5 15,0 4-1-15,0 0 0 0,0 0 39 0,-4 3 8 16,0-3 2-16,-5 11 0 0,-3-11-46 0,-5 11-16 15,0 0 9-15,-4 3-9 16,-9 5-99-16,5-4-25 0,-8 11-4 0</inkml:trace>
          <inkml:trace contextRef="#ctx0" brushRef="#br0" timeOffset="25931.3728">27369 1443 2307 0,'0'0'51'0,"12"7"10"0,-3 4 3 0,-1 12 0 0,-4-5-51 15,5 5-13-15,-9-1 0 0,4 5 0 16,-8-1 79-16,4 4 13 0,-9 0 2 0,5-8 1 0,0 4-40 0,-9-3-8 16,1-1-2-16,-1-3 0 0,0-4-21 0,1 4-4 15,-1-5 0-15,0-6-1 0,5-4-19 0,8-4 0 16,0 0 0-16,0 0 0 0,0 0 8 0,0 0-8 15,0 0 9-15,8-8-9 0,5 1 0 0,0-8 0 16,8 0 0-16,-4-4-10 0,8 0 10 0,-4-3 0 16,4 3 0-16,5 4 0 0,-5 0 0 0,4 4 0 0,-3 4 0 0,-1-5 0 15,0 9 0-15,-4 6 0 0,-4 1 0 0,0 7 0 0,-5 4 0 0,-7-7 0 16,-1 11 0-16,-4-1 0 0,-9 1 0 0,1 7 0 16,-9 4 0-16,-4 0 0 31,-8 4-104-31,-5 3-20 0,-8 4-3 0,0 0-1025 0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4:30.93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C393FC6-C90A-41B6-AC79-0F8092812469}" emma:medium="tactile" emma:mode="ink">
          <msink:context xmlns:msink="http://schemas.microsoft.com/ink/2010/main" type="inkDrawing" rotatedBoundingBox="3981,6060 29270,5086 29279,5327 3990,6301" semanticType="underline" shapeName="Other">
            <msink:sourceLink direction="with" ref="{B5C1D9AB-037C-4D08-9A80-A9A03F01B534}"/>
          </msink:context>
        </emma:interpretation>
      </emma:emma>
    </inkml:annotationXML>
    <inkml:trace contextRef="#ctx0" brushRef="#br0">-2 1039 1234 0,'0'-18'55'0,"0"18"11"0,0 0-53 0,4-8-13 0,0 1 0 0,0-1 0 16,-4 8 41-16,4-7 6 0,5-5 1 0,-1 9 0 16,9-1-5-16,4 0-1 0,-4 0 0 0,8 1 0 15,5-1-18-15,3 0-3 0,-3 1-1 0,8-1 0 16,4-4 11-16,-4 5 1 0,4-5 1 0,8 1 0 16,5-1-11-16,4-3-2 0,4 3-1 0,-4 5 0 15,4-1-11-15,4 0-8 0,-8 0 9 0,9 1-9 0,-1 3 0 0,0 0 0 0,5 3 0 0,8-3 0 31,-4 8 0-31,-1-4 0 0,-7 3 0 0,-1 1 0 0,5-5 0 0,3 5 0 16,-3-1 0-16,8-3 0 0,0 4 0 0,4-5 0 0,0 1 0 0,0 0 0 16,-8-4 8-16,8 0-8 0,13-4 0 0,4 0 0 15,0 1 0-15,0-1 0 0,0-4 0 0,0 5 0 16,0-1 9-16,4 4-9 16,5-8 8-16,-5 1-8 0,-4 3 9 0,4-3-9 15,0 3 10-15,5 0-10 0,-1 0 9 0,5 1-9 16,0-1 8-16,-5 0-8 0,5-3 0 0,3 3 8 15,-3 0-8-15,4-3 0 0,-4 3 0 0,-1 4 0 16,-3-4 0-16,3 1 0 0,5-1 8 0,-4 0-8 16,-1 0 8-16,-3 4-8 0,12 0 15 0,-9-3-3 0,5-1 0 15,0 4 0-15,-4-4 13 0,4 0 3 0,8 1 0 16,-8-1 0-16,0 0-5 0,-5 4-1 0,1-4 0 0,4 4 0 16,4 0-13-16,-4 4-9 0,-1 0 12 0,1-4-12 15,0 4 0-15,4-4 0 0,0 0 0 0,0 0 0 16,0 0 8-16,0-4-8 0,5 0 0 0,-1-3 0 15,-8-5 8-15,4 5-8 0,8-4 0 0,1 3 0 16,3-3 8-16,-3 0-8 0,4 0 0 0,-5-1 0 16,5 1 0-16,-9-4 0 0,0 0 0 0,5 0 0 15,-1 4 0-15,1-4 0 0,-1 4 0 0,1-4 0 16,-1 0 0-16,5 4 0 0,4-1 0 0,0 1 0 16,-5 0 0-16,1 0 0 0,4-4 0 0,0 4 0 15,-9 3 0-15,1-3 0 0,3 0 8 0,5-4-8 16,0 3 11-16,0 5-2 0,8-8 0 0,-4 8 0 15,5-1-9-15,-1-3 10 0,0 0-10 0,1 3 10 0,-1-3-10 0,4 3 0 16,-3-3 0-16,-1 7 0 0,9-3 0 16,-5-1 0-16,-3 5 0 0,7-5 0 0,1 5 0 0,-4-1 0 15,-14 0 0-15,5 0 0 0,9 1 0 0,-9-1 0 16,-8 0 0-16,-1 4 0 0,5 4 0 0,0-4 0 16,0-8 10-16,0 8-10 0,0-3 15 0,0 3-4 15,4-4-1-15,-4 0 0 0,-5 4 2 0,-3 4 1 16,4-4 0-16,-1 0 0 0,1 4-13 0,4-1 8 15,-4 1-8-15,3-4 0 0,-3 0 13 0,4-4-3 16,-9 4-1-16,1-3 0 0,-1 3-9 0,1 0 0 16,-5 0 0-16,0 0 0 0,1 3 0 0,-1-3 0 0,0-3 0 0,-4 3 0 15,0 0 0-15,0-4 0 0,-4 4 0 16,4-4 0-16,-4 0 8 0,0 1-8 0,-9-5 0 0,1 4 8 16,-1 1-8-16,-4-1 0 0,5 0 9 0,-9 0-9 15,0 1 0-15,0-1 9 0,0 4-9 0,4-4 0 16,0-3 0-16,1 3-9 0,-5 0-1 0,0 1 0 15,4-5 18-15,0 4 4 0,4-3 1 0,-3-1 0 16,-10 5 5-16,5-5 1 0,5-7 0 0,3 8 0 16,-4-1-19-16,-4 4 0 0,0-3 0 0,-4 3 0 15,8-7 0-15,-8 4 0 0,4-1 0 0,-8 1 0 16,-1 7 0-16,-3-4 0 0,-5 0 0 0,8 4 0 16,-3-4-10-16,-5 4-6 0,4 0 0 0,-3-3-1 15,-5 3 17-15,4-4 0 0,-4 0 0 0,0 0 0 0,4 4 8 0,0-3-8 16,-4 3 0-16,0 0 0 0,-9-4 0 0,-3 0 8 15,-9 0-8-15,4 1 0 0,-8 3 0 0,-1-4 0 0,-3 0 0 0,-1 0 0 16,1 1 0-16,-9-1 0 16,-4 0 0-16,-5 0 0 15,1 1-11-15,-4-1-5 0,-5 0 0 0,-8 1-1 16,-5-1-121-16,-7 0-24 0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4:36.75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CCF32FA-67AA-45AF-BD08-9562AB61039B}" emma:medium="tactile" emma:mode="ink">
          <msink:context xmlns:msink="http://schemas.microsoft.com/ink/2010/main" type="writingRegion" rotatedBoundingBox="3337,7347 23237,5530 23396,7269 3496,9086"/>
        </emma:interpretation>
      </emma:emma>
    </inkml:annotationXML>
    <inkml:traceGroup>
      <inkml:annotationXML>
        <emma:emma xmlns:emma="http://www.w3.org/2003/04/emma" version="1.0">
          <emma:interpretation id="{1D3D5C8A-AC15-45D1-A006-5CB03DB6684E}" emma:medium="tactile" emma:mode="ink">
            <msink:context xmlns:msink="http://schemas.microsoft.com/ink/2010/main" type="paragraph" rotatedBoundingBox="3337,7347 23237,5530 23396,7269 3496,90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DDE32A-E7C8-422C-9FA5-234A260FB4DD}" emma:medium="tactile" emma:mode="ink">
              <msink:context xmlns:msink="http://schemas.microsoft.com/ink/2010/main" type="inkBullet" rotatedBoundingBox="3479,8899 4061,8846 4067,8915 3485,8968"/>
            </emma:interpretation>
            <emma:one-of disjunction-type="recognition" id="oneOf0">
              <emma:interpretation id="interp0" emma:lang="" emma:confidence="0">
                <emma:literal>-</emma:literal>
              </emma:interpretation>
            </emma:one-of>
          </emma:emma>
        </inkml:annotationXML>
        <inkml:trace contextRef="#ctx0" brushRef="#br0">-10231-90 576 0,'-13'8'25'0,"13"-4"6"0,-4-1-31 0,4-3 0 16,-4 4 0-16,4-4 0 0,0 0 147 0,0 8 23 15,-5-1 5-15,5-7 1 0,0 0-75 0,0 0-14 16,0 0-3-16,13 8-1 0,4-1 6 0,0-3 2 16,0-4 0-16,4 0 0 0,-5 0-7 0,10-4 0 15,-1 4-1-15,0-4 0 0,5 4-32 0,-1 0-7 16,5 0 0-16,-5-3-1 0,5-1-33 0,0 4-10 15,4-4 0-15,4 0 0 16,4-3-84-16,0-1-23 0,0 5-5 0</inkml:trace>
      </inkml:traceGroup>
      <inkml:traceGroup>
        <inkml:annotationXML>
          <emma:emma xmlns:emma="http://www.w3.org/2003/04/emma" version="1.0">
            <emma:interpretation id="{2FF4E8DB-AFFA-4433-857B-46A538660482}" emma:medium="tactile" emma:mode="ink">
              <msink:context xmlns:msink="http://schemas.microsoft.com/ink/2010/main" type="line" rotatedBoundingBox="3738,7311 23237,5530 23396,7269 3896,9050"/>
            </emma:interpretation>
          </emma:emma>
        </inkml:annotationXML>
        <inkml:traceGroup>
          <inkml:annotationXML>
            <emma:emma xmlns:emma="http://www.w3.org/2003/04/emma" version="1.0">
              <emma:interpretation id="{BA2B1C9B-3B09-4487-B882-E90650395997}" emma:medium="tactile" emma:mode="ink">
                <msink:context xmlns:msink="http://schemas.microsoft.com/ink/2010/main" type="inkWord" rotatedBoundingBox="3830,7526 4234,7489 4346,8708 3941,8745"/>
              </emma:interpretation>
            </emma:emma>
          </inkml:annotationXML>
          <inkml:trace contextRef="#ctx0" brushRef="#br0" timeOffset="-818.4015">-9549-1335 921 0,'0'-19'40'0,"-5"11"10"0,5 1-40 0,0-4-10 15,0 3 0-15,5-3 0 16,-5 4 116-16,4-5 22 0,-4 5 4 0,0-1 1 15,0 1-35-15,8-1-6 0,-8 8-2 0,0-11 0 16,0 0-54-16,4 3-11 0,1-3-3 0,-1 4 0 16,-4 7 16-16,0 0 4 0,0 0 0 0,0 0 0 15,0 0-8-15,0 0 0 0,8 11-1 0,1 8 0 16,-1 7-12-16,-8 8-3 0,0 3 0 0,0 8 0 16,-4 11 13-16,-9 4 3 0,1 7 0 0,-5 4 0 15,-4 0 10-15,0 0 2 0,0 1 1 0,-5-5 0 16,5-11-30-16,4 4-7 0,-8-4 0 0,13-4-1 15,-1-7-5-15,0 0-1 0,-3-7 0 0,7-5 0 16,-4-3 15-16,5-4 2 0,8-3 1 0,-4-5 0 0,4 1-31 16,-4-4 0-16,-1-4 0 0,1 1 0 15,4-12-19-15,4 7-9 0,-4-7-3 0,0 0 0 16,0 0-97-16,0 0-20 0,9 0-4 0,-9 0-955 16</inkml:trace>
        </inkml:traceGroup>
        <inkml:traceGroup>
          <inkml:annotationXML>
            <emma:emma xmlns:emma="http://www.w3.org/2003/04/emma" version="1.0">
              <emma:interpretation id="{245AF3A2-E18B-4F00-8277-D73F5F5DF28D}" emma:medium="tactile" emma:mode="ink">
                <msink:context xmlns:msink="http://schemas.microsoft.com/ink/2010/main" type="inkWord" rotatedBoundingBox="3765,7613 6199,7391 6324,8755 3890,897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364.7454">-9962-1249 806 0,'0'0'36'0,"0"0"7"0,0 0-35 0,0 0-8 0,0 0 0 0,0 0 0 16,0 0 124-16,0 0 22 16,0 0 5-16,0 0 1 0,0 0-70 0,9-4-14 15,-1 0-2-15,5 0-1 0,3 4 3 0,5-7 0 16,5 0 0-16,3-1 0 0,5-7-5 0,4 4-1 16,4-4 0-16,4-4 0 0,-4 8-20 0,0-4-4 15,0 4-1-15,0 0 0 0,-8 3-24 0,4 1-5 16,-4-5 0-16,-1 5-8 0,-3 3-11 0,-1 0-9 15,1 1-1-15,-5 3-1 16,4 0-94-16,-8 3-20 0,0 9-3 16,-4-5-669-16</inkml:trace>
          <inkml:trace contextRef="#ctx0" brushRef="#br0" timeOffset="477.7424">-8775-669 1785 0,'-4'-8'159'0,"4"1"-127"0,0-1-32 0,-4 1 0 0,4 7 65 0,0 0 7 16,0 0 2-16,0 0 0 15,0 0-19-15,0 0-4 0,0 0-1 0,0 0 0 16,0 0-33-16,4 15-6 0,-4 0-2 0,0 7 0 15,0 4 9-15,4 0 2 0,0 4 0 0,-4 4 0 0,0 3-3 0,4 1 0 16,1-5 0-16,-5 5 0 0,0-4-2 0,-5-5-1 16,5 1 0-16,-4 0 0 0,0-3-6 0,0-1-8 15,0-4 11-15,-5-3-11 0,1 0 13 16,-5-4-4-16,5-4-1 0,-1 0 0 0,1-4-8 0,4-3 0 16,4-4 9-16,-9 0-9 0,5 0 8 0,0-7-8 15,0-1 8-15,4-7-8 0,0-3 8 0,8-9-8 16,0-6 10-16,5-8-10 0,4-1 0 0,8-2 0 15,0-9 0-15,13-3 0 0,4 0 0 0,0 4 0 16,5-1 0-16,-5 8 0 0,4 4 0 0,-4 7 0 16,-4 8 0-16,-4 8 0 0,-5 10 10 0,-4 8 6 15,-4 0 0-15,1 11 1 0,-6 8-1 0,-7 3 0 0,-1 5 0 0,-8 3 0 16,0-1 12-16,0 9 1 16,-4-1 1-16,-4 4 0 0,-1-3-14 0,1-4-4 15,4-1 0-15,-5-3 0 0,1 0-12 0,3-4 0 0,1 0 0 0,4 1 0 16,0-5-219-16,0-3-37 0</inkml:trace>
          <inkml:trace contextRef="#ctx0" brushRef="#br0" timeOffset="686.1744">-7807-561 2599 0,'0'0'57'0,"0"0"12"0,4 4 3 0,5 7 0 0,-5 4-57 0,-4 4-15 0,4-1 0 0,0 5 0 16,-4-4 45-16,0 3 7 0,4 0 0 0,-4 1 1 16,9-4-42-16,-9 3-11 0,-9 0 0 0,9-7 0 15,5 0-161-15,-10 4-35 0,-7 4-6 0,12-23-2 0</inkml:trace>
          <inkml:trace contextRef="#ctx0" brushRef="#br0" timeOffset="788.3825">-7521-1062 2246 0,'0'0'200'0,"0"0"-160"0,0 0-32 0,0 0-8 16,0 0 20-16,9 3 2 15,-1 9 1-15,0-1-703 16,1 4-140-16</inkml:trace>
        </inkml:traceGroup>
        <inkml:traceGroup>
          <inkml:annotationXML>
            <emma:emma xmlns:emma="http://www.w3.org/2003/04/emma" version="1.0">
              <emma:interpretation id="{F6649066-F5B6-4D32-A515-FB5DC4D9E5F8}" emma:medium="tactile" emma:mode="ink">
                <msink:context xmlns:msink="http://schemas.microsoft.com/ink/2010/main" type="inkWord" rotatedBoundingBox="6818,7029 9796,6758 9943,8373 6965,864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79.447">-6847-1148 2188 0,'46'-38'97'0,"-21"27"20"0,5-4-93 0,12 0-24 0,0 0 0 0,4 0 0 16,-4 4 77-16,4 0 11 0,9 7 3 0,-4 0 0 16,-5 1-22-16,0-1-4 0,-8 0-1 0,-4 4 0 0,-5 4-41 0,1-4-9 0,-1 4-2 0,-4-1 0 31,1-3-29-31,-5 4-7 0,0 0 0 0,0 3-1 15,-9-3-223-15,1 3-44 0</inkml:trace>
          <inkml:trace contextRef="#ctx0" brushRef="#br0" timeOffset="1214.8681">-6069-1900 2055 0,'-4'-15'91'0,"4"15"19"0,-4-11-88 0,4 3-22 15,0 8 0-15,0 0 0 0,0 0 107 0,0 0 17 31,-9 4 3-31,-3 11 1 0,3 3-58 0,1 9-11 16,-5 6-3-16,1 12 0 0,-5 11-28 0,4 12-7 16,-4 3-1-16,0 11 0 0,5-3 20 0,-5 3 3 15,-4 8 1-15,4 3 0 0,0-7-29 0,0-3-6 0,-4-5-1 0,5 4 0 16,-1-3-8-16,4-23 0 16,0 4 0-16,-3 0 0 0,3-4-93 0,-4 0-18 0,5-4-3 0,-5 1-1093 15</inkml:trace>
          <inkml:trace contextRef="#ctx0" brushRef="#br0" timeOffset="1380.452">-5905-830 2329 0,'0'0'51'0,"5"11"10"0,-1 4 3 0,0 4 2 0,0 3-53 0,0 0-13 0,-4 5 0 0,5-1 0 0,-10 0 62 0,1-4 10 16,4-3 1-16,-4 4 1 15,4-5-32-15,0-3-6 0,0-3-2 0,4-1 0 16,-4-4-104-16,0-7-21 0,0 0-4 0</inkml:trace>
          <inkml:trace contextRef="#ctx0" brushRef="#br0" timeOffset="1530.8202">-5627-1216 1882 0,'0'0'41'0,"0"0"9"0,0 0 2 0,0 0 1 0,4 12-42 0,0-5-11 16,-4-7 0-16,-4 23 0 0</inkml:trace>
          <inkml:trace contextRef="#ctx0" brushRef="#br0" timeOffset="2136.4779">-4886-1047 1555 0,'4'-8'138'0,"-4"-3"-110"0,0-4-28 0,0 0 0 0,0 0 161 0,0-4 27 15,0 4 6-15,-4 0 1 16,0 1-89-16,-1 6-18 0,5 8-3 0,0 0-1 15,-4-4-32-15,-4 4-6 0,-1 8-2 0,-3-1 0 16,-1 4-35-16,0 8-9 0,1 4 0 0,-1 3 0 16,-4 4 0-16,1-4 0 0,3 0 0 0,0 0 0 0,1-7 0 0,3 0 0 15,5-1 0-15,4-3 0 0,0 0 0 0,4-3 0 16,-4-12 0-16,0 0 0 16,0 0-24-16,9 0-6 0,-1-4-2 0,5-4 0 0,-1-3 16 0,1 0 4 15,0 0 0-15,-1-4 0 0,1 0 12 0,-1 4 0 16,-3 3 0-16,4 4 0 0,-5 4 0 0,5 0 0 15,-1 12 0-15,1-5 10 0,-1 8-10 0,1 0 0 16,0 0 0-16,4 0 0 0,-9 0 0 0,13-8 0 16,-4 5 0-16,4-5 0 0,0-3 0 0,4-4 0 15,-4-4 0-15,9-3 0 0,-1-8 10 0,1 0-10 16,-1-4 12-16,9-4-12 0,-4-6 33 0,3-1 0 0,1-4 0 0,0-7 0 16,0 3-1-16,-4-7 0 0,4-7 0 0,-5-8 0 0,-3-3 6 0,3-8 1 15,1-1 0-15,-4-2 0 0,-1 3-24 0,1 0-5 16,-5 3-1-16,-4-3 0 15,0 0-9-15,-4 4 0 16,-9 3 9-16,1 8-9 0,-1 15 0 0,-4 3 0 0,0 8 0 16,1 12 0-16,-5 7 0 0,0 11 0 0,0 0 0 0,-17 11 0 15,0 11 0-15,-4 8 0 0,0 8 0 16,0 10 0-16,0 5 0 0,0-1 0 0,4 8 12 0,0 3-4 0,0 8 11 0,0 1 2 16,9 6 1-16,-5 1 0 0,1-5 0 0,7-2 0 15,-3-1 0-15,-5 3 0 16,9-6-12-16,-4-5-2 0,-1 1-8 0,5 0 12 15,0-1-12-15,0-7 0 0,0-3 0 0,4-1 0 16,4-7-80-16,0-8-21 0,4-3-5 0,9-4-1218 16</inkml:trace>
        </inkml:traceGroup>
        <inkml:traceGroup>
          <inkml:annotationXML>
            <emma:emma xmlns:emma="http://www.w3.org/2003/04/emma" version="1.0">
              <emma:interpretation id="{05EAFA20-A69F-4173-B3A3-03BED0E129E3}" emma:medium="tactile" emma:mode="ink">
                <msink:context xmlns:msink="http://schemas.microsoft.com/ink/2010/main" type="inkWord" rotatedBoundingBox="11163,7265 12694,7125 12789,8164 11258,830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387.3558">-2563-1586 1940 0,'0'0'43'0,"4"-11"9"0,5-4 1 0,-1 0 1 0,0-4-43 0,9 0-11 0,-4 4 0 0,4-3 0 15,4 3 66-15,-4 4 11 0,-1 3 3 0,1 4 0 16,4 8-56-16,-8 7-12 0,4 8-1 0,-5 15-1 0,5 11-10 0,-4 14 8 15,0 5-8-15,-1 11 8 16,-3-4-8-16,-1 8 12 0,-4-5-12 0,5 9 12 16,-5-5 13-16,4-10 3 0,1-5 1 0,-1-10 0 15,1-9-1-15,-1-10-1 0,0-8 0 0,1-3 0 16,-1-8 13-16,5-12 4 0,-1-3 0 0,1-7 0 16,0-4 3-16,8-12 1 0,0-7 0 0,-4-7 0 0,-1 3-2 0,5-11 0 15,-4-3 0-15,4-5 0 0,0-3-25 0,0 0-5 16,0-7 0-16,5 3-1 0,-1-4-15 0,0 8 0 15,5 0 8-15,8-4-8 16,-9 11-22-16,5-3-7 0,-1 11-2 0,-3 3-857 16,-1 12-171-16</inkml:trace>
          <inkml:trace contextRef="#ctx0" brushRef="#br0" timeOffset="3742.4853">-1023-1347 2329 0,'0'0'51'0,"5"-15"10"0,-5 4 3 0,-5-4 2 0,5-3-53 0,0 6-13 15,0-6 0-15,-4 6 0 0,4-3 64 0,-4 4 9 16,0 0 3-16,-5 4 0 0,5 3-36 0,-4 4-6 0,-5 4-2 0,0 3 0 16,-8 8-32-16,0 4 0 0,-8 7 0 0,-5 4 0 15,5 3 0-15,-1 9 0 0,1-1 0 0,-1 0 0 16,5 0-12-16,4-4 1 0,0-3 0 0,8-4 0 15,1 0 19-15,8-11 3 0,-5-1 1 0,9-3 0 16,0-15-12-16,4 8 0 0,9-4 0 0,-5-1 8 0,5-6-8 0,0-5 0 16,8-3 0-16,4-12 0 15,0-3 0-15,9-4 0 0,-9 0 0 0,9 0 0 0,0 1 0 0,-9-1 12 16,0 0-2-16,0 4 0 0,-8-4 2 0,4 11 0 16,-8 0 0-16,-1 8 0 15,-3 3 25-15,-1 1 6 0,-8 7 1 0,0 0 0 16,4 11-36-16,1 4-8 0,-5 0 0 0,0 8 0 15,0 3-75-15,0 0-17 0,0 0-3 16,0 4-721-16,-5-4-144 0</inkml:trace>
        </inkml:traceGroup>
        <inkml:traceGroup>
          <inkml:annotationXML>
            <emma:emma xmlns:emma="http://www.w3.org/2003/04/emma" version="1.0">
              <emma:interpretation id="{307A1DB3-16E1-4340-8ABE-CE2A695D9D64}" emma:medium="tactile" emma:mode="ink">
                <msink:context xmlns:msink="http://schemas.microsoft.com/ink/2010/main" type="inkWord" rotatedBoundingBox="13287,6464 14979,6309 15121,7866 13429,8020"/>
              </emma:interpretation>
            </emma:emma>
          </inkml:annotationXML>
          <inkml:trace contextRef="#ctx0" brushRef="#br0" timeOffset="3976.0339">-269-2532 2246 0,'0'0'100'0,"0"0"20"0,4-8-96 0,-4 8-24 0,13 4 0 0,-1 7 0 16,1 8 94-16,-1 7 14 0,-3 8 4 0,-1 7 0 0,1 7-29 0,-5 5-6 31,0 3-1-31,-4 4 0 0,-4 3-19 0,0 1-4 0,-9-1-1 0,5 9 0 16,-5-5-28-16,0 0-7 0,1 8-1 15,-5-4 0 1,4-4-38-16,1-7-8 0,-1 0-2 0,0-4 0 15,1-11-177-15,-1 0-36 0</inkml:trace>
          <inkml:trace contextRef="#ctx0" brushRef="#br0" timeOffset="4223.871">219-1635 1382 0,'0'0'123'0,"4"-7"-99"0,-4 7-24 0,0 0 0 0,9 4 242 0,-1-1 43 16,-4 1 9-16,5 11 2 0,-5 0-192 0,0 4-39 15,0 3-7-15,-4 1-2 0,4-5 22 0,-4 9 4 16,0-5 1-16,5-3 0 0,-5-4-61 0,4 3-12 16,0-6-2-16,0-1-8 0,-4 0 12 0,5-3-4 15,-5-8 0-15,12 3-8 0,-3-6 20 0,-1-1-4 16,5-4 0-16,3-3 0 0,1-4 7 0,4-4 1 16,-4 1 0-16,4-9 0 0,9-2-8 0,-5-1-2 15,0 3 0-15,5-6 0 0,-9-1-14 0,0 0 0 0,8 1-9 0,1-1 9 31,-1-3-176-31,1 3-30 0,-1 0-6 0</inkml:trace>
          <inkml:trace contextRef="#ctx0" brushRef="#br0" timeOffset="4978.8805">825-1545 2419 0,'0'0'53'0,"0"0"11"0,0 0 3 0,4 11 1 0,-4-11-55 0,0 12-13 0,4-1 0 0,1 0 0 0,-5-11 54 0,8 4 8 16,5 0 2-16,-1-1 0 0,-3 1-52 0,3 0-12 16,5-4 0-16,-4 0 0 15,4 0 0-15,-5-4 0 0,5 4 0 0,0-4 0 16,-4 1 0-16,-1-1 0 0,1 0 0 0,-1 0 0 0,-3 1 54 15,-9 3 8-15,0 0 2 0,0 0 0 0,4-4-52 16,-4 4-12-16,0 0 0 0,0 0 0 0,0 0 0 0,0 0 0 16,0 0 0-16,0 0 0 0,0 0 54 0,0 0 8 15,0 0 2-15,0 0 0 0,0 0-52 0,-4-8-12 16,0 1 0-16,4 7 0 0,0 0 0 0,0 0 0 16,0 0 0-16,0 0 0 15,0 0-48-15,0 0-13 0,0 0-3 0,0 0 0 0,0 0 103 0,0 0 20 0,0 0 4 0,0 0 1 31,0 0-103-31,0 0-20 0,0 0-4 0,0 0-1 0,-5 11 52 0,5-11 12 0,0 0 0 16,0 0 0-16,0 0 48 0,0 0 13 0,0 0 3 0,0 0 0 16,0 0-52-16,0 0-12 0,0 0 0 0,0 0 0 15,0 0 0-15,0 0 0 0,0 0 0 0,0 0 0 16,0 0 0-16,0 0-13 16,0 0 2-16,0 0 1 0,0 0 10 0,0 0 14 0,0 0-3 15,0 0-1-15,0 0-10 0,0 0 0 16,0 0 0-16,0 0 0 0,0 0 0 0,0 0 0 0,0 0 0 0,0 0 0 15,0 0 0-15,0 0 0 0,0 0 0 0,0 0 0 16,9 8 0-16,-1-5 0 0,5-3 0 0,0-3 0 16,3-1 0-16,1-4 0 0,-4 1 0 0,4-4 0 15,0-1 0-15,-5-3 0 0,5 4 0 0,-4-7 0 16,-5-1 0-16,5-7 0 0,-5-1 0 0,5-2 0 16,-5 2 0-16,5-3 0 0,-5 0 0 0,5 4 0 0,-5 0 0 0,1 4 0 15,-5 3 0-15,0 0 0 16,-4 4 0-16,0 8 0 0,0-4 0 0,0 11 0 0,0 0 0 0,-13-4 0 15,-8 4 0-15,0 7 0 0,0 5 0 0,-4 2 0 16,0 5 0-16,-9 7 0 0,5-3 0 0,-5 10 0 16,0 5 0-16,1 3 0 0,3 0 0 0,5 8 0 15,0-1 0-15,-1 1 0 0,5-8 0 0,9 4 0 16,-1-7 0-16,5 3 0 0,-1-4 0 0,9-3 0 16,0-1 0-16,9-3 0 0,-5 0 0 0,13-3 0 15,0-5 0-15,4-3 0 16,8-1-127-16,5-6-27 0,4-5-6 0,12-3-1061 0</inkml:trace>
        </inkml:traceGroup>
        <inkml:traceGroup>
          <inkml:annotationXML>
            <emma:emma xmlns:emma="http://www.w3.org/2003/04/emma" version="1.0">
              <emma:interpretation id="{8A5FD69A-F77A-4E60-82CF-8592696D5D59}" emma:medium="tactile" emma:mode="ink">
                <msink:context xmlns:msink="http://schemas.microsoft.com/ink/2010/main" type="inkWord" rotatedBoundingBox="16388,6461 18451,6272 18566,7537 16504,772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188.1103">2896-2338 1558 0,'8'-11'34'0,"-4"-8"7"0,1 4 2 0,3 0 1 0,-4 0-35 0,5 0-9 15,-5 0 0-15,0 8 0 0,-4 7 112 0,0 0 21 16,8-8 4-16,-8 8 1 0,9 8-50 0,-1 7-9 15,-4 3-3-15,5 12 0 0,-1 4-19 0,-3 7-4 0,-5 12-1 0,0 3 0 16,0 0 4-16,-9 4 0 16,1 0 0-16,-5 7 0 0,0-4-20 0,-3-3-3 0,-1 0-1 0,0 4 0 15,0-1 7-15,0-6 1 0,5-1 0 0,-5-8 0 16,4-7-26-16,1-3-5 0,3-8-1 0,1-4 0 16,-5 0-8-16,9-7 8 0,0-4-8 0,-1 0 8 15,5-4-8-15,-4-4 8 0,4-7-8 0,0 0 8 16,0 0-8-16,0-7 0 0,0-4 0 0,0-4 0 0,0-4 0 0,-4-3 0 15,4-5 0-15,0-10 0 0,-4-4 0 0,4 0 0 16,0-4-12-16,4-11 12 0,0 0-16 0,0-4 4 16,5 0 0-16,4-7 1 15,-1 3-22-15,5-3-5 16,0-4-1-16,4-1 0 0,4 5 22 0,5 0 4 0,3 3 1 0,5 4 0 16,4 12-4-16,9 3 0 0,-5 7 0 0,5 1 0 0,-5 15 5 0,0 3 1 0,-8 4 0 0,0 7 0 15,0 8-2-15,-5 4-1 16,1 4 0-16,-4 7 0 0,-5 3 61 0,-4 8 13 15,-4 1 3-15,-1 6 0 0,-3-3-52 0,-9 4-12 16,-4 3 0-16,-8 4 0 0,-5 1 0 0,-4-5-16 16,-8 0 3-16,0 5 1 0,-9-5 12 0,-8-3 15 15,0-1-3-15,-4 1-1 0,-5-4-29 0,5 0-6 16,-4 0 0-16,-1-4-1 16,5-7-183-16,4-4-36 0,4 3-7 0,8-6-1 0</inkml:trace>
          <inkml:trace contextRef="#ctx0" brushRef="#br0" timeOffset="6466.7745">3535-2200 2044 0,'0'0'45'0,"5"8"10"0,-1 3 1 0,8 8 1 0,1 0-45 0,0 3-12 0,-5 4 0 0,5 0 0 0,-1 4 85 0,1-3 15 15,4 2 4-15,-9 1 0 0,1 0-28 0,-1-4-4 16,5-3-2-16,-9-1 0 15,0-3-26-15,0 0-6 0,-4-4-1 0,5-4 0 16,-5 0 2-16,0-3 0 0,-5 3 0 0,5-11 0 16,0 0-25-16,0 0-5 0,-8 4-1 0,8-4 0 0,0 0-8 15,0 0 12-15,0 0-12 0,-4-8 12 0,4 1-1 16,0-5 0-16,4-3 0 0,4-3 0 0,1 3-1 16,-1-4 0-16,9-3 0 0,4-1 0 0,-8 1-10 0,8-4 0 15,4-1 0-15,4 1 0 16,1 0-89-16,-1 0-17 0,5 0-3 0,4-1-1144 0</inkml:trace>
          <inkml:trace contextRef="#ctx0" brushRef="#br0" timeOffset="6778.5302">4423-2091 2260 0,'0'0'50'0,"0"0"10"0,0 0 3 0,5 15 0 0,-5 0-51 0,4 4-12 0,4-4 0 0,-3 0 0 16,-5-1 76-16,4 5 12 0,4-4 2 0,-4-4 1 15,5 1-59-15,-5 3-12 0,0-4-3 0,5-4 0 16,-1 4-17-16,0-3 0 0,1-1 0 0,4-3 0 16,-1 0 55-16,1 0 7 0,-1-8 2 0,5 4 0 15,-4-4-52-15,-1-3-12 0,5-1 0 0,0-3 0 16,-4 0-14-16,-1-4-6 0,1 0 0 0,4-4-1 16,0-3 33-16,-9 3 8 0,5-3 0 0,-5-1 1 15,1 4-30-15,-1-3-7 0,-4 3 0 0,0 1-1 0,-4-1 17 0,-4 0 0 0,-8 4 0 0,-1 4 0 31,-4 3 0-31,-4 8 0 0,-8 4 0 0,-5 4 0 16,-8-1 10-16,0 4 6 0,-9 8 0 0,1 0 1 16,3 3-123-16,1 1-25 0,0-1-5 0,8 1-635 15,0-1-127-15</inkml:trace>
        </inkml:traceGroup>
        <inkml:traceGroup>
          <inkml:annotationXML>
            <emma:emma xmlns:emma="http://www.w3.org/2003/04/emma" version="1.0">
              <emma:interpretation id="{3255C654-5848-41FC-961C-FAEFAE8EAC20}" emma:medium="tactile" emma:mode="ink">
                <msink:context xmlns:msink="http://schemas.microsoft.com/ink/2010/main" type="inkWord" rotatedBoundingBox="18957,5974 21705,5723 21837,7165 19088,741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7185.3327">5387-2959 2188 0,'30'-34'97'0,"-13"19"20"0,-1 4-93 0,5 7-24 16,-4 1 0-16,0 10 0 0,0 4 87 0,-4 12 13 16,-5 3 2-16,0 8 1 0,1 7-54 0,-5 4-10 15,-8 11-3-15,4 4 0 0,-4-4 14 0,-1 4 2 16,-3 7 1-16,-9 4 0 0,0 0-13 0,-4 0-4 15,4 0 0-15,1 0 0 0,-5-7-6 0,8-4-2 0,0-11 0 16,1-1 0-16,-1-7-28 0,0-3 0 0,5-5 0 0,0-6 0 16,3-5 0-16,1-3 0 0,-4-8 0 15,4 0 0-15,4-3 0 0,0-8 0 0,0 0 0 0,0 0 0 16,0-12 36-16,8-3 2 0,0-3 0 0,5-5 0 16,0-7-10-16,8 0-1 0,8-7-1 15,5-4 0 1,0-4-72-16,8 4-14 0,12 0-4 0,5 0 0 0,-12 11 64 0,-1 3 0 0,-4 5 0 0,0 7 0 15,-4 8 0-15,-13-1 0 0,-4 4 0 0,-4 4 0 16,0 4 0-16,-9 7 0 0,-8 8 0 0,-4 0 0 16,-9 3 0-16,-3 8 0 0,-5 0 0 0,-5 4 0 15,-12-1 0-15,5-3 8 0,-1 4-8 0,-8 0 10 0,-4-1-10 16,-1 5 0-16,10-8 0 0,3 3-11 16,4-7-234-16,1-3-47 0</inkml:trace>
          <inkml:trace contextRef="#ctx0" brushRef="#br0" timeOffset="7413.8403">6469-3127 2880 0,'0'0'64'0,"8"11"12"0,5 8 4 0,-5 11 0 0,-3 7-64 0,-5 8-16 16,4 3 0-16,-4 5 0 0,-4 3 47 0,-5-4 6 15,1 1 2-15,-1 7 0 0,9-8-16 0,-12 8-3 16,-5 3-1-16,4 1 0 0,5-4-23 0,-1 0-12 0,-3 3 12 0,-5 1-12 31,4-8-70-31,1-4-21 0,-1-3-4 0,-4-4-1242 0</inkml:trace>
          <inkml:trace contextRef="#ctx0" brushRef="#br0" timeOffset="7662.6821">6566-1915 1555 0,'12'-4'138'0,"5"-7"-110"0,8 0-28 0,1-8 0 16,3 4 119-16,1-8 18 0,3 1 4 0,1-4 1 31,4-4-12-31,-4-4-2 0,3 4-1 0,1-7 0 0,-8 3-38 0,3 1-7 16,-7-5-2-16,3 4 0 0,-4 1-48 0,-8 7-11 16,-4-4-1-16,-1 7-1 0,-3 5 18 0,-5 6 4 15,-4-3 1-15,-8 8 0 0,3-1-16 0,5 8-3 16,-12 0-1-16,-1 8 0 0,-4 3-11 0,1 8-3 15,-10 7 0-15,1 4 0 0,-4 4-8 0,-1-1-11 0,5 5 3 0,-5 3 0 0,1 4 8 16,4-4 0 0,-1 4 8-16,1 0-8 15,4 0-152-15,0-1-36 0,4-2-6 0,-4-9-2 0</inkml:trace>
          <inkml:trace contextRef="#ctx0" brushRef="#br0" timeOffset="8167.4052">7256-2286 1555 0,'21'-33'138'0,"-8"18"-110"0,-1-4-28 0,5 0 0 16,0 4 146-16,0 8 24 0,0-4 5 0,4 7 1 15,-9 4-39-15,5 4-7 0,-4 3-2 0,-1 8 0 16,-3 11-102-16,-1 1-26 0,-4-1 0 0,1 4 0 0,-5 3 14 0,-5 1-2 16,1 0-1-16,0 3 0 0,-4-3-11 0,-1-8-16 15,1 4 4-15,-5-8 1 0,5 1 40 0,-1-5 8 16,-3-3 2-16,3-3 0 15,1-1-11-15,4-7-3 0,4-4 0 0,0 0 0 16,0 0-25-16,0 0 0 0,0 0 0 0,0-4 0 16,4-4 29-16,4-3 1 0,1-4 0 0,7-7 0 15,-3-1-22-15,8-7-8 0,0 0 0 0,9-3 9 16,-1 3-33-16,1 7-8 0,3 1 0 0,-3 3-1 0,-5 4 54 0,-4 4 11 16,-4 0 3-16,0 11 0 0,-5 0-5 0,-3 4-1 15,-1 3 0-15,1 8 0 16,-5 4-45-16,-4 3-10 0,0 4-2 0,-9 1 0 0,5 2 28 0,0 1 0 15,-4-3 0-15,3 3 0 0,1-8 0 0,-4 4 0 16,-1-7 0-16,5 3 0 0,4-7 22 0,-4-4 3 16,4-3 1-16,0-8 0 0,0 0-40 0,0 0-8 0,0 0-2 0,0 0 0 15,0 0 24-15,0 0 15 0,8-8-3 0,9-6 0 16,0-5 3-16,0-4 0 0,8-3 0 0,0 0 0 16,1 0-3-16,3 0-1 0,0-1 0 0,1 1 0 15,-1 4-11-15,-3 7 12 16,-1 4-12-16,-8 3 12 0,4 1 1 0,-4 7 1 0,-9 7 0 0,5 1 0 15,-5 3-14-15,-4 8 8 0,0-1-8 0,-4 1 0 32,0 7-24-32,-4 4-10 0,0-4-2 0,0 8-1 15,-5-4-23-15,-3 0-4 0,3 0 0 0,1 3-819 0,0 5-163 0</inkml:trace>
        </inkml:traceGroup>
        <inkml:traceGroup>
          <inkml:annotationXML>
            <emma:emma xmlns:emma="http://www.w3.org/2003/04/emma" version="1.0">
              <emma:interpretation id="{35733F6C-EA77-4E4B-A7F2-F799625FB6C3}" emma:medium="tactile" emma:mode="ink">
                <msink:context xmlns:msink="http://schemas.microsoft.com/ink/2010/main" type="inkWord" rotatedBoundingBox="23021,6631 23335,6603 23396,7269 23082,7298"/>
              </emma:interpretation>
              <emma:one-of disjunction-type="recognition" id="oneOf6">
                <emma:interpretation id="interp6" emma:lang="" emma:confidence="0">
                  <emma:literal>-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_</emma:literal>
                </emma:interpretation>
                <emma:interpretation id="interp9" emma:lang="" emma:confidence="0">
                  <emma:literal>=</emma:literal>
                </emma:interpretation>
                <emma:interpretation id="interp10" emma:lang="" emma:confidence="0">
                  <emma:literal>,</emma:literal>
                </emma:interpretation>
              </emma:one-of>
            </emma:emma>
          </inkml:annotationXML>
          <inkml:trace contextRef="#ctx0" brushRef="#br0" timeOffset="9280.072">9390-2203 2073 0,'4'-23'184'0,"4"16"-147"16,5-4-29-16,4-4-8 0,0 0 96 0,0-4 17 16,-1 4 4-16,5 0 1 0,0 0-10 0,-4 4-1 15,-4 3-1-15,0 1 0 0,-5-4-34 0,0 7-6 16,-3 0-2-16,-5 4 0 0,0 0-51 0,0 0-13 15,0 0 0-15,8 8 0 0,-8 3 0 0,4 4 0 16,-4 0 0-16,-4 0 0 16,0 0-48-16,0 0-13 0,-1 3-3 0,-3 9-819 0,0-1-164 0</inkml:trace>
          <inkml:trace contextRef="#ctx0" brushRef="#br0" timeOffset="9450.895">9343-1691 2188 0,'9'0'48'0,"4"-3"11"0,-1 3 1 0,1 0 1 0,-1 0-49 0,5-4-12 0,0 0 0 0,-4 4 0 15,-1-7 105-15,-3 3 19 0,3 0 3 0,-3 4 1 16,-9 0-103-16,0 0-25 0,0 0 0 0,0 0 0 16,0 0-176-16,-9 4-40 0,-20 7-8 15,-5-11-727-15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4:47.732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2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2-03T01:14:05.621"/>
    </inkml:context>
  </inkml:definitions>
  <inkml:traceGroup>
    <inkml:annotationXML>
      <emma:emma xmlns:emma="http://www.w3.org/2003/04/emma" version="1.0">
        <emma:interpretation id="{E5267C51-5768-4BDD-B809-0954248DAA50}" emma:medium="tactile" emma:mode="ink">
          <msink:context xmlns:msink="http://schemas.microsoft.com/ink/2010/main" type="writingRegion" rotatedBoundingBox="4001,9606 31972,7827 32512,16310 4541,18089"/>
        </emma:interpretation>
      </emma:emma>
    </inkml:annotationXML>
    <inkml:traceGroup>
      <inkml:annotationXML>
        <emma:emma xmlns:emma="http://www.w3.org/2003/04/emma" version="1.0">
          <emma:interpretation id="{6422D977-D613-43AD-8BCB-7DBD72307E0F}" emma:medium="tactile" emma:mode="ink">
            <msink:context xmlns:msink="http://schemas.microsoft.com/ink/2010/main" type="paragraph" rotatedBoundingBox="3994,9659 31291,7776 31741,14295 4443,161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C6E159-B6DA-4900-93E5-1AE073110836}" emma:medium="tactile" emma:mode="ink">
              <msink:context xmlns:msink="http://schemas.microsoft.com/ink/2010/main" type="inkBullet" rotatedBoundingBox="6277,10002 6539,9984 6594,10779 6332,10798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-7256 1063 2552 0,'5'-34'113'0,"-1"23"23"0,4 3-108 0,-4 1-28 0,5 3 0 0,-1 4 0 15,1 4 52-15,-1 11 4 0,-4 0 2 0,-8 7 0 16,4 8 1-16,-4 8 0 0,-9 6 0 0,5 1 0 16,-5 4-27-16,-4 3-6 0,0 4-1 0,-4 1 0 0,5-9-13 0,-1 5-2 15,0 3-1-15,0 4 0 16,0-4-123-16,0 0-25 15,5 0-5-15</inkml:trace>
      </inkml:traceGroup>
      <inkml:traceGroup>
        <inkml:annotationXML>
          <emma:emma xmlns:emma="http://www.w3.org/2003/04/emma" version="1.0">
            <emma:interpretation id="{2E9BA9C5-C9F2-4E40-AC70-7E7B2D35F599}" emma:medium="tactile" emma:mode="ink">
              <msink:context xmlns:msink="http://schemas.microsoft.com/ink/2010/main" type="line" rotatedBoundingBox="3994,9659 31291,7776 31545,11448 4247,13330"/>
            </emma:interpretation>
          </emma:emma>
        </inkml:annotationXML>
        <inkml:traceGroup>
          <inkml:annotationXML>
            <emma:emma xmlns:emma="http://www.w3.org/2003/04/emma" version="1.0">
              <emma:interpretation id="{9419DC4A-8D73-4387-AAAE-B424F07BF214}" emma:medium="tactile" emma:mode="ink">
                <msink:context xmlns:msink="http://schemas.microsoft.com/ink/2010/main" type="inkWord" rotatedBoundingBox="7039,9899 11311,9604 11453,11658 7181,1195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30.5585">-6612 2181 2750 0,'0'-11'122'0,"9"11"25"0,-1 0-118 0,9 0-29 0,0 0 0 0,4 4 0 16,4-8 15-16,4 0-3 15,1 1-1-15,4-5 0 0,3 1 33 0,6-1 6 16,-6 1 2-16,6-1 0 0,-6-3-27 0,6 3-5 0,3-3 0 0,0 0-1 15,5 0-8-15,-5 0-2 0,0 3 0 0,5 1 0 16,-5 3-9-16,-4-4 0 0,0 5 0 0,-4 3 0 31,-8-4-20-31,3 4-7 0,-3 4-1 0,-5-1-867 0,-4 1-173 0</inkml:trace>
          <inkml:trace contextRef="#ctx0" brushRef="#br0" timeOffset="568.9015">-6250 2597 2530 0,'0'0'56'0,"-4"0"11"0,0 0 2 0,4 0 3 0,0 0-58 0,0 0-14 16,0 0 0-16,0 0 0 0,4 11 64 0,0 0 9 0,5-4 3 0,3 5 0 16,5-5-29-16,0 1-6 15,4-5-1-15,8 1 0 0,1-4-40 0,12-4 0 16,8 1 0-16,5-5-11 15,0 1-89-15,4-1-17 0,-4-3-4 0,3 0-1058 16</inkml:trace>
          <inkml:trace contextRef="#ctx0" brushRef="#br0" timeOffset="1317.0213">-4714 2522 2131 0,'-8'-23'47'0,"8"8"9"0,4 0 3 0,0-3 1 0,9-1-48 0,4 0-12 16,4-3 0-16,4-1 0 0,9 1 81 0,4-4 15 16,4 3 2-16,8 5 1 0,5 3-64 0,0 0-13 15,4 0-2-15,0 0-768 16,4 7-154-16</inkml:trace>
          <inkml:trace contextRef="#ctx0" brushRef="#br0" timeOffset="1159.7186">-4200 1538 2026 0,'0'0'44'0,"0"0"10"0,4-8 2 0,4 1 1 0,5-8-45 0,8 0-12 0,0-4 0 0,4-7 0 16,9 0 53-16,-4-4 9 0,3-4 2 0,5 1 0 15,-4-1-29-15,4 0-6 16,-9 1-1-16,1-1 0 0,-5 0-9 0,-4-3-3 16,-4-1 0-16,-5 5 0 0,-7-5 4 0,3 8 0 15,-8-3 0-15,-4-1 0 0,0 0-7 0,-5 4-1 16,1 1 0-16,-5 6 0 0,5 1 0 0,-5 3 0 15,-4 4 0-15,0 7 0 0,1 1 7 0,-6 3 1 16,10 1 0-16,-9 6 0 0,0 8-20 0,4 4 0 0,-4 8 0 16,4 11 0-16,4 14 0 0,1 8-16 0,3 15 4 0,5 12 0 15,4 3 43-15,0 7 9 0,4 5 1 0,1 14 1 16,-1-4 16-16,0 1 3 0,-4-5 1 0,0-2 0 16,-4-9-37-16,-5 1-7 0,-3-8-2 0,-5-4 0 15,0-7 20-15,0-8 3 0,0-7 1 0,-4 0 0 16,5-8-32-16,-6 1-8 0,10-12 0 0,-5-4 0 15,4-3-16-15,5-4-5 0,0-8-1 0,3-3 0 16,1 0-204-16,0-12-41 0,4-7-8 16,-13 0-1-16</inkml:trace>
          <inkml:trace contextRef="#ctx0" brushRef="#br0" timeOffset="1553.523">-2416 778 2718 0,'-4'-7'60'0,"4"3"12"0,-8 0 2 0,-1 8 2 0,1 4-60 0,-1 7-16 0,-7 11 0 0,-5 0 0 16,-5 8 27-16,1 11 2 0,-4 11 1 0,-1 4 0 15,-4 11 27-15,1 0 6 0,-5 7 1 0,4 5 0 16,-4 3-8-16,9 0-2 0,-1 0 0 0,5-4 0 15,8-3-34-15,1-5-6 0,7 1-2 0,5-7 0 0,4-1-12 0,4-4 0 0,5-3 0 0,-1-7 0 32,0-1-46-32,1-11-9 0,8-7-1 15,-1-4-1-15,1-8-142 0,4-7-28 0,-4-4-5 0</inkml:trace>
        </inkml:traceGroup>
        <inkml:traceGroup>
          <inkml:annotationXML>
            <emma:emma xmlns:emma="http://www.w3.org/2003/04/emma" version="1.0">
              <emma:interpretation id="{40D580EE-4D0A-4172-B042-1D343809C6FB}" emma:medium="tactile" emma:mode="ink">
                <msink:context xmlns:msink="http://schemas.microsoft.com/ink/2010/main" type="inkWord" rotatedBoundingBox="11562,9618 18285,9155 18448,11517 11725,1198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983.4273">-1258 1048 2797 0,'-9'3'61'0,"-3"1"13"0,-1 4 2 0,0 7 4 0,1 7-64 0,-5 12-16 0,-8 3 0 0,-5 8 0 15,-3 4 52-15,-5 3 8 0,-4 8 2 0,4 4 0 0,-9-1-14 0,5 1-4 16,-4 3 0-16,-4 0 0 16,-5-3-36-16,4 0-8 0,9-8 0 0,4 0 0 15,0 0-148-15,1-4-30 0,7-11-6 16,13-11 0-16</inkml:trace>
          <inkml:trace contextRef="#ctx0" brushRef="#br0" timeOffset="1783.8192">-2125 1373 1324 0,'8'-26'59'0,"1"11"12"0,3-7-57 0,5-5-14 0,4-3 0 0,4 4 0 15,1 0 321-15,3 7 62 16,0 1 12-16,5 3 2 0,-4 11-269 0,3 0-55 0,-3 12-10 0,-5-1-3 0,0 16-38 0,5 3-8 31,-9 8-2-31,4 10 0 0,-4 1 1 0,-4 8 0 16,4 7 0-16,-4 3 0 0,0 4 15 0,-1 1 4 15,1-5 0-15,0 1 0 0,0-8-32 0,-4 4-10 16,3-8 0-16,-3-3 0 16,-5-4-112-16,1-8-22 0,-1-7-5 0</inkml:trace>
          <inkml:trace contextRef="#ctx0" brushRef="#br0" timeOffset="2166.6755">-858 1586 2188 0,'0'0'195'0,"8"15"-156"15,0 0-31-15,5 12-8 0,-5 2 97 0,1 9 19 16,-5 3 3-16,-4 0 1 0,-4 8-32 0,-5-4-7 0,1 3-1 0,-5 1 0 0,-8 3-52 0,-4 1-10 15,0-1-2-15,-9 0-1 32,0 1-115-32,-8-1-22 0,-8-7-5 0,16-19-1 0</inkml:trace>
          <inkml:trace contextRef="#ctx0" brushRef="#br0" timeOffset="2617.4938">-353 1063 2718 0,'0'0'120'0,"0"0"25"0,0 0-116 0,4 11-29 15,0 8 0-15,0 3 0 16,0 1 0-16,1-5 0 0,-5 8 0 0,4 1 0 0,0-1 0 0,-4 0 0 16,8 0 0-16,-3 0 0 0,-5 1 12 0,8-5-3 15,-4 4-1-15,1-3 0 0,-1-8-8 0,0 0 8 0,0-4-8 0,0-4 8 16,-4-7 0-16,0 0 0 15,0 0 0-15,9-3 0 0,3-1 4 0,1-7 0 16,8-4 0-16,0-4 0 0,9-4 16 0,-5 1 3 16,4-4 1-16,1 0 0 0,3-1-42 0,5-3-8 0,-4 1-2 0,4-1 0 15,-4 0 10-15,-5 4 2 0,-4-1 0 0,0 9 0 0,-8 3 8 16,0 3 0-16,-4 1 0 16,-5 7 0-16,1 1 27 0,-5 3 7 15,-4 0 2-15,8 7 0 0,-4 4-26 0,1 4-10 0,-1 4 8 0,-4 4-8 0,0 3 15 0,0 4-3 31,4 0 0-31,-4 3 0 0,4 5 23 0,0 3 4 16,1 4 1-16,-1 3 0 0,0 1-16 0,0 3-4 16,-4 4 0-16,0 4 0 0,0 0 18 0,-4-4 3 15,-4 8 1-15,-1 0 0 0,-3 7-27 0,-5-4-6 0,-4-3-1 0,-4-1 0 16,-5 1 4-16,-4-1 1 0,-3-3 0 0,-6-4 0 16,1 4-53-16,0-7-10 15,-8-1-2-15,-5-7-1 16,5-4-165-16,-1-7-33 0,-46 14-6 0,26-29-2 0</inkml:trace>
          <inkml:trace contextRef="#ctx0" brushRef="#br0" timeOffset="2887.0997">749 430 2372 0,'17'15'52'0,"-4"-3"12"0,-1 6 1 0,9 12 1 0,0 11-53 0,0 4-13 16,-4 8 0-16,4 10 0 0,-4 5 131 0,-4 3 23 16,-1 0 5-16,-3 7 1 0,-1-3-63 0,-3 0-12 15,-1-4-2-15,0 11-1 0,-4-7-33 0,0 4-6 16,-4 3-2-16,0 0 0 0,-1-7-13 0,-7 0-2 16,-1-4-1-16,-8-4 0 0,-4 1-17 0,-5-1-8 15,-8-7 8-15,-4 0-8 0,-4-4 0 0,-4-4-12 16,-1-7 0-16,5 0 1 15,-5-7-129-15,5-5-27 0,4-3-5 0,0-7-1191 0</inkml:trace>
          <inkml:trace contextRef="#ctx0" brushRef="#br0" timeOffset="3782.9524">2799 1452 2152 0,'0'0'48'0,"0"11"9"0,0 8 3 0,-4 7 0 0,4 4-48 0,-4 11-12 0,-5 8 0 0,-4 10 0 15,-3 1 101-15,-1 4 19 0,-8 3 3 0,-5 4 1 0,-4-7-52 0,5 0-11 16,-9-1-1-16,4 1-1 15,5-4-36-15,-1-4-7 0,1-8-2 0,4-3 0 32,0-4-90-32,3-3-19 0,1-5-3 0,9-6-1075 0</inkml:trace>
          <inkml:trace contextRef="#ctx0" brushRef="#br0" timeOffset="4415.9663">3763 1074 1926 0,'4'-26'85'0,"0"11"18"0,-4 0-83 0,9-4-20 16,-5 4 0-16,-4 4 0 0,4 0 84 0,-4 3 12 15,0 8 2-15,0 0 1 0,0 0-26 0,0 0-5 16,0 0 0-16,0 0-1 0,-8 11-39 0,-1 8-8 16,-3 7-2-16,3 8 0 0,-8 0 14 0,0 7 4 15,9 4 0-15,0 0 0 0,3 3-23 0,5-3-4 16,5-4-1-16,3 4 0 0,0-11 3 0,5 0 0 16,8-5 0-16,-4-2 0 0,-4-5-2 0,-1-7 0 0,5 0 0 0,0-8 0 0,4 1-9 0,0-8 8 15,-4 0-8-15,4-4 8 16,0-3 19-16,-4-4 3 0,4-4 1 0,0-4 0 15,0-4-15-15,-4-3-2 0,0-4-1 0,4-3 0 0,0-1-13 0,0-3 0 16,0-1 0-16,0-7 0 0,4 4 0 0,4 0 0 16,5-4 0-16,0 4 0 15,-1 3 0-15,5 5 0 0,0 7 0 0,0 7 0 16,0 4 0-16,-9 11 0 0,1 4 0 0,-5 8 0 16,-4 3 0-16,0 8 0 0,-4 7 0 0,-9 11 0 0,-3 1 0 0,-1 3 0 15,-13 4-9-15,5 11 9 16,-8 0 0-16,-9 4 13 0,-5 3-1 0,1 5 0 0,-4 3 12 0,-1 4 1 15,1-4 1-15,-5 0 0 0,9 0-10 0,-5-8-3 16,5 1 0-16,0 3 0 0,0-7 0 0,-1 4 0 16,1-4 0-16,0 0 0 0,4-4-13 0,-4-8 0 15,-1-3 0-15,1-7 0 0,0-8 0 0,4-4 0 16,4-8 0-16,0 1 0 0,0-8 0 0,5-3 12 0,-5-4-3 0,4-4-1 16,0-4 0-16,1 0 0 0,3-7 0 0,1 0 0 15,4-8-8-15,0 0 0 16,8-7 0-16,4-4 8 0,5-7-8 0,-1-8 0 0,14 0 0 0,-1-7 0 31,4-8-50-31,5 0-6 0,4-4 0 0,8 1-1 16,9-1-134-16,4-3-26 0,4 7-6 0,-4 7-1 0</inkml:trace>
        </inkml:traceGroup>
        <inkml:traceGroup>
          <inkml:annotationXML>
            <emma:emma xmlns:emma="http://www.w3.org/2003/04/emma" version="1.0">
              <emma:interpretation id="{730ABA8A-A6C6-4EDE-BE40-608C89D3BE22}" emma:medium="tactile" emma:mode="ink">
                <msink:context xmlns:msink="http://schemas.microsoft.com/ink/2010/main" type="inkWord" rotatedBoundingBox="18952,9650 19495,9613 19597,11094 19054,1113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737.2098">5737 674 2487 0,'16'-15'55'0,"-11"7"11"0,-14-3 2 0,1 3 2 0,-5 5-56 0,5 3-14 0,8 0 0 0,-9 7 0 0,-16 8 59 0,4 11 9 16,0 12 1-16,-4 10 1 0,-9 9-4 0,5 6-1 16,-1 8 0-16,1 4 0 0,3-4-32 0,1 4-6 15,-4 3-2-15,4 5 0 0,8-5 6 0,0 1 1 16,-4-4 0-16,4 0 0 0,9-4-32 0,3-4 0 16,5 0 0-16,0-3 0 15,-4-8-96-15,13-4-26 0,3-10-5 0,9-9-1 16,-8-7-86-16,12-7-18 0</inkml:trace>
        </inkml:traceGroup>
        <inkml:traceGroup>
          <inkml:annotationXML>
            <emma:emma xmlns:emma="http://www.w3.org/2003/04/emma" version="1.0">
              <emma:interpretation id="{D38C2BA5-70E4-42E4-A95D-903257493F39}" emma:medium="tactile" emma:mode="ink">
                <msink:context xmlns:msink="http://schemas.microsoft.com/ink/2010/main" type="inkWord" rotatedBoundingBox="19734,9718 24531,9387 24651,11141 19855,1147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040.6102">6023 1048 2343 0,'-9'-45'104'0,"9"22"21"0,9 1-100 0,3-1-25 15,1-3 0-15,8 4 0 0,0 3 56 0,9 0 7 0,-1 1 1 0,9 3 0 0,0 7-5 0,0 1-1 0,0 3 0 0,-1 8 0 32,-3 3-25-32,-4 8-5 0,3 8 0 0,1 7-1 15,-9 3 8-15,0 12 1 0,-8 0 1 0,-4 11 0 0,4 0 7 0,-9 0 0 16,-8 4 1-16,0 4 0 16,4-4-26-16,-4 0-6 0,0-1-1 0,0 5 0 15,0-4-12-15,0-8 8 0,9 1-8 0,-5-5 0 16,-4-3-57-16,4-7-18 0,9-8-3 0,-5-1-1 15,5-2-113-15,-5-9-24 0,5-6-4 0,0-5 0 0</inkml:trace>
          <inkml:trace contextRef="#ctx0" brushRef="#br0" timeOffset="5219.1229">7092 674 2019 0,'8'-19'89'0,"-8"19"19"0,0 0-86 0,0 0-22 15,0 0 0-15,-4 11 0 0,4 0 93 0,-8 12 15 16,-5 10 2-16,-4 5 1 0,-8 3 28 0,-5 8 5 16,-3 7 2-16,-5 7 0 0,0-3-66 0,0 0-14 15,0 0-2-15,-4 4-1 0,-4-5-44 0,0 1-9 16,-5 0-2-16,9 0 0 0,4 4-56 0,-4-8-11 0,-4 0-2 0,-1 0-1 31,10-7-174-31,7-5-36 0</inkml:trace>
          <inkml:trace contextRef="#ctx1" brushRef="#br0">10897 2140 0,'0'0'0</inkml:trace>
          <inkml:trace contextRef="#ctx0" brushRef="#br0" timeOffset="5536.4029">7294 1414 2602 0,'0'0'57'0,"0"0"12"0,0 0 3 0,-4 15 1 0,4 4-58 0,-9 3-15 16,5-3 0-16,0 4 0 15,-5 3 28-15,5 0 4 0,-4 0 0 0,8 0 0 0,-4-3-20 0,4-4-3 16,0-1-1-16,4-3 0 16,0-4-8-16,0 1 0 0,-4-12 0 0,13 3 0 0,-1-3 12 0,5-3 0 15,0-5 0-15,4 1 0 0,0-8 0 0,-4 0 0 0,8-4 0 0,-4 0 0 16,0-3 24-16,0 3 6 0,0-7 1 0,-4 4 0 16,0-1-16-16,-4 1-3 0,-5 3-1 0,1 4 0 15,-5 0 3-15,-8 0 1 16,-5 4 0-16,1 0 0 0,-9-1-15 0,0 5-2 15,-4 3-1-15,-4-3 0 0,0 7-9 0,-1 0-9 16,-3 7 9-16,4 1-13 16,-5-1-123-16,1 4-25 0,3 1-5 0,1-1-1078 0</inkml:trace>
          <inkml:trace contextRef="#ctx0" brushRef="#br0" timeOffset="5798.8721">8072 655 2653 0,'5'15'58'0,"3"4"12"0,13 7 2 0,0 11 4 0,4 4-61 0,1 8-15 0,3 11 0 0,-8 3 0 16,-8 1 96-16,-5-4 16 0,-4 3 3 0,1 1 1 15,-10-4-42-15,1 0-8 0,-8 0-2 0,-1 3 0 0,-4-7-27 0,-4 0-5 0,0 1-2 0,-4-5 0 16,-5-3-19-16,-3-8-11 0,-1-4 12 0,-4 4-12 15,-4-11 0-15,0 0 0 0,-4-4 0 0,-1 1-12 32,1-5-138-32,12 0-27 0,-3-3-6 0,7 0-1148 15</inkml:trace>
          <inkml:trace contextRef="#ctx0" brushRef="#br0" timeOffset="6643.2525">9318 1351 1911 0,'0'0'42'0,"0"0"9"0,0 0 1 0,0 0 2 0,0 0-43 0,0 0-11 16,0 0 0-16,0 0 0 0,0 0 79 0,9 11 13 15,3-4 4-15,5-3 0 0,4-4-52 0,13 4-9 16,4-4-3-16,8 0 0 15,5 0-66-15,3 0-14 0,1 0-2 0,0 0-954 16</inkml:trace>
        </inkml:traceGroup>
        <inkml:traceGroup>
          <inkml:annotationXML>
            <emma:emma xmlns:emma="http://www.w3.org/2003/04/emma" version="1.0">
              <emma:interpretation id="{2A011F0B-387E-4414-8A9F-3B9F658927BB}" emma:medium="tactile" emma:mode="ink">
                <msink:context xmlns:msink="http://schemas.microsoft.com/ink/2010/main" type="inkWord" rotatedBoundingBox="22990,9266 30174,8770 30290,10455 23106,1095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6454.6227">9306 1074 961 0,'0'0'42'0,"0"0"10"0,0 0-42 0,0 0-10 0,0 0 0 0,0 0 0 16,0 0 136-16,0 0 26 15,0 0 5-15,0 0 1 0,0 0-49 0,0 0-10 16,0 0-1-16,0 0-1 0,0 0-8 0,0 0-2 15,8-4 0-15,0-3 0 0,13-1-26 0,1 1-6 16,11-4-1-16,9 3 0 0,5 1-36 0,7-1-8 0,-3 1-2 0,8-1 0 16,-9 1 0-16,5 3 0 0,-9 0 0 0,1 0 0 15,-5 4-34-15,-4 0-6 0,-5 4-2 0,-8 4 0 32,-4-5-120-32,-4 5-25 0,-8-1-5 0</inkml:trace>
          <inkml:trace contextRef="#ctx0" brushRef="#br0" timeOffset="6959.8713">10724 344 1324 0,'21'-26'59'0,"-8"15"12"0,-5-8-57 0,5 4-14 15,8 0 0-15,-4 0 0 0,4-3 143 0,-5-1 25 16,1 4 6-16,-4 4 1 0,0 3-37 0,-5 1-7 16,-8 7-2-16,0 0 0 0,8 0-52 0,-8 0-10 15,0 0-3-15,9 11 0 16,-1 8 8-16,1-1 2 0,7 5 0 0,-3 7 0 15,-5 4-33-15,9 3-6 0,4 0-2 0,-4 8 0 16,4-4-13-16,0 1-4 0,5 2 0 0,-1-2 0 16,0-1-7-16,0-4-1 0,1 1-8 0,-1-1 12 0,0-7-12 0,0 4-10 15,-8-8 2-15,4-4 0 16,-4 1-145-16,-9-1-29 0,-3-7-6 0,-1 0-996 0</inkml:trace>
          <inkml:trace contextRef="#ctx0" brushRef="#br0" timeOffset="7191.061">11818 217 2242 0,'0'0'100'0,"0"0"20"0,0 0-96 0,0-11-24 0,4 3 0 0,-4 8 0 16,0 0 67-16,0 0 9 15,-8 8 1-15,0 7 1 0,-5 4-34 0,0-1-6 16,-8 5-2-16,0 7 0 0,0 0-15 0,-4 3-3 0,-5 1-1 0,1 0 0 15,0-1-17-15,-1-3 10 0,5 4-10 0,-5-4 8 16,5-4-8-16,0 0 0 0,4-3 0 0,0-1 0 16,4-3-13-16,4-4-8 0,1 0-2 0,-1 0 0 31,5 0-145-31,-5 0-28 0,9-4-7 0,-5 0-1 0</inkml:trace>
          <inkml:trace contextRef="#ctx0" brushRef="#br0" timeOffset="7680.4934">11170 898 979 0,'8'-4'87'0,"1"-3"-70"0,-1-1-17 0,5 5 0 31,0-5 118-31,3 1 20 0,5-1 4 0,-4 4 1 0,-4-3-39 0,4 3-7 16,-5 0-1-16,1 4-1 16,0-3-35-16,-1-1-8 0,-12 4 0 0,9-4-1 0,-9 4-21 0,0 0-4 15,0 0-1-15,0 0 0 0,0 0 15 16,0 0 4-16,0 0 0 0,0 0 0 0,0 0-3 0,0 0 0 0,0 0 0 0,0-7 0 0,0 7 19 0,0 0 4 31,0 0 1-31,0 0 0 0,0 0-52 0,0 0-13 16,0 0 0-16,0 0 0 0,0 0 0 0,0 0-18 15,0 0 4-15,0 0 1 0,0 0 21 0,0 0 4 0,0 0 0 0,0 0 1 16,0 0-13-16,0 0 0 16,0-8 0-16,0 8 0 0,0 0 0 0,0 0 0 15,0 0 0-15,0 0 0 0,0-3 0 0,0 3-15 16,0 0 3-16,0-8 1 0,0 8 11 0,0 0 16 0,-5-7-4 0,5 7-1 15,0 0-11-15,0 0 0 0,0 0 0 0,0-8 0 0,0 8 13 0,0 0 1 16,0 0 0-16,0 0 0 0,0 0-14 0,0 0 9 16,0 0-9-1,0 0 8-15,0 0 6 0,0 0 1 0,0 0 0 0,0 0 0 16,0 0 15-16,5 15 3 0,-1 4 1 16,0-1 0-16,-8 5 4 0,0 7 1 0,-1 7 0 0,-3 4 0 0,4 4 1 0,-5 0 1 0,1-4 0 0,0 12 0 15,3-8-5-15,1 0 0 16,-4 3-1-16,8 5 0 0,0-5-5 0,4-3-1 15,-4 0 0-15,4 0 0 16,0-8-29-16,-4 1 0 0,5-8 0 0,3-4 0 16,-8 0-18-16,4-7-3 0,-4-1-1 0,0-3 0 15,0-3-110-15,0-1-23 0,-4 0-4 0,0-4-1157 0</inkml:trace>
          <inkml:trace contextRef="#ctx0" brushRef="#br0" timeOffset="8302.4088">11852 1598 1407 0,'17'-8'62'0,"-9"1"14"0,5 3-61 0,-1-4-15 16,1 1 0-16,4-4 0 0,0 3 115 0,-5-3 20 15,5 0 4-15,0 0 1 16,-4-1-20-16,-1 5-3 0,1-1-1 0,-5 1 0 0,1-1-32 0,-5 1-6 16,-4 7-2-16,0 0 0 0,0 0-20 0,0 0-5 15,-9 7-1-15,-7 1 0 0,-1 7-35 0,0 0-7 16,0 4-8-16,0 3 11 0,-4 0-3 0,13 5 0 15,-5 3 0-15,1 0 0 0,3-4-8 0,5-4 0 16,0-7 0-16,0 4 0 0,4-4 0 0,4 0 0 16,-4-15 0-16,4 7 0 0,-4-7 0 0,8 8 0 0,1-5 0 0,3-3 0 15,-3-3 0-15,3 3 0 16,-3-8 0-16,4 1 0 0,-1-4 28 0,1-1 3 16,4 1 1-16,4-4 0 0,0-4-32 0,0 1 0 0,0-1 0 0,4-7 0 15,-4 3 0-15,4 1 0 16,-8-1 0-16,4 5 0 0,-8 3-12 0,-1 0-4 15,-3 0-2-15,-9 0 0 0,0 0 66 0,-9 7 12 16,5-3 4-16,-8 4 0 16,-5 3-73-16,-4 0-15 0,-5 8-2 0,-7 0-1 0,-1 3-163 0,-4 1-33 0,-4-5-6 0,9 5-879 15</inkml:trace>
          <inkml:trace contextRef="#ctx0" brushRef="#br0" timeOffset="9722.9808">16107 165 806 0,'0'0'72'0,"0"-15"-58"0,-4 0-14 0,4 0 0 0,0 0 140 0,4 4 24 16,-4 11 6-16,4-15 1 15,0-4-3-15,1 8 0 0,-5 11 0 0,0 0 0 16,8-8-45-16,5 8-10 0,-1 0-1 0,1 12-1 15,4 6-50-15,4 8-9 0,0 8-3 0,0 7 0 16,0 4 6-16,4 8 1 0,13 3 0 0,-4 22 0 0,-22-7-7 0,-3-3-1 16,-1-5 0-16,1 1 0 0,-5-1-33 0,4-3-7 0,-4-4-8 0,1-7 11 0,3 0-11 15,-4-4 8 1,0-8-8-16,1-3 8 16,-1-1-63-16,4-6-13 0,1-9-2 0,3 1-1 15,1-4-99-15,4-8-20 0,8-3-4 0</inkml:trace>
          <inkml:trace contextRef="#ctx0" brushRef="#br0" timeOffset="10109.968">15758 917 2026 0,'4'-4'44'0,"0"-3"10"0,4-1 2 0,1 1 1 0,3-5-45 0,1 5-12 15,0 3 0-15,4-3 0 0,4-1 61 0,0 1 11 16,4 3 1-16,9-4 1 0,8-3-52 0,8 8-10 0,9-1-3 0,4-4 0 31,0 1-28-31,26-1-5 0,-9 1-2 0,-9-1-982 0</inkml:trace>
        </inkml:traceGroup>
        <inkml:traceGroup>
          <inkml:annotationXML>
            <emma:emma xmlns:emma="http://www.w3.org/2003/04/emma" version="1.0">
              <emma:interpretation id="{E7AE7943-C984-45D2-A800-3E8576C56D0C}" emma:medium="tactile" emma:mode="ink">
                <msink:context xmlns:msink="http://schemas.microsoft.com/ink/2010/main" type="inkWord" rotatedBoundingBox="3994,9659 31291,7776 31545,11448 4247,1333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9937.5342">16978 38 1267 0,'-8'-8'112'0,"3"1"-89"16,-7-1-23-16,8 4 0 0,-5 4 209 0,-3 0 38 16,-5 12 7-16,0 3 2 15,-8 7-154-15,-5 8-30 0,-3 7-7 0,-10 12-1 0,6 3 0 0,-10 5 0 0,-3-1 0 0,-1 7 0 31,5-7 0-31,4 0 0 0,4-7 0 0,-8 0 0 16,4 3-36-16,-5-7-7 0,5-4-1 0,0-3-1 0,4-5-27 0,5-3-6 0,-1 0-1 0,9-4 0 31,-5 0-117-15,9 1-24-16,0-9-5 0</inkml:trace>
          <inkml:trace contextRef="#ctx0" brushRef="#br0" timeOffset="10673.0172">16944-595 1036 0,'-12'-30'23'0,"3"15"5"0,1 1 0 0,-5-1 1 0,1-4-29 0,-9 4 0 0,4 4 0 0,-8 3 0 31,-5 1 108-31,-4-1 16 0,-3 1 4 0,-5 7 0 0,-5 0-24 0,1 3-5 16,-9 1-1-16,5 7 0 15,-1 4-24-15,-4 4-5 0,-3 4-1 0,-6 10 0 16,1 1-9-16,4 7-3 0,0 11 0 0,5 5 0 0,7 2-20 0,1 1-4 16,8 0 0-16,-4 4-1 0,4-1 5 0,5 1 0 15,3 3 1-15,-4 12 0 0,5-4 0 16,4 11 0-16,0-4 0 0,3 8 0 0,6 0-10 0,3-4-3 0,0-4 0 0,5 4 0 16,8-4-11-16,0 4-2 15,0-11-1-15,13 4 0 0,-1-12-10 0,9 0 12 16,5-7-12-16,3 4 12 0,5-8-1 0,8 0 0 15,0-7 0-15,8-4 0 0,13-8 8 0,5-3 1 0,8-8 1 0,-1-4 0 16,1-3-4-16,0-12-1 0,0 5 0 0,-5-12 0 16,5-8-4-16,0-3 0 0,-1 0-1 0,-3-8 0 15,-5-7 4-15,-4-4 1 16,1-7 0-16,-1-8 0 0,0-4 7 0,-4-7 1 16,0-4 1-16,0-7 0 0,0-12-25 0,-1 1 0 0,-3-5-14 0,-13 20 5 0,0-5 9 0,-4-3 11 15,-4 0-3 1,-5 0 0-16,-3-4-25 0,-5 4-6 0,-5 0-1 0,-3-19 0 15,-4 12-2-15,-9 10-1 0,-9 12 0 0,-4 11 0 32,-3 4-26-32,-10 8-6 0,-7 3-1 0,-1 3 0 15,-8 16-173-15,-4 4-35 0</inkml:trace>
          <inkml:trace contextRef="#ctx1" brushRef="#br0" timeOffset="-5046.0596">0 0 0,'0'0'16,"0"0"-1,0 0-15,0 0 32</inkml:trace>
          <inkml:trace contextRef="#ctx0" brushRef="#br0" timeOffset="-271.4487">-9364 1867 1612 0,'-4'-4'144'0,"-1"1"-116"0,-3 3-28 0,4 3 0 0,-5 9 132 0,-3 2 21 0,3 13 4 0,-8 6 1 15,-4 12-108-15,0 4-22 16,-4 3-4-16,0 16 0 0,4-1 8 0,0 4 1 15,0 4 1-15,4 0 0 0,13-1-10 0,4-6-1 16,0-8-1-16,8-4 0 0,9-8-14 0,8-6-8 16,0-9 8-16,9-7-8 0,0-7 12 0,-1-11-1 15,5-5-1-15,-4-10 0 0,4-8 2 0,4-4 1 16,4-7 0-16,0-8 0 0,-3-7-3 0,3-7-1 16,0-1 0-16,-4-3 0 0,0-5 19 0,-4-6 3 15,0-1 1-15,0 1 0 0,0-1-17 0,0 4-3 16,-9 0-1-16,9 8 0 0,-4 7 12 0,-1 4 2 15,-3 7 1-15,-1 8 0 0,-8 4 9 0,5 7 1 0,-5 3 1 16,0 9 0-16,-4 6-24 0,4 9-5 0,0 6 0 16,0 12-8-16,-4 15 0 0,-5 8 0 0,5 6 0 0,-13 12 0 15,-4 12 0-15,0 3 8 0,-8 7 0 0,-1 5-8 16,-12-1 16-16,4 0-4 0,9 0-1 0,-9 8 0 16,-4-11 9-16,-4 3 3 0,-5-4 0 0,-3 12 0 0,8-11-7 0,-13-1-2 15,0-3 0-15,-4 4 0 16,-5-12-14-16,-3 0 9 0,-5-11-9 0,-4 0 8 15,9-11-8-15,-5-7 10 0,5-5-10 0,-1-3 10 0,5-15-2 0,4-4-8 16,12-7 12-16,5-8-4 0,8-3 4 0,9-8 0 16,-1-8 0-16,5-11 0 0,12-7-4 0,5-7-8 15,8-12 12-15,9-11-4 0,12-12-8 0,4-7 0 16,5-11-10-16,7-11 10 16,1 0-29-16,9-12 0 0,-5 5 0 0,4-1 0 15,0 0-155-15,1 4-30 0,-1 0-6 0</inkml:trace>
        </inkml:traceGroup>
      </inkml:traceGroup>
      <inkml:traceGroup>
        <inkml:annotationXML>
          <emma:emma xmlns:emma="http://www.w3.org/2003/04/emma" version="1.0">
            <emma:interpretation id="{1209E5FE-F08E-485B-9607-758F2E30F2F9}" emma:medium="tactile" emma:mode="ink">
              <msink:context xmlns:msink="http://schemas.microsoft.com/ink/2010/main" type="line" rotatedBoundingBox="4447,13949 30632,12283 30772,14481 4587,16147"/>
            </emma:interpretation>
          </emma:emma>
        </inkml:annotationXML>
        <inkml:traceGroup>
          <inkml:annotationXML>
            <emma:emma xmlns:emma="http://www.w3.org/2003/04/emma" version="1.0">
              <emma:interpretation id="{6349450F-20C6-4E0C-ACA0-513C66FE1E50}" emma:medium="tactile" emma:mode="ink">
                <msink:context xmlns:msink="http://schemas.microsoft.com/ink/2010/main" type="inkWord" rotatedBoundingBox="4457,14103 8914,13819 9044,15863 4587,1614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7331.5292">-8901 5601 1332 0,'0'0'59'0,"-9"-4"12"0,1 0-57 0,4 4-14 0,4 0 0 0,0 0 0 15,-9 0 55-15,9 0 8 16,0 0 1-16,0 0 1 0,0 0-37 0,0 0-8 16,0 0-2-16,0 0 0 0,0 0 6 0,0 0 2 15,17-4 0-15,-4 1 0 0,4-5 2 0,-1-3 0 0,1 0 0 0,4 3 0 16,0-7-5-16,0 0-1 15,0 0 0-15,5 0 0 0,-1 0-5 0,0-3-1 16,0 3 0-16,-4 0 0 0,5 0-7 0,-5 0-1 16,-4 0-8-16,-1 0 12 0,-3 0-1 0,-5 0-1 15,5 4 0-15,0-4 0 0,-5-4-10 0,1 4 0 16,-5 0 0-16,0-4 0 0,4 5 12 0,-8 2-4 0,5-6 0 0,-5 6 0 16,0-3-8-16,0 4 0 15,-5 0 0-15,5 3 0 0,-8-3 0 0,0 4 0 0,3-4 0 0,-7-1 0 16,-1 5 0-16,0 3 0 0,1-3 0 0,-1 3 0 15,-4 0 0-15,1 4 0 0,-1 4 0 0,0 0 0 16,0 3 0-16,-4 1-14 0,4-1 3 0,-4 4 1 0,4-3 10 0,5 7 0 16,-5-4 0-16,4 4 0 15,1 4 20-15,-5 3 0 0,4 4 0 0,5 4 0 16,3 8-7-16,-3 3-1 0,4 11-1 0,0 4 0 0,4 8 40 0,0 3 8 16,-5 8 1-16,1 4 1 15,4 7-5-15,-4 0 0 0,0 0-1 0,-5 0 0 16,5-4-10-16,-4 0-1 0,-1-3-1 0,5-4 0 15,-4-8-15-15,8 0-4 0,-9-7 0 0,9 4 0 16,0-12-12-16,-4 1-2 0,4-8-1 0,-4-1 0 0,4-2-9 0,0-9 0 16,-4 5 0-16,-1-8 0 15,1-1-26-15,0-6-7 0,0-4-2 0,-5-1 0 16,5-6-153-16,0-1-30 0,-4-4-6 0,-1-7-752 16</inkml:trace>
          <inkml:trace contextRef="#ctx0" brushRef="#br0" timeOffset="17784.5079">-7820 5268 1566 0,'5'-12'34'0,"-5"-3"7"0,-5-3 2 0,1 3 1 0,8 4-35 0,-4 11-9 16,0 0 0-16,0 0 0 16,0 0 111-16,-4 7 20 0,-4 4 4 0,-9 12 1 0,0 3-59 15,-8 15-11-15,8 8-2 0,-8 11-1 0,4 3 8 0,-5 1 1 16,10-1 1-16,-1 5 0 0,0-1-13 0,4 0-2 16,1-3-1-16,7-4 0 0,1 0-27 0,8 0-6 15,1-8 0-15,-1 0-1 0,4 1 7 0,5-5 2 16,0-3 0-16,-1 4 0 0,5 3-32 0,-4-3 0 15,8-1 0-15,-5-3 0 0,6-3-164 0,-6-1-38 0,1-8-8 0,-4-6-888 16</inkml:trace>
          <inkml:trace contextRef="#ctx0" brushRef="#br0" timeOffset="17526.6698">-9188 6420 2066 0,'-8'-11'92'0,"8"11"18"0,-4-4-88 0,4-4-22 16,4 1 0-16,4 0 0 0,5-1 47 0,4 1 5 16,0-5 0-16,8 1 1 0,9 0-27 0,4 0-6 15,-1-1 0-15,1 1-1 0,4 0-19 0,1 0 0 16,-1 3 0-16,-5 1 0 15,1-1-28-15,4 5-13 0,1-5-3 0,-6 4-620 0,1 4-124 0</inkml:trace>
          <inkml:trace contextRef="#ctx0" brushRef="#br0" timeOffset="18052.7267">-7289 5870 2484 0,'0'-45'55'0,"-5"23"11"0,5-8 2 0,0 0 1 0,9 0-55 0,-1 4-14 16,5-4 0-16,0 0 0 16,-1 4 36-16,1-1 5 0,4 1 1 0,-5 8 0 0,9-1-7 0,0 8-2 15,5-1 0-15,-1 9 0 0,0 6-18 0,5 9-4 16,-1 3-1-16,5 7 0 16,-5 8 3-16,5 4 1 0,-9-1 0 0,0 8 0 15,1-3 16-15,-1 7 3 0,-4 0 1 0,0 0 0 16,-4-1-11-16,0 1-3 0,-1 0 0 0,-3 0 0 15,4 0-12-15,-5-4-8 0,5-7 8 0,-4-1-8 16,0-3 0-16,-5-3-10 0,5-5 1 0,-1-3 0 16,-3-1-115-16,3-3-22 0,1 0-5 0,-5-3-651 15,1-5-130-15</inkml:trace>
          <inkml:trace contextRef="#ctx0" brushRef="#br0" timeOffset="18262.6255">-6654 5541 1958 0,'-12'-4'174'0,"12"4"-139"0,-5 0-35 0,5 0 0 16,-4 11 137-16,0 8 21 15,-5 3 4-15,5 12 1 0,-8 3-87 0,3 8-16 16,-3 4-4-16,-1 0-1 0,-4 3-2 0,0 0 0 0,-4 1 0 0,0-1 0 0,0-3-26 0,4-4-6 16,-8 0-1-16,4-4 0 0,-4 0-20 0,0-4 0 15,-5-3 0-15,1 3-8 31,-1-3-88-31,1 0-18 0,-5-4-3 0,5 0-699 0,8-4-139 0</inkml:trace>
          <inkml:trace contextRef="#ctx0" brushRef="#br0" timeOffset="18494.1065">-6401 5971 2516 0,'12'-4'112'0,"-8"1"22"0,5-5-107 0,-1 4-27 16,5 4 0-16,-5 4 0 0,1 4 29 0,-5 6 1 16,0 9 0-16,-4-1 0 15,0 12 11-15,-8 3 3 0,-1 5 0 0,-3-1 0 0,-1 4-24 0,-8 0-5 16,0-4-1-16,4 4 0 0,0-1-14 16,1 1-10-16,-6-7 2 0,6-1 0 15,3-7-92-15,0 0-19 0,1-4-3 0,-1 0-1 16,5-3-104-16,-5-4-21 0</inkml:trace>
          <inkml:trace contextRef="#ctx0" brushRef="#br0" timeOffset="18912.4099">-6027 5567 1728 0,'0'0'153'0,"0"0"-122"0,0 0-31 0,0 0 0 0,0 0 84 0,0 11 10 31,0 8 2-31,0 3 1 0,0 8-28 0,-4 4-5 0,-4 7-2 0,3-4 0 16,1 8-8-16,-4-3-2 0,4-5 0 0,-5-3 0 15,5-1-36-15,4-3-7 0,0-7-1 0,0-1-8 16,0-7 14-16,0-4-4 0,4-3-1 0,-4-8 0 0,0 0-9 0,13-4 12 16,-1 0-12-16,5-3 12 0,4-8 4 0,0-4 0 15,0-3 1-15,0-4 0 16,5-4 7-16,-1 0 0 0,-4-4 1 0,4-3 0 15,-4-1-25-15,5 1 0 0,-1-1 0 0,-4 5 0 16,0-1 8-16,0 4-8 0,4 8 8 0,-4 3-8 16,0 4 16-16,-4 11-3 0,4 0 0 0,0 12 0 15,-4-1-5-15,4 8 0 0,0 8-8 0,0 3 12 16,0 4 9-16,0 11 2 0,-12 8 0 0,3 3 0 0,1 8 9 0,0 4 1 16,-5 3 1-16,-4 4 0 0,-4-4-5 0,0-3-1 15,-4 0 0-15,-4-1 0 0,-9 1-11 0,0-4-2 16,0-1-1-16,-4-2 0 0,-4-1-6 0,-5-4-8 15,5-3 11-15,-4-4-11 16,3-4-65-16,1-8-20 0,0-3-4 0,-5-3-800 16,1-1-160-16</inkml:trace>
          <inkml:trace contextRef="#ctx0" brushRef="#br0" timeOffset="19169.5461">-5109 4965 2689 0,'8'0'59'0,"9"7"12"0,8 4 2 0,5 12 3 0,3 7-60 0,1 11-16 0,-4 4 0 0,3 7 0 16,-3 4 72-16,-5 4 11 0,-4 11 2 0,0 0 1 16,-8 0-17-16,-1 4-3 0,-8 4-1 0,1 3 0 15,-10 0-29-15,1 1-5 0,0-1-2 0,-4 0 0 16,-5 1-17-16,-4-5-4 0,-4-3-8 0,4 4 12 15,-8-5-12-15,4-3 0 0,-4-7 0 0,-5 0-10 16,-3-8-92 0,3-8-18-16,-4-3-4 0,1-7-1 0,-1-5-95 0,0-3-20 15</inkml:trace>
        </inkml:traceGroup>
        <inkml:traceGroup>
          <inkml:annotationXML>
            <emma:emma xmlns:emma="http://www.w3.org/2003/04/emma" version="1.0">
              <emma:interpretation id="{12EB9B65-5E1A-484E-AAED-B8015BD016F9}" emma:medium="tactile" emma:mode="ink">
                <msink:context xmlns:msink="http://schemas.microsoft.com/ink/2010/main" type="inkWord" rotatedBoundingBox="11095,13735 11842,13687 11930,15070 11183,1511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930.8767">-2386 4766 2026 0,'8'-11'44'0,"-4"4"10"0,5-5 2 0,3 9 1 0,-3-1-45 0,3 8-12 0,10 3 0 0,-6 4 0 15</inkml:trace>
          <inkml:trace contextRef="#ctx0" brushRef="#br0" timeOffset="20797.0457">-2512 5346 403 0,'0'0'36'0,"0"0"-36"16,0 0 0-16,0 0 0 0,0 0 348 0,0 11 62 0,0 8 13 0,0 11 2 15,4 8-313-15,-4 6-64 16,-4 5-12-16,-1 7-2 0,1 0 17 0,-4 4 3 16,-1 0 1-16,1 0 0 0,4-8-39 0,-1-7-7 0,1 0-1 0,0-8-8 15,8-7 8-15,-4-3-8 0,4-5 0 0,1-7 0 16,3-4 16-16,0 0-3 0,1-7-1 0,4-4 0 15,-1-4 4-15,1-3 0 0,8-8 0 0,-4-4 0 16,8-7 0-16,0-4 0 0,-4-7 0 0,9-1 0 16,-1 1-16-16,1-8 9 0,3 0-9 0,1 4 8 0,0 0-8 0,3 3 0 15,-3 5 9-15,0 3-9 0,-1 7 13 0,-3 8-1 16,-1 0-1-16,1 12 0 0,-1 3-11 16,-8 0-11-16,0 7 3 0,-4 4 0 15,-4 4 8-15,0 0 0 0,-9 0 10 0,4 8-10 16,-12-5 18-16,0 5-2 0,-9 3-1 0,0-4 0 15,-3 5 2-15,-5-1 1 0,-5 0 0 0,1-3 0 16,4-5-18-16,-4 5 0 0,0-5 0 0,-5 1 0 16,5 0-116-16,-5-1-21 0,-3 1-4 15</inkml:trace>
        </inkml:traceGroup>
        <inkml:traceGroup>
          <inkml:annotationXML>
            <emma:emma xmlns:emma="http://www.w3.org/2003/04/emma" version="1.0">
              <emma:interpretation id="{60A4C3D0-F7AB-4B17-B64D-D5B0CC8AB555}" emma:medium="tactile" emma:mode="ink">
                <msink:context xmlns:msink="http://schemas.microsoft.com/ink/2010/main" type="inkWord" rotatedBoundingBox="13631,13595 16562,13409 16641,14659 13711,1484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1" brushRef="#br0" timeOffset="26083.4604">2058 5069 0,'-59'-7'0,"-42"67"32</inkml:trace>
          <inkml:trace contextRef="#ctx0" brushRef="#br0" timeOffset="21439.1986">745 4931 2113 0,'-8'-30'46'0,"3"19"10"0,1-4 1 0,0-4 3 0,0 0-48 0,0-3-12 15,4 3 0-15,-5-3 0 0,1 3 41 0,0 0 6 0,-4 1 1 0,-1-1 0 16,1 8-29-16,-1-4-6 16,-3 4-1-16,-1 3 0 0,0 4 24 0,1 1 5 15,-9 6 1-15,4 1 0 0,0 7-13 0,-8 8-2 16,-9 4-1-16,1 6 0 0,-5 16 14 0,0 0 4 16,0 8 0-16,-8 3 0 0,-1 11-13 0,1 0-3 15,-5 4 0-15,5 1 0 0,0-5-12 0,8 0-4 0,4-3 0 16,13-4 0-16,4-4-12 0,9 0-16 0,8-7 3 0,4-5 1 31,0-2-96-31,9-5-20 0,8-3-3 0,0-8-1 16,9-7-20-16,-1-8-5 0,1-7-1 0,3-4 0 0,1-4-57 0,4-7-11 0</inkml:trace>
          <inkml:trace contextRef="#ctx0" brushRef="#br0" timeOffset="21717.8047">766 5387 1515 0,'17'-15'33'0,"0"-3"7"0,4-5 2 0,0 5 1 0,-4 3-35 0,-5 0-8 16,5 3 0-16,-8 9 0 15,-1 3 96-15,-8 0 16 0,0 11 4 0,0 4 1 16,0 7-33-16,-4 8-8 0,-5-4 0 0,1 8-1 0,-5 0-10 0,1-1-1 16,-1 1-1-16,0 0 0 0,-3-4-21 0,3 3-4 15,5-6-1-15,-1-1 0 0,5 0-16 0,0-7-3 0,4-1-1 0,0-3 0 0,8 0 6 16,1-4 1-16,-1-3 0 0,0-4 0 0,9-1-24 0,-4 1 0 31,4-4 0-31,0-4 8 0,-1 1-8 0,5-1-13 16,0-4 3-16,1-3 1 0,-1-4 9 0,0 4 0 15,0-8 8-15,-5 4-8 0,10-3 0 0,-9-1 9 16,-5 0-9-16,1-3 0 0,-1 3 22 0,-3 0-2 16,-5 1-1-16,-4 3 0 0,0-4-3 0,-8 4 0 15,3 0 0-15,-7 4 0 0,-5 3-2 0,0 1-1 16,5-1 0-16,-10 5 0 0,1 3-13 0,-4 0 0 16,0 0 0-16,4 0 0 15,0 3-78-15,4 1-22 0,-4 4-4 0,0-5-1074 0</inkml:trace>
          <inkml:trace contextRef="#ctx0" brushRef="#br0" timeOffset="22103.0281">1280 5260 2383 0,'21'-7'105'0,"-13"3"23"15,5 4-103-15,8 4-25 0,-4 3 0 0,4 4 0 16,0 4 38-16,-5 4 2 0,1 4 1 0,-4 3 0 0,-5 4 9 0,1 0 2 16,-1 3 0-16,-8-3 0 0,-4 0-36 0,0 0-6 15,0-4-2-15,-5 0 0 0,1-3-8 0,-1-4 0 16,-3-1 0-16,7-7 8 0,1 1 0 0,4-12 0 16,0 0 0-16,0 0 0 0,0 0-8 0,0 0 12 15,0 0-12-15,9-8 12 0,3-7 0 0,1 0 0 16,0-7 0-16,3-4 0 0,1-4 12 0,4 0 4 15,-4-4 0-15,4 8 0 0,0-4-19 0,-4 4-9 16,0 7 10-16,0 0-10 0,-5 4 28 0,1 8-1 16,0 3 0-16,3 4 0 0,-3 0 3 0,4 4 1 15,0 3 0-15,-5 5 0 0,9-1-31 0,-4 8 8 0,4-1-8 0,5 1 0 32,-10 3-82-32,10 1-19 0,-1-1-4 0,0 1-773 0,-4-1-154 0</inkml:trace>
          <inkml:trace contextRef="#ctx0" brushRef="#br0" timeOffset="23222.99">2168 4976 1324 0,'0'0'118'0,"0"0"-94"16,4-8-24-16,4 5 0 0,5-5 52 0,-1 4 5 16,5 1 2-16,4-5 0 0,0-3 9 0,9 3 3 15,8-3 0-15,-5 4 0 0,5-4-30 0,0-1-5 16,4 5-2-16,0-1 0 0,-4 5-34 0,0-5 0 0,-4 8 0 0,-5 0-560 31,1-4-120-31</inkml:trace>
          <inkml:trace contextRef="#ctx0" brushRef="#br0" timeOffset="23481.4581">2530 4441 1864 0,'0'0'83'0,"0"0"17"0,0 0-80 0,0 0-20 0,0 0 0 0,0 0 0 16,4 7 78-16,-4 8 12 0,-4 4 2 0,-1 7 1 0,-3 8 2 0,0 7 0 15,-1 4 0-15,1 7 0 16,-5 8-18-16,0 0-3 0,-3 0-1 0,3-4 0 16,-4 4-21-16,5-4-5 0,3-4-1 0,1-3 0 0,-1-4-29 0,5 4-5 15,0-8-2-15,4 4 0 16,0-1-69-16,4-2-13 0,-4-9-4 0,4 1 0 16,-4-8-142-16,4 0-29 0</inkml:trace>
          <inkml:trace contextRef="#ctx0" brushRef="#br0" timeOffset="23668.2663">2858 5354 2833 0,'0'0'62'0,"0"0"13"0,0 0 2 0,0 0 3 0,0 0-64 0,0 0-16 0,0 0 0 0,0 0 0 15,0 0 42-15,0 0 5 16,0 0 1-16,0 0 0 0,8 3-119 0,1 1-23 0,-9-4-5 0,8 4-1137 0</inkml:trace>
        </inkml:traceGroup>
        <inkml:traceGroup>
          <inkml:annotationXML>
            <emma:emma xmlns:emma="http://www.w3.org/2003/04/emma" version="1.0">
              <emma:interpretation id="{301EB4E0-94FD-4CD1-AC9C-31899304861B}" emma:medium="tactile" emma:mode="ink">
                <msink:context xmlns:msink="http://schemas.microsoft.com/ink/2010/main" type="inkWord" rotatedBoundingBox="19373,13422 21000,13319 21046,14052 19420,14156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8196.4028">6149 4534 115 0,'0'0'10'0,"0"0"-10"16,0 0 0-16,4-3 0 0,-4 3 188 0,4-8 36 0,-4-3 8 0,5 3 0 15,-5 1-76-15,0 0-16 0,0-5-4 0,0 1 0 16,0 0-15-16,0 3-3 0,0-3-1 0,4 4 0 16,-4-1-33-16,0 1-6 0,-4-1-2 0,4 4 0 15,0 4-24-15,0 0-6 0,0 0-1 0,0 0 0 16,0 0-13-16,0 0-2 0,-9 0-1 0,1 4 0 16,-1 4 0-16,-7 3 0 0,-14 4 0 0,1 4 0 15,-1 11-2-15,-8-1-1 0,-4 9 0 0,0 3 0 16,4 4 11-16,-4 7 3 0,4 1 0 0,5-1 0 15,3-7-23-15,18-8-4 0,-1-3-1 0,5 0 0 0,-1-4-12 0,1 0 0 16,3-4 0-16,10-4 0 16,7 4 0-16,1 1 0 0,-5-5 0 0,1-3 0 15,3-12-12-15,5-3 2 0,13-4 0 0,3-4 0 16,1-3 10-16,4-5 0 0,4 1 0 0,0-4 0 0,-4 0 0 16,4-3-12-16,-8-5 12 0,-1 4-12 0,-12-3 12 0,9-4 0 15,-1 0 0-15,-8-4 0 0,-8-4 0 0,-5 0 0 16,5 1 8-16,-5-1-8 0,-12 4 14 0,0 4-2 15,-4 0 0-15,3 0 0 0,1 7 3 0,-8 0 0 16,-5 4 0-16,0 0 0 0,-4 4-3 0,4 0 0 16,0 3 0-16,0 1 0 0,-4 7-12 0,9-4 0 15,-1 8 0-15,0-4 0 16,-3 7-84-16,7-3-20 0,9-4-4 0,-8 11-1064 0</inkml:trace>
          <inkml:trace contextRef="#ctx0" brushRef="#br0" timeOffset="28584.8841">6418 4639 2070 0,'51'-19'45'0,"-38"12"10"0,-1-1 1 0,9 1 3 0,0 3-47 0,9 1-12 0,-5 3 0 0,0 3 0 15,-4 1 53-15,5 7 9 0,-5 4 2 0,0 4 0 16,-5 3-26-16,-3 5-5 0,-9 2-1 0,0 5 0 15,-4 4 0-15,-4-5 0 0,-4 5 0 0,-1-5 0 16,1-3 16-16,0 0 4 0,-5-4 0 0,5-3 0 16,3-1-32-16,1-7-7 0,-4 0-1 0,4-4 0 15,-1-3-3-15,5-1-1 0,0-7 0 0,0 0 0 0,0 0-8 0,0 0 8 16,0 0-8-16,0 0 8 0,5-7 0 0,7-4 0 16,1-4 0-16,-5 0 0 0,9-4-8 0,0 0 0 15,0-7 0-15,0 0 0 0,4 0 12 0,0 0 0 16,4-4 0-16,-4 3 0 0,8 5 9 0,-3 3 3 0,-1 1 0 0,4 3 0 15,-8 7 4-15,5-3 2 16,-5 7 0-16,4 0 0 0,0 8-14 0,0 0-4 16,-4 3 0-16,5 1 0 0,-9-1 5 0,4 5 1 0,0 3 0 0,0-4 0 15,-4 4-38-15,-1 3-7 0,-3 1-1 0,-5 0-1 16,1 0-185-16,-5-1-37 0</inkml:trace>
        </inkml:traceGroup>
        <inkml:traceGroup>
          <inkml:annotationXML>
            <emma:emma xmlns:emma="http://www.w3.org/2003/04/emma" version="1.0">
              <emma:interpretation id="{4987C9FE-5533-436C-BB77-AFDEFB6550FD}" emma:medium="tactile" emma:mode="ink">
                <msink:context xmlns:msink="http://schemas.microsoft.com/ink/2010/main" type="inkWord" rotatedBoundingBox="23172,13536 23749,13499 23778,13947 23200,13984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0102.2919">9899 4849 716 0,'13'-12'32'0,"-9"5"6"0,0-1-30 0,5-3-8 0,3 0 0 16,-8-4 0-16,5 0 83 0,-1-4 15 0,-4 1 3 0,5-5 1 16,-1 5 0-16,-4-5 0 0,1 1 0 0,3 3 0 15,-8-4 12-15,4 9 2 0,-4-5 1 0,0 4 0 16,-4 4-6-16,4-1-2 0,-4 5 0 0,0 3 0 15,-5 0-31-15,1 1-6 0,-5 3-2 0,-4 7 0 16,-4 1-43-16,-4 7-9 0,-4 3-2 0,-9 5 0 16,-4-1-6-16,0 8-2 0,-1 4 0 0,-3 3 0 15,4 1 1-15,8-1 0 0,5-3 0 0,4-1 0 16,4-6-9-16,4-5 0 0,4 4 0 0,5-7-11 16,4 0-9-16,4-8-1 0,-5-4-1 0,5-7 0 15,5 4 8-15,-5-4 2 0,8 4 0 0,5 0 0 0,3-4 12 0,5-8-11 16,5-3 11-16,-1 0-10 0,0-4 10 0,5-4 11 15,3 0-3-15,1-3 0 0,0-4-8 0,-5 3 0 16,1-3 0-16,-1 0 8 0,1 0 0 0,-5 7 0 16,-4 4 0-16,-4 4 0 0,-5 0 32 0,1 7 7 15,-5 0 1-15,1 4 0 0,-9 0-16 0,4 4-4 16,0 7 0-16,5 0 0 0,-9 0-20 0,4 8-8 16,4 0 0-16,-4 0 9 15,5 3-77-15,3 0-16 0,1 1-4 0,0-4 0 0</inkml:trace>
        </inkml:traceGroup>
        <inkml:traceGroup>
          <inkml:annotationXML>
            <emma:emma xmlns:emma="http://www.w3.org/2003/04/emma" version="1.0">
              <emma:interpretation id="{8649CC5C-20BD-436A-9287-1C9FECD85174}" emma:medium="tactile" emma:mode="ink">
                <msink:context xmlns:msink="http://schemas.microsoft.com/ink/2010/main" type="inkWord" rotatedBoundingBox="25743,12594 30632,12283 30725,13737 25836,14048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0786.747">12778 4463 115 0,'-13'-15'0'0,"9"8"10"0,0-1-10 0,0 1 0 0,4-4 0 0,0-4 0 15,0 4 384-15,0-1 74 0,0-3 15 0,0 4 3 16,0 0-323-16,-5-4-65 16,5 0-12-16,0 4-4 0,-4 0-35 0,0 3-7 15,0 1-2-15,-5 3 0 0,1 4-7 0,-5 0-1 16,-4 4-1-16,-4 7 0 0,0 4 17 0,-12 7 3 15,-5 4 1-15,0 4 0 0,-4 8 5 0,0-1 2 0,-5 4 0 0,1 8 0 16,4-8-7-16,0 4 0 0,4 0-1 0,4 0 0 16,5-4-31-16,4-7-8 15,4-1 0-15,4-3 0 0,4-7 0 0,5-5-20 0,4-3 4 0,4-7 1 16,0-8 15-16,8 7-11 0,5-11 11 0,3 1-10 16,10-5 22-16,-1-7 5 0,4 0 1 0,5-7 0 15,0-1-18-15,12-14 0 0,-4 0 0 0,4-5 0 16,-3 1 0-16,-1-4 0 0,4-3 8 0,9-5-8 0,-1-6 0 0,1-5 0 15,0-3-8-15,12-12 8 16,-8 8 0-16,0-4 0 0,-4 0 0 0,4-3 10 16,-9 7-10-16,-4 0 0 0,1 3 0 0,3 8 0 15,-12 8-8-15,0 11-4 0,0 11-1 0,-13 4 0 16,-4 11 13-16,-8 7 0 0,-5 1 0 0,-8 7-9 16,-8 15 24-16,-5 7 5 0,-8 16 0 0,-8 7 1 15,-5 3 15-15,-4 8 2 0,-4 8 1 0,-9 7 0 0,1 0-30 16,-1 0-9-16,1 4 0 0,-1 7 0 0,5-11 0 0,4 4 0 15,4-4 0-15,5 0 0 16,3-3-91-16,5-1-25 0,4-3-4 0,4-1-1041 16</inkml:trace>
          <inkml:trace contextRef="#ctx0" brushRef="#br0" timeOffset="31095.7269">13582 4534 1785 0,'0'0'159'0,"0"0"-127"16,-9-3-32-16,1 3 0 0,-1 0 118 0,-3 7 18 0,-5 4 3 0,0 4 1 16,0 0-51-16,-4 4-9 15,-4 3-3-15,0 1 0 0,4 7-28 0,-5-4-5 0,5 0-2 0,5 0 0 16,3 1-34-16,9-5-8 0,-5 0 0 0,9-3 0 31,9 0-24-31,-1-8-8 0,9 0 0 0,4-7-1 0,0 0 21 0,4 0 4 0,1-8 8 0,-1-4-13 16,0 5 13-16,0-5 0 0,-4-3-10 0,5 0 10 15,-5-1 0-15,-4-6 10 0,-1-1-1 0,1 0 0 16,-4-7 20-16,-5 0 4 0,5 4 1 0,-9-5 0 16,0 5-21-16,-4-1-4 0,0 5-1 0,-4 3 0 15,-4 0 13-15,-1 4 3 0,-3 3 0 0,-5 1 0 16,0 3 5-16,-4 4 2 0,0 4 0 0,0-1 0 16,4 9-73-16,0-1-14 0,4 7-4 0,1 1-1188 0</inkml:trace>
          <inkml:trace contextRef="#ctx0" brushRef="#br0" timeOffset="31656.028">14116 4396 2073 0,'0'-4'184'0,"0"4"-147"31,0 0-29-31,13 0-8 0,-1 4 27 0,1 7 4 16,4 4 1-16,0 0 0 0,0 4 11 0,-1 3 2 16,1 8 1-16,-4 0 0 0,4 0-30 0,-9 4-7 15,1-4-1-15,-5 0 0 0,0 0 17 0,-4-4 3 16,0 0 1-16,-4-4 0 0,4 1-17 0,-4-4-3 0,-5-8-1 0,5 0 0 0,0-4 13 0,4-7 3 16,0 0 0-16,0 0 0 0,0 0 16 0,0 0 3 15,0 0 1-15,-5-7 0 0,1-1-16 0,8-6-4 16,-4-1 0-16,9-4 0 15,-5 0 4-15,9-3 0 0,-1-4 0 0,5-1 0 16,4-6-28-16,0 3 0 0,5-8 0 0,-1 5 0 16,4 3-10-16,1 0-7 0,3 0-2 0,1 7 0 15,0 5 19-15,-1 6 0 0,-3 5 0 0,-5 7 0 0,0 4 0 0,-8 7 0 16,-4 4 0-16,-1 7 0 16,-7 5 0-16,-5 2 0 0,0 5 0 0,-5 4 0 15,-3-1 12-15,0-3 5 0,-1 3 2 0,5 0 0 16,-9-3-19-16,5-8 0 0,0 4 0 0,-5-4 0 0,4-7 0 0,5 0 0 15,-4-8 0-15,4-3 0 0,-1-1 0 0,5-7 0 16,0 0 0-16,0 0 0 0,0 0 0 0,0 0 13 16,0 0-2-16,9-11-1 0,3-4-10 0,1-4 8 15,0-3-8-15,4-4 8 0,4-4 1 0,4 0 0 16,4-4 0-16,5-3 0 0,0-1 12 0,-1 4 3 16,1-3 0-16,4 11 0 0,-9 0-24 0,5 7 0 15,-5 8 0-15,-3 3 0 0,-5 5 0 0,4 6 0 16,-8 1 0-16,0 7 0 0,0 4 0 0,-5 0 0 15,1 8 0-15,-5-1 0 16,1 4-98-16,-5 0-24 0,0-3-5 0,-4 7-717 16,-4-8-144-16</inkml:trace>
          <inkml:trace contextRef="#ctx0" brushRef="#br0" timeOffset="32081.9017">15522 4609 1497 0,'34'-15'32'0,"-13"8"8"0,4-4 0 0,4-1 4 0,1 5-36 0,3-4-8 0,-3 3 0 0,4 1 0 15,-5-1 56-15,-4-3 10 0,1 3 2 0,-1-3 0 0,-4 4-4 0,-4-1-1 0,-5 1 0 0,1 3 0 16,-5-3-2-16,-8 7 0 16,5-4 0-16,-5 4 0 15,0 0 3-15,0 0 0 0,-5-8 0 0,1 1 0 0,0-1 0 16,-4 5 0-16,-1-1 0 0,1 4 0 0,-1 0-52 0,-3 0-12 15,-5 4 0-15,0-1 0 0,0 5 0 0,-4 3 0 16,0 4 0-16,-4 4 0 0,-5-1 0 0,5 9 0 16,-4 3 0-16,3 0 0 0,-3-4 21 0,8-4 2 0,-4 1 0 0,8-5 0 15,0 5-37-15,4-8-7 16,1 3-2-16,-1-6 0 0,5-5 43 0,3 4 8 0,5-11 1 0,0 0 1 16,0 0-30-16,0 0 0 0,0 0 0 15,0 0 0-15,9-7 0 0,-1-1 0 16,5 1 0-16,4-4 0 0,0-4 0 0,-1 4-8 15,5-8 8-15,5 4 0 0,-5-4-24 0,4 4 0 16,0-4-1-16,0 4 0 0,-3 4 25 0,-1 0 0 0,0 7 0 0,0 1 0 16,-9 3 46-16,1 3 14 15,0-3 4-15,-5 8 0 0,5-4-64 0,-9 3-21 0,4 4 0 16,-4 4 0 0,1-4-141-16,-1 1-28 0</inkml:trace>
          <inkml:trace contextRef="#ctx0" brushRef="#br0" timeOffset="32264.8875">16094 4512 2649 0,'0'0'58'0,"0"0"12"0,0 0 2 0,0 11 4 0,4 4-61 0,-4 0-15 16,0 0 0-16,5-4 0 0,-5 4 0 0,4 0 0 15,4-4 0-15,1 4 0 16,3 0-120-16,1-3-18 0</inkml:trace>
          <inkml:trace contextRef="#ctx0" brushRef="#br0" timeOffset="32383.9795">16347 4130 1749 0,'0'-7'38'0,"4"-4"8"0,4 3 2 0,5 4 2 0,-5 4-40 0,5 0-10 0</inkml:trace>
          <inkml:trace contextRef="#ctx0" brushRef="#br0" timeOffset="32719.6822">16410 4385 1094 0,'0'0'97'0,"8"7"-77"0,1 1-20 0,-1 7 0 15,5 0 205-15,-1 0 38 0,-3 0 7 0,-1 3 2 16,1 5-97-16,-5-5-19 0,0 5-4 0,5-4-1 0,-9-1-66 0,4 1-13 16,-4-4-2-16,0 0-1 0,-4 0-13 0,4-4-2 15,-5-3-1-15,1 3 0 0,4-11-21 0,0 0-12 0,0 0 12 0,0 0-12 16,0 0 15-16,0 0-4 16,0 0-1-16,0 0 0 15,9-8 7-15,-1-3 2 0,0 0 0 0,5-4 0 16,0-4-19-16,8-3 0 0,4-1 0 0,0-3-9 15,0-4 58-15,-4 12 12 0,9-5 3 0,4 4 0 16,-5 4-52-16,1 4-12 0,-5 0 0 0,4 3 0 16,-8 1 11-16,0 7-1 0,0 0 0 0,-4 7 0 0,-4 1-1 0,-5 3 0 15,5 4 0-15,-5 0 0 0,-4 4-9 0,1 3-14 16,-5 1 3-16,-5 3 1 16,5 0-153-16,-4 8-30 0,-8-1-7 0,-1 1-996 15</inkml:trace>
        </inkml:traceGroup>
      </inkml:traceGroup>
    </inkml:traceGroup>
    <inkml:traceGroup>
      <inkml:annotationXML>
        <emma:emma xmlns:emma="http://www.w3.org/2003/04/emma" version="1.0">
          <emma:interpretation id="{34B45D60-D3CC-4FA8-964E-B97F65631AA9}" emma:medium="tactile" emma:mode="ink">
            <msink:context xmlns:msink="http://schemas.microsoft.com/ink/2010/main" type="paragraph" rotatedBoundingBox="11581,15395 32418,14525 32511,16759 11675,176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3D955D-8304-4FF3-8106-0E708504E95D}" emma:medium="tactile" emma:mode="ink">
              <msink:context xmlns:msink="http://schemas.microsoft.com/ink/2010/main" type="inkBullet" rotatedBoundingBox="11601,15861 12852,15809 12926,17577 11675,17629"/>
            </emma:interpretation>
          </emma:emma>
        </inkml:annotationXML>
        <inkml:trace contextRef="#ctx0" brushRef="#br0" timeOffset="36705.9839">-1902 7299 403 0,'0'-19'36'0,"-4"12"-36"0,4-4 0 0,-5-1 0 16,5-3 189-16,0 4 31 0,0-4 7 0,0 4 1 16,-4 0-99-16,4 0-19 0,0-1-4 0,0 12-1 15,0 0-34-15,-4-7-7 0,0 3-2 0,0-3 0 16,-1 3-8-16,5 4-2 0,0 0 0 0,0 0 0 0,-8 0-12 0,8 0-2 15,0 0-1-15,0 0 0 0,0 0-10 0,-4 7-3 16,-1 5 0-16,5-1 0 0,-4 0 2 0,0 4 0 16,4 4 0-16,0 11 0 0,0 3 15 0,0 5 3 15,0 10 1-15,0 5 0 0,-4 3-6 0,4 11-2 16,0 4 0-16,-4 4 0 0,-5-4 0 0,1 4 0 16,4-4 0-16,-5-4 0 0,1 1-2 0,-1-8-1 15,1 0 0-15,4-4 0 0,0-4-6 0,-1-3 0 16,-3-4-1-16,4-4 0 15,-1-8-27-15,1-3 0 0,0-4 8 0,4 1-8 0,0-5 0 0,-4-7 0 16,4 0 0-16,0-4 0 0,-4-3-37 0,4-5 0 16,0-3 0-16,0 0 0 0,0 0-31 0,0 0-5 0,0 0-2 0,0-11 0 31,0-7-93-31,0-5-20 0,0 1-3 0,0-8-1 16,4 0-16-16,-4-8-4 0,4-40-1 0,4 14 0 0</inkml:trace>
        <inkml:trace contextRef="#ctx0" brushRef="#br0" timeOffset="37073.5265">-2020 7632 633 0,'-4'-34'56'0,"4"19"-44"0,0-7-12 0,0 0 0 16,-4-8 128-16,4 0 24 0,0 0 5 0,0 0 1 15,4-4-31-15,0 4-7 0,0 0 0 0,9 0-1 16,-1 0-1-16,5 0 0 0,8 1 0 0,5-1 0 0,-1-4-38 0,9 4-8 16,0-4-2-16,-4 4 0 0,4 0-22 0,0 1-5 15,4-1-1-15,0 3 0 0,0 1-13 0,-4 4-2 16,-5 3-1-16,5 8 0 0,4 3-2 0,0 5-1 15,-4 3 0-15,4 7 0 0,-8 4-23 0,0 8 9 16,-1 0-9-16,-3 3 0 0,-1 8 20 16,1 4-4-16,-5-1 0 0,0 5 0 0,-4-1 6 15,5 8 1-15,-1 0 0 0,4 4 0 0,-8 3 2 0,5 0 1 16,-10-3 0-16,1 3 0 0,0 1 1 0,-8-1 0 16,-5 4 0-16,-8-3 0 0,-1 3-7 0,-7 4-2 15,-5 3 0-15,-4-3 0 0,-4 4-1 0,-5-4 0 16,-4-1 0-16,-8 1 0 0,-4-4-7 0,-4-3-2 0,-9 3 0 0,0-4 0 31,0-7-8-31,4-4 8 0,-4 1-8 0,4-5 8 0,5-7-8 0,-1-4 0 0,5-4 0 0,4-7 0 16,0-3-9-16,8-5-4 15,1-3-1-15,3-4 0 16,13-4-65-16,1-3-13 0,3-5-2 0,9-6-1 0,12-8-121 0,5-4-25 0</inkml:trace>
      </inkml:traceGroup>
      <inkml:traceGroup>
        <inkml:annotationXML>
          <emma:emma xmlns:emma="http://www.w3.org/2003/04/emma" version="1.0">
            <emma:interpretation id="{5017A032-E33A-4B74-8DE4-2C8454E462D9}" emma:medium="tactile" emma:mode="ink">
              <msink:context xmlns:msink="http://schemas.microsoft.com/ink/2010/main" type="line" rotatedBoundingBox="15317,15239 32418,14525 32494,16366 15394,17080"/>
            </emma:interpretation>
          </emma:emma>
        </inkml:annotationXML>
        <inkml:traceGroup>
          <inkml:annotationXML>
            <emma:emma xmlns:emma="http://www.w3.org/2003/04/emma" version="1.0">
              <emma:interpretation id="{05800634-A6AC-490A-9D85-89E62F8FACB4}" emma:medium="tactile" emma:mode="ink">
                <msink:context xmlns:msink="http://schemas.microsoft.com/ink/2010/main" type="inkWord" rotatedBoundingBox="15339,15754 16545,15703 16586,16674 15379,16724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0431.184">1793 6794 1900 0,'-4'-7'169'15,"-5"-1"-135"-15,5 1-34 0,-4-1 0 16,8 4 44-16,0 4 1 16,0 0 1-16,0 0 0 15,8 4-124-15,5 0-25 0,4 3-5 0</inkml:trace>
          <inkml:trace contextRef="#ctx0" brushRef="#br0" timeOffset="40288.2634">1658 7280 1324 0,'0'0'118'0,"0"0"-94"0,0-7-24 0,0 7 0 15,0 0 126-15,0 0 21 0,0 0 4 0,0 0 1 16,-4 15-36-16,4 4-8 0,0 3 0 0,-4 4-1 16,4 0-50-16,-4 4-9 0,0 0-3 0,-1 0 0 15,5 0-9-15,0 0-1 0,-4-4-1 0,8 0 0 16,1-3-18-16,-1 3-4 0,0-7-1 0,0-1 0 15,5 1-11-15,-1-4 0 0,5-4 0 0,-1-3 0 16,1-1-53-16,4-3-7 0,0-4 0 0,-1 0-666 16,1-4-133-16</inkml:trace>
          <inkml:trace contextRef="#ctx0" brushRef="#br0" timeOffset="40749.2884">2109 7168 1422 0,'8'8'31'0,"1"-5"6"0,-1 1 2 0,0 4 1 0,1-1-32 0,3 1-8 0,1 3 0 0,0 7 0 16,-1 1 113-16,-3 4 21 0,3-1 4 0,-7 8 1 16,3-4-32-16,-4 8-7 0,0-4 0 0,1 0-1 15,-5 3-43-15,-5-3-8 0,5-3-1 0,-4-1-1 16,4-4-24-16,-4 1-5 0,0-5-1 0,0-3 0 0,4 0-8 0,0-4-8 15,0-11 12-15,0 4-12 0,0-4 13 0,0 0-4 16,0 0-1-16,8 0 0 16,5-4 8-16,-1-3 2 0,1-4 0 0,4-8 0 15,4-3 8-15,4-1 2 0,0 1 0 0,0-4 0 16,5 3-28-16,-5 1 0 0,5 3 0 0,-9 4 0 16,0 4 21-16,0-1-1 0,0 5 0 0,0 3 0 0,0 8-12 0,0 0-8 15,0-1 8-15,0 9-8 0,0-5 0 0,4 8 0 16,1-4 0-16,-1 4 0 15,0 0-159-15,5-3-36 0,-1-1-7 0</inkml:trace>
        </inkml:traceGroup>
        <inkml:traceGroup>
          <inkml:annotationXML>
            <emma:emma xmlns:emma="http://www.w3.org/2003/04/emma" version="1.0">
              <emma:interpretation id="{7E83A71A-162B-4AD3-B099-B07C8E88CA85}" emma:medium="tactile" emma:mode="ink">
                <msink:context xmlns:msink="http://schemas.microsoft.com/ink/2010/main" type="inkWord" rotatedBoundingBox="18224,15549 21290,15421 21348,16808 18282,16936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1865.3543">5585 6667 1666 0,'17'-11'74'0,"-13"-1"15"0,5 5-71 0,-5-4-18 0,0-1 0 0,4 5 0 15,1-4 32-15,-5 3 2 0,-4 8 1 0,0 0 0 16,4-7-1-16,-4 7 0 0,0 0 0 0,0 0 0 16,-12-8 20-16,12 8 4 0,0 0 1 0,-5 0 0 15,-11 0 1-15,-1 8 1 0,4 7 0 0,-12 3 0 16,-9 9-5-16,1 6-2 0,3 5 0 0,-8 3 0 15,-4 4 2-15,-8 3 1 0,-5 1 0 0,4 3 0 16,1 1-27-16,-1 3-6 0,-3-7 0 0,3-1-1 16,1 5-1-16,8-5 0 0,-5-3 0 0,9-8 0 15,-4 1-9-15,9-4-1 0,-1-5-1 0,4 1 0 16,1-3-35-16,4-5-6 0,-5 1-2 0,9-5 0 16,0-3-102-16,9-4-21 0,-9 1-4 0,12-5-584 15,1-3-117-15</inkml:trace>
          <inkml:trace contextRef="#ctx0" brushRef="#br0" timeOffset="41524.9558">4525 6742 172 0,'0'0'16'0,"-5"-12"-16"0,1-3 0 0,0 4 0 16,8 0 341-16,-4-4 66 0,-4 4 13 0,4 3 2 15,0 8-238-15,0 0-48 0,4-7-10 0,5-1-2 16,-5 5-48-16,8-1-9 0,-3 4-3 0,-1 4 0 16,5 3-9-16,-1 4-3 0,5 8 0 0,0 7 0 15,4 4-6-15,0 4-2 0,4 3 0 0,-4 4 0 0,5 4 16 0,-1 4 4 16,4 3 0-16,1-3 0 16,-1 7-38-16,1-4-7 0,8 5-2 0,-5-5 0 15,-3 0-5-15,-1-7-2 0,1 0 0 0,-5 0 0 0,4-8-10 16,-7 1 0-16,3-5 9 0,-4-3-9 0,-4-7 0 0,-1 3-12 15,1-11 2-15,9 0 0 0,-1 0-114 0,-4-8-24 16,-9 1-4-16,1-4-651 0,0-4-130 0</inkml:trace>
          <inkml:trace contextRef="#ctx0" brushRef="#br0" timeOffset="42387.3882">6090 6678 1479 0,'-17'-22'65'0,"9"10"15"0,-1 1-64 0,1-4-16 0,4 4 0 0,0 0 0 15,-5 3 82-15,5 1 14 16,4 7 2-16,0 0 1 0,0 0-18 0,0 0-3 16,0 0-1-16,8 4 0 0,-3 10-30 0,3 1-7 15,-4 8 0-15,5 3-1 0,8 4 13 0,-5 0 4 16,1 4 0-16,-1-1 0 0,5 1-4 0,0 0-1 16,0 3 0-16,-4-7 0 0,3 4-20 0,5-4-4 15,0 3-1-15,-8-3 0 0,-5-4-17 0,9 1-9 16,4-1 10-16,-8-4-10 15,-5-3-76-15,-3-4-20 0,11-4-5 0,-3 4-653 16,4-7-130-16</inkml:trace>
          <inkml:trace contextRef="#ctx0" brushRef="#br0" timeOffset="43200.6046">6427 7176 172 0,'0'0'8'0,"0"0"1"0,0 0-9 0,0 0 0 16,0 0 0-16,0 0 0 0,12-4 232 0,-3 4 44 15,-9 0 8-15,0 0 3 0,13-8-202 0,-5 5-40 16,0-5-8-16,-8 8-1 0,0 0-6 0,13-4-1 16,0 1 0-16,-5-1 0 0,-8 4 28 0,0 0 6 15,13-4 1-15,-5 0 0 0,-8 4 7 0,0 0 1 16,13 0 1-16,-5 0 0 0,5 0-4 0,-13 0-1 16,0 0 0-16,0 0 0 0,8 8-5 0,-4-1-2 15,-4 5 0-15,0-1 0 0,0 8-2 0,0 3-1 0,0 4 0 0,-4 4 0 16,-4 4-3-16,4 3-1 0,-1 1 0 0,1 3 0 15,-4 0-10-15,-1-4-1 16,5 1-1-16,0-1 0 0,0-3-28 0,-5 3-6 16,-3-7 0-16,7 0-8 0,1 4 0 0,0-8 0 15,-9-7-10-15,5-1 10 0,4 1-112 0,0-4-14 0,-5 0-3 0,1-4-667 16,-9 0-132-16</inkml:trace>
          <inkml:trace contextRef="#ctx0" brushRef="#br0" timeOffset="42610.9054">6894 6528 1843 0,'4'-22'164'0,"0"14"-132"0,-4-3-32 0,5 4 0 15,3-4 76-15,-4 3 9 0,-4 8 2 0,0 0 0 16,0 0-21-16,0 0-4 0,0 0-1 0,4 19 0 16,-8-1-29-16,-4 12-5 0,-5 12-2 0,-8 6 0 0,-4 5 36 0,-9 6 7 0,-4 1 2 0,5-4 0 31,-1 4-37-31,-4 0-7 0,-4-4-2 0,8 0 0 16,1-7-12-16,7 3-4 0,-3 1 0 0,-5-5 0 15,-4-3-135-15,9-4-27 0,16-3-6 0</inkml:trace>
          <inkml:trace contextRef="#ctx0" brushRef="#br0" timeOffset="42957.8698">6524 7134 687 0,'21'-7'15'0,"-21"7"3"0,8-7 1 0,-4-1 1 0,5 1-20 0,-9 7 0 0,4-8 0 0,-4 8 0 15,8-7 64-15,-8 7 10 0,0 0 2 0,0 0 0 16,0 0 46-16,0-8 10 16,0 8 1-16,0 0 1 0,-4-7-20 0,4 7-4 0,0 0-1 0,0 0 0 15,-4-8-25-15,4 8-6 16,-4-4-1-16,4 4 0 0,0 0-31 0,0 0-6 0,0 0-2 0,0 0 0 16,0 0-38-16,0 0-21 0,0 0 2 0,0 0 1 15,0 0 3-15,0 0 1 0,0 0 0 0,0 0 0 16,-9 8-3-16,9-8-1 0,0 0 0 0,0 0 0 0,-8 7 4 0,-1-3 1 15,1 4 0-15,8-8 0 16,0 0-31-16,0 0-7 0,-13 7-1 0,5-3 0 16,8-4-34-16,0 0-7 0,-8 7-2 0,-1 1-626 15</inkml:trace>
          <inkml:trace contextRef="#ctx0" brushRef="#br0" timeOffset="43435.1838">7180 7112 2487 0,'4'-4'55'0,"1"-3"11"0,-1-1 2 0,4 5 2 15,1-1-56-15,8 4-14 0,-5 0 0 0,9 0 0 0,-4 0 15 0,4 4 0 16,0-1 0-16,4 1 0 0,1-4-15 0,3 4 0 16,5 3 0-16,-1-3 0 15,1 0-151-15,4-4-26 0,4 4-6 0</inkml:trace>
        </inkml:traceGroup>
        <inkml:traceGroup>
          <inkml:annotationXML>
            <emma:emma xmlns:emma="http://www.w3.org/2003/04/emma" version="1.0">
              <emma:interpretation id="{26B9215A-AF39-491B-BC8A-ECA020077876}" emma:medium="tactile" emma:mode="ink">
                <msink:context xmlns:msink="http://schemas.microsoft.com/ink/2010/main" type="inkWord" rotatedBoundingBox="21877,14965 25757,14803 25822,16349 21942,16511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5251.7194">10631 6663 1796 0,'26'-19'40'0,"-14"16"8"0,5-1 1 0,-4 4 1 0,4 7-40 0,-1 5-10 0,1 3 0 0,-4 3 0 16,-5 5 120-16,1-1 21 0,-1 8 5 0,-8 0 1 15,0 4-31-15,0-1-5 0,0 1-2 0,-4 3 0 16,0-3-36-16,-1 4-7 0,1-9-2 0,0 1 0 16,0-3-45-16,0-5-10 0,4-3-1 0,-5-4-8 15,1-4 8-15,0 0-8 0,4-3 0 0,0-8 0 16,0 0 0-16,0 0 0 0,0 0 0 0,0 0 0 0,0 0 0 0,4-12 0 15,5-3 0-15,3-3 0 0,-3-8 0 0,3-4 0 16,5-4 0-16,4 0 0 16,-4-3 0-16,8-1 0 0,1 1 0 0,7 0 0 15,1-1 0-15,-5 5-11 0,5 6 11 0,-5 5-13 16,1 7 13-16,-5 7 0 0,-4 5 0 0,0 6 0 0,-4 9 0 0,0 6 0 16,-4 1 0-16,-5 7 0 0,0 4 0 0,-3 0 0 15,-1 0 0-15,0-4 0 16,0 0-28-16,-4 1-4 0,4-1 0 0,1-7 0 0,-1-1 7 0,0 1 1 15,9-8 0-15,-1 0 0 16,1-3-13-16,4-4-3 0,4-1 0 0,0-6 0 0,0-1 27 0,4-7 5 0,0 3 8 0,1-7-13 16,-1 0 13-16,0 0 0 0,5 0 0 0,-5 0 0 15,4-7 0-15,5 3 0 0,-5-3 13 0,5-1-4 16,-4 1 19-16,-1-1 3 16,1-3 1-16,-1 0 0 0,0-4-32 0,-3 0 0 0,7-3-8 0,-7-1 8 15,3 4 0-15,-4 0 0 0,1-4 8 0,-5 4-8 16,-9 0 12-16,1 12-3 0,-5-1-1 0,-4 8 0 15,-4 0 12-15,0 3 1 0,0 8 1 0,0 0 0 16,-16 8-22-16,-1 7 8 0,-4 3-8 0,-4 5 0 16,-1 7 30-16,1 0 2 0,-4 3 0 0,3 1 0 15,1 7-32-15,4-4 0 0,-4 1 0 0,4-1 0 16,8-3 8-16,0 0 0 0,5-1-8 0,0-3 12 16,8 0-4-16,0 0-8 0,8-4 11 0,5 0-11 15,-1-3 0-15,5-1-16 0,4-3 2 0,9 0 0 16,3-8-125-16,1 0-25 15,4-3-4-15</inkml:trace>
          <inkml:trace contextRef="#ctx0" brushRef="#br0" timeOffset="44619.4205">9987 6764 1825 0,'17'-11'80'0,"-8"3"18"0,-1-3-78 0,1 0-20 16,3 0 0-16,1 0 0 0,-5-4 103 0,5 3 17 15,-5-3 3-15,1 0 1 0,-5-3-32 0,0 6-5 16,-4 1-2-16,4 4 0 0,-4 7-37 0,-4-8-7 0,4 8-1 0,0 0-1 15,0 0-22-15,0 0-4 16,0 0-1-16,-8-3 0 0,-9 6-3 0,0 5-1 0,0 3 0 16,0 8 0-16,-8 7 4 0,0 4 0 0,0 3 0 0,-5 9 0 15,-4-5 16-15,5 8 3 0,-5-4 1 0,1 0 0 16,-1 4-32-16,0-4 0 0,9 4 0 0,0-11 0 16,8-4 0-16,0-4 0 0,4 0 0 0,5-7 0 15,8-8 0-15,-4 4 0 0,4-7 0 0,0-8-10 16,0 0 10-16,8-4 0 0,5 0 10 0,8-7-10 15,0 0 0-15,4-8 0 0,5 0 0 0,3-11 0 16,1 4 0-16,4-8 0 0,0-3 0 0,4 3 0 16,-4-3 0-16,4-4 0 0,0 3 0 0,-4 5 0 0,-5 3 0 15,-3 7 0-15,-1 5 0 0,-3 3 0 0,-10 3 11 0,1 9-11 16,-8-1 12-16,3 8-12 0,-3-1 16 0,-1 1-3 16,-8-4-1-16,0 15 0 0,4 0-12 0,1 4-16 15,-5-1 3-15,0 5 1 16,0-4-181-16,0 3-36 0,4 1-7 0</inkml:trace>
          <inkml:trace contextRef="#ctx0" brushRef="#br0" timeOffset="44159.5835">9019 6375 1638 0,'21'-37'72'0,"-4"14"16"0,-4-3-71 0,12-4-17 0,-4-7 0 0,4-1 0 16,1-3 96-16,-1 4 16 0,0-4 4 0,0 3 0 0,-3 12-27 0,-1 3-5 15,0 9 0-15,-9 2-1 0,5 12-11 0,-4 8-3 16,-5 3 0-16,5 11 0 0,-9 5-10 0,4 10-3 16,-12 8 0-16,0 7 0 15,0 1-6-15,-9 3-2 0,0 4 0 0,1 7 0 0,-5 0-28 0,4-3-5 16,-3 0-2-16,-5 3 0 15,4-4-13-15,-4-3 0 0,0-4 0 0,0 1-10 16,0-5-94-16,4-3-18 0,4-5-4 16,5-6-690-16,-1-1-137 0</inkml:trace>
          <inkml:trace contextRef="#ctx0" brushRef="#br0" timeOffset="46576.739">9264 6042 518 0,'0'0'46'16,"0"0"-37"-16,0 0-9 0,0 0 0 0,0 0 107 0,0 0 19 0,0 0 4 0,0 0 1 16,0 0-54-16,0 0-10 0,0 0-3 0,0 0 0 15,0 0 0-15,0 0 0 0,4-11 0 0,-4 11 0 16,0 0-17-16,0 0-4 0,4-8-1 0,0-3 0 15,-4 11-1-15,0 0 0 0,4-7 0 0,-4 7 0 16,0-8 9-16,5-3 2 0,-5 11 0 0,0 0 0 16,0 0-9-16,4-8-2 0,-4 8 0 0,0-11 0 0,0 11-13 0,0 0-2 15,4-7-1-15,-4 7 0 16,0 0-5-16,0 0 0 0,0-11-1 0,0 11 0 16,0 0-3-16,0 0 0 0,0 0 0 0,0 0 0 15,0 0-4-15,0 0 0 0,0 0-1 0,0 0 0 0,0 0-1 16,4-12 0-16,-4 5 0 0,0 7 0 0,0 0-10 0,0 0 0 15,0 0 9-15,0 0-9 0,0 0 0 0,0 0 0 16,0 0 0-16,0 0 0 0,4 11 17 0,-4 4-1 0,0 4 0 0,0 11 0 16,-4 0 15-16,0 3 2 15,0 5 1-15,-5 3 0 0,1 4 6 0,0-4 2 16,-5 4 0-16,4 3 0 0,-3 5-27 0,-1-5-6 16,-4 1-1-16,5 0 0 0,-1-1 4 0,5-3 0 15,-1 0 0-15,5-7 0 0,-4-1-12 0,3-3 8 16,1-4-8-16,0-1 8 0,4-6 0 0,-4-4 0 15,4-4 0-15,0 0 0 0,0-8-8 0,0 0 0 16,0-7 0-16,0 0 0 0,0 0 0 0,0 0 0 0,0 0 0 0,0 0 0 16,0 0 28-16,0 0 3 0,0 0 1 0,0-7 0 15,0-8-32-15,0 0 0 0,8-4 0 0,-4 1 0 16,1-1 0-16,-1-3 0 0,4-5 0 0,1-3 0 16,3 4 0-16,1-4 0 0,0 0 0 0,-1 0 0 31,5 0-20-31,-4 1-9 0,-1-5-3 0,5 4 0 0,-8 4 32 0,3 0 0 0,-3 3 0 0,-1 1 10 0,-4 3-10 0,0-3 0 15,1 3 0-15,-1 0 0 16,0 4 0-16,0 0 0 0,-4-3-8 0,0 3 8 16,4 0 0-16,-4 0 0 0,0-4 0 0,5 0 0 15,-1 4-9-15,-4-3 9 0,0-1 0 0,0 4 0 16,0-4-9-16,0 8 9 0,0-4 0 0,4 0-9 16,-8 8 9-16,4-1 0 0,0 8-9 0,0 0 9 15,0 0 0-15,0 0 0 0,0 0 0 0,0 0 0 0,0 0 0 0,0 0 0 16,0 0 0-16,0 0 0 0,0 0-10 0,0 0 10 15,0 0 0-15,0 11-9 0,0 4 9 0,-4 0 0 0,-1 0 0 0,1 4 0 16,4 7 0-16,-8 0 0 16,8 0 0-16,-4 4 0 0,4 4 0 0,-5 3 8 15,1 1-8-15,4 7 0 0,-4-4 0 0,0 4 0 16,-5 3-12-16,1 5-816 16,-5-1-164-16</inkml:trace>
          <inkml:trace contextRef="#ctx0" brushRef="#br0" timeOffset="43884.9645">8401 6562 2098 0,'0'0'46'0,"0"0"10"0,0 0 1 0,0 0 3 0,0 0-48 0,0 0-12 0,0 11 0 0,0 12 0 16,-4-1 57-16,-1 12 10 0,1 3 1 0,0 1 1 15,0 7-1-15,-5 3-1 16,1-3 0-16,-5 7 0 0,5 5-11 0,-5-5-1 0,1 0-1 0,3-3 0 15,-3 3-2-15,3-3-1 0,1-4 0 0,-1-4 0 16,-3-4-26-16,3-3-5 0,1 0 0 0,-1-8-1 16,1-4-19-16,4-3 10 0,0-8-10 0,-1 4 8 15,1-7-8-15,4-4 12 0,0-4-12 0,0 0 12 16,0 0-4-16,0 0 0 0,0 0 0 0,-4-12 0 16,4 1 11-16,0-8 1 0,4-7 1 0,0-4 0 15,9-3-21-15,4-12 0 0,0 0 0 0,4-8 8 16,4-6-37-16,0-1-7 15,9 0-2-15,4 0 0 0,0 0 16 0,4 8 3 0,4-1 1 0,0 9 0 16,-4-1 8-16,0 7 2 0,1 12 0 0,-6 0 0 16,-7 7-12-16,-1 8-1 0,-12 7-1 0,0 4 0 0,-4 4 22 0,-5 3-9 15,-8 8 9-15,0 0 0 0,-8 4 0 0,-1 0 0 16,-8 7 0-16,-4 0 0 0,0 0-10 16,-4 0 2-16,-4 4 0 0,-1-3 0 0,-4-5 8 0,5 0 0 0,-5 1 0 0,-4-4 0 31,5-1-79-31,3-6-13 0,1 3-4 0,4-4-685 0,4-8-138 0</inkml:trace>
          <inkml:trace contextRef="#ctx0" brushRef="#br0" timeOffset="47416.1331">8308 6663 633 0,'0'0'56'0,"0"0"-44"0,4-7-12 0,1-5 0 0,3 5 177 0,0-4 34 16,1-1 6-16,-1 1 2 15,5 4-109-15,-1-1-22 0,-3 1-4 0,4 3 0 16,-1 0-40-16,1 1-7 0,-5-5-1 0,5 4-1 0,-5 1 12 0,5-1 2 16,-5 0 1-16,5 4 0 15,-5-4-16-15,5 4-3 0,0 0-1 0,-1 0 0 16,1-3 2-16,-1 3 1 0,-3-4 0 0,4 4 0 16,-1-4-9-16,1 4-3 0,-1-4 0 0,1 1 0 15,0 3-10-15,-1 0-3 0,5-4 0 0,-4 0 0 0,4 0-8 16,-5-3 10-16,5 3-10 0,-4 0 10 0,-1-3-10 0,5 3 0 15,0 4 0-15,-4 0 8 0,3-3-8 0,-3-1 8 16,4 0-8-16,-5 0 8 0,1 1-8 0,4 3 0 16,-9 0 9-16,5 3-9 0,4 1 20 0,-9 0 0 15,-8-4 0-15,0 0 0 0,9 7-8 0,-1 4-1 16,-4-3-1-16,0 3 0 0,5 8 1 0,-5-4 0 16,-4 0 0-16,0 7 0 0,-13 1 27 0,5 3 6 15,-13 0 0-15,0 4 1 0,-8-4-37 0,-1 4-8 16,-8-4 0-16,9 1 0 0,-5-1 0 0,0-4 0 15,1-3 8-15,3 0-8 0,1-1 10 0,4-3-10 16,-5 4 10-16,1-4-10 0,3-4-104 0,5 0-28 0,-4 1-4 0,4-5-947 0</inkml:trace>
        </inkml:traceGroup>
        <inkml:traceGroup>
          <inkml:annotationXML>
            <emma:emma xmlns:emma="http://www.w3.org/2003/04/emma" version="1.0">
              <emma:interpretation id="{10F70ED9-5F27-4163-A8C6-08C0CC03406D}" emma:medium="tactile" emma:mode="ink">
                <msink:context xmlns:msink="http://schemas.microsoft.com/ink/2010/main" type="inkWord" rotatedBoundingBox="26345,15437 31634,15216 31683,16400 26394,16621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8144.8974">14263 6611 1796 0,'0'-12'40'0,"5"-2"8"0,-1 2 1 0,0-3 1 0,5 0-40 0,-5 8-10 16,-4-4 0-16,0 11 0 0,0 0 52 0,0 0 8 15,0 0 1-15,0 0 1 0,-4 11-35 0,-1 0-7 16,-3 8-2-16,-1 3 0 0,-3 1 2 0,-5 7 0 16,-4 7 0-16,0 0 0 0,-4 5-1 0,-1-1 0 0,5 4 0 0,0-4 0 15,-4 7-5-15,8-6-1 16,-8 2 0-16,8 1 0 0,-4-3-13 0,4-5-10 0,0 8 2 0,1-4 0 31,-5 0-186-31,4 0-37 0,-21 30-7 0,17-26-2 0</inkml:trace>
          <inkml:trace contextRef="#ctx0" brushRef="#br0" timeOffset="67892.8376">13645 6895 1004 0,'0'0'44'0,"-4"-11"10"0,4 3-43 0,0-3-11 0,-5 4 0 0,5-5 0 16,0 1 95-16,5 0 17 0,-5 0 3 0,4-4 1 15,4 4-25-15,1-4-5 0,3 0-1 0,1 3 0 16,0-3-32-16,3 0-6 0,1 1-2 0,4-1 0 15,-4 3-11-15,4 1-2 0,-4 0-1 0,0 3 0 16,0 1-5-16,-5 7-1 0,1 0 0 0,-1 0 0 0,1 7-5 0,-4 5-2 16,7-1 0-16,-3 4 0 0,4 4-5 0,-5-1-1 15,1 5 0-15,4-1 0 16,-4-3 8-16,3 7 2 0,-3-4 0 0,4 5 0 16,-5-1-22-16,1 0 0 0,-4 0 0 0,-1 0-8 15,0 4 8-15,5-4 0 0,0 1 8 0,-1 3-8 16,1-4 0-16,-1 0-16 0,5-7 2 0,-4 3 1 15,4 1-99-15,-5-1-19 0,1-3-4 0,-5-4-1 0</inkml:trace>
          <inkml:trace contextRef="#ctx0" brushRef="#br0" timeOffset="68483.3207">14722 7048 1324 0,'0'0'59'0,"0"0"12"0,9-7-57 0,-9 7-14 0,0 0 0 0,0 0 0 0,0 0 72 0,0 0 12 15,0 0 3-15,0 0 0 0,0 0-30 0,0 0-5 16,0 7-2-16,0 5 0 16,0 3-31-16,-5 3-7 0,5-3 0 0,0 4-1 0,-4 0-11 0,4-4 8 15,-4 3-8-15,8 1 8 0,0 0-8 0,1-4 0 16,3 0 0-16,-4-4 0 0,0 0 10 0,5-3-10 15,-1-1 12-15,-8-7-12 0,0 0 11 0,9-4-11 16,3 4 10-16,-3-7-10 0,-1-1 24 0,1 1-2 16,-1-4 0-16,0-4 0 0,1 0 6 0,-1 0 0 15,-4-4 1-15,1 0 0 0,-1-3-10 0,-4 3-3 0,0 1 0 0,-4 3 0 16,-5 0 10-16,5 0 2 0,-4 3 0 0,3 1 0 16,-7 7-28-16,-1 1 0 0,-4 3 0 0,5 0 0 15,-5 3-13-15,0 5-5 16,4 3-1-16,1 0-637 0,-1 4-128 0</inkml:trace>
          <inkml:trace contextRef="#ctx0" brushRef="#br0" timeOffset="68707.7418">15194 7022 2102 0,'0'0'93'0,"0"0"19"0,0 0-89 0,0 0-23 0,8 8 0 0,0 3 0 16,-3 0 30-16,-1 8 2 0,0 0 0 0,-4 3 0 16,0 0 0-16,-4 8 1 0,0-3 0 0,-5 6 0 15,5-3-25-15,0 0-8 0,-9 0 0 0,5 0 0 16,-1-4-15-16,1-3-6 0,0-5-2 0,-1 1-657 16,5 0-131-16</inkml:trace>
          <inkml:trace contextRef="#ctx0" brushRef="#br0" timeOffset="69115.3776">15644 6663 1958 0,'4'-19'174'0,"0"12"-139"0,1-4-35 0,-1-1 0 0,0 1 25 0,-4 11-1 31,0 0-1-31,0 0 0 0,8-4-9 0,1 4-2 16,-1 4 0-16,5 4 0 0,-5-1-12 0,1 8 0 15,-1-4 0-15,1 4 0 0,-5 0 0 0,4-3 0 16,1 3 0-16,-1-1 0 0,5-2 0 0,-5-1 0 0,5 0 0 0,-5-3 0 16,1-5 0-16,-1 1 0 0,5 0 0 0,-5-4 0 15,5 0 0-15,-1-4 8 0,1-3-8 0,-1-1 0 16,1-3 10-16,0 0-10 0,4-1 10 0,-1-2-10 16,1-1 12-16,-4 3-3 0,4-3-1 0,-5 0 0 15,-7 4 15-15,3 0 2 0,0 3 1 0,1 5 0 16,-9 3 0-16,0 0 0 0,0 0 0 0,4 11 0 15,4 4-14-15,-3 0-4 0,-1 7 0 0,-4-3 0 16,4 7-8-16,0 4 8 0,-8 0-8 0,0 0 8 0,4 0 17 0,0 0 3 16,-4-4 1-16,-1 0 0 15,1 0-21-15,0-3-8 0,8-4 0 0,-4 3 9 16,-4-3-9-16,4-1 0 0,-4-3 0 0,-5-3 0 16,-3 3-15-16,-1-8 5 0,-4 4 1 0,0-3 0 15,1-1-23-15,-10-3-5 0,5 3-1 0,0-3 0 16,9 0-50-16,-5 0-11 0,4-1-1 0,1 1-825 0</inkml:trace>
          <inkml:trace contextRef="#ctx0" brushRef="#br0" timeOffset="69484.9552">16364 6977 1137 0,'0'0'50'0,"0"0"11"0,0 0-49 0,0 0-12 16,0 0 0-16,0 0 0 0,0 0 98 0,4 8 17 0,4 3 3 0,-8-3 1 15,4 3-64-15,-4-4-13 0,0 4-2 0,-4 4-1 0,0-3-12 0,0-1-3 16,0 4 0-16,4-4 0 16,-5 4-12-16,-3-4-2 0,8 0-1 0,-4 1 0 15,4-5 6-15,0-7 1 0,4 11 0 0,-4-11 0 16,0 0-7-16,0 0-1 0,0 0 0 0,8 4 0 15,1 0 20-15,3-8 3 0,-3 0 1 0,-1-3 0 16,1-1-15-16,-5-3-2 0,4 0-1 0,1 0 0 16,-1 0 2-16,-4-4 1 0,5 0 0 0,-5 0 0 15,0 3 10-15,0 1 1 0,-4-4 1 0,0 8 0 16,0-4-5-16,-4 3 0 0,-4 1-1 0,4 3 0 0,4 4-15 0,-5-4-8 16,-3 0 10-16,-5 4-10 15,5 0-16-15,0 0-10 0,-5 4-2 0,-4 0-985 16</inkml:trace>
          <inkml:trace contextRef="#ctx0" brushRef="#br0" timeOffset="69726.4877">16637 6573 1728 0,'13'-37'76'0,"-1"18"16"0,14-3-73 0,-1-1-19 0,4 8 0 0,1 0 0 0,4 8 108 0,-5-1 19 0,5 5 3 0,-5 10 1 16,5 1-61-16,-9 7-12 16,5 11-2-16,-5 0-1 0,-4 11-29 0,0 5-6 0,-9 6 0 15,1 1-1-15,-9 7 9 0,-4-4 1 0,-8 4 1 0,-1 1 0 16,-7-1-18-16,-5 3-3 0,-5 1-1 0,-3-4 0 16,-5 1-8-16,-8-1 0 0,-4-4 0 0,-5 4 8 15,1-7-169-15,-5-4-35 0</inkml:trace>
          <inkml:trace contextRef="#ctx0" brushRef="#br0" timeOffset="67328.5563">12694 6955 964 0,'0'0'43'0,"0"0"9"0,0 0-42 0,0 0-10 0,0 0 0 0,12 0 0 15,-12 0 90-15,13 7 16 16,-5 1 3-16,1-1 1 0,-5 5-33 0,4 3-6 15,-3-1-2-15,-5 5 0 0,4 4-10 0,-4-5-3 16,-4 5 0-16,-1-4 0 0,-3 3-19 0,4-7-4 16,0 0-1-16,-1 0 0 0,-3 4-17 0,4-4-4 15,-5 3-1-15,1-3 0 0,-1 4-21 0,-3 0-4 16,-1-4-1-16,5 0-556 16,-5-1-111-16</inkml:trace>
          <inkml:trace contextRef="#ctx0" brushRef="#br0" timeOffset="70349.7595">13649 6525 716 0,'0'0'16'0,"0"-8"3"0,0 1 1 0,0-1 0 0,4-3-20 0,-4 0 0 0,4 3 0 0,5 1 0 0,-5-1 45 0,0 1 6 16,5-1 1-16,-1 5 0 16,-4-5-20-16,1 1-3 0,-5 7-1 0,8-8 0 15,-8 8-3-15,0 0-1 0,0 0 0 0,0-7 0 16,0 7 20-16,0 0 3 0,-8-4 1 0,-5 4 0 15,0 7 12-15,-8 5 4 0,-4 3 0 0,-4 7 0 16,-1 1 15-16,-8 3 3 0,0 4 1 0,0 7 0 0,-4 4-35 16,9 4-8-16,-5 0 0 0,8 4-1 0,9-1 5 0,0 5 2 15,9 3 0-15,3 4 0 0,9-1-20 0,4 5-4 16,5 0-1-16,8 3 0 0,8-3 2 0,4 3 0 16,9-7 0-16,4 3 0 15,13-6-156-15,4 2-31 0</inkml:trace>
          <inkml:trace contextRef="#ctx0" brushRef="#br0" timeOffset="71330.0089">17525 6802 1191 0,'0'0'52'0,"0"0"12"0,13 0-51 0,4-4-13 0,-5 0 0 0,1 4 0 15,4-4 57-15,-5 1 9 0,5-1 2 0,0 0 0 16,0 0-21-16,0 1-4 0,4-5-1 0,4 4 0 16,5 1-19-16,-1-1-4 0,0 0-1 0,1 4 0 15,-1 0-18-15,-3 0-9 0,-5 0 1 0</inkml:trace>
          <inkml:trace contextRef="#ctx0" brushRef="#br0" timeOffset="71117.3759">17652 6588 518 0,'0'0'46'0,"4"-3"-37"0,4-5-9 0,-4 4 0 16,1-7 126-16,-5 11 23 0,4-7 5 0,0 3 1 16,0-4-59-16,0 1-12 0,1-4-3 0,-1 3 0 15,0 1-14-15,0-1-3 0,0 1-1 0,1-1 0 16,3 1-23-16,-4 3-4 0,0-3 0 0,-4 7-1 0,0 0-5 0,0 0-1 16,0 0 0-16,0 0 0 0,0 0-4 0,0 0-1 15,0 0 0-15,0 0 0 16,-8 3-10-16,0 5-2 0,-1-4-1 0,1 3 0 15,-5 4 8-15,-4 4 1 0,5 0 1 0,-5 4 0 16,4 0-21-16,-4-1-13 0,5 8 1 0,-1-3 1 0,1 3 24 0,3 0 5 16,1 0 1-16,-1-3 0 0,1 3-19 0,4-7 0 15,4 3 0-15,-5 1 0 0,5-1 14 16,5-3-4-16,-1 0-1 0,0-1 0 0,4 1-9 0,-3 0 0 16,3-4 0-16,1 0 0 0,-1-4 0 0,5 0 0 15,-5 0 0-15,0-3 0 16,1-1-92-16,-1 1-23 0,-8-8-5 0,4 3-690 0</inkml:trace>
        </inkml:traceGroup>
        <inkml:traceGroup>
          <inkml:annotationXML>
            <emma:emma xmlns:emma="http://www.w3.org/2003/04/emma" version="1.0">
              <emma:interpretation id="{80DE43C2-6873-4D66-BED0-C61CE742589D}" emma:medium="tactile" emma:mode="ink">
                <msink:context xmlns:msink="http://schemas.microsoft.com/ink/2010/main" type="inkWord" rotatedBoundingBox="31609,15282 32448,15247 32485,16142 31647,16178"/>
              </emma:interpretation>
              <emma:one-of disjunction-type="recognition" id="oneOf17">
                <emma:interpretation id="interp17" emma:lang="" emma:confidence="0">
                  <emma:literal>,</emma:literal>
                </emma:interpretation>
                <emma:interpretation id="interp18" emma:lang="" emma:confidence="0">
                  <emma:literal>?</emma:literal>
                </emma:interpretation>
                <emma:interpretation id="interp19" emma:lang="" emma:confidence="0">
                  <emma:literal>1</emma:literal>
                </emma:interpretation>
                <emma:interpretation id="interp20" emma:lang="" emma:confidence="0">
                  <emma:literal>I</emma:literal>
                </emma:interpretation>
                <emma:interpretation id="interp21" emma:lang="" emma:confidence="0">
                  <emma:literal>T</emma:literal>
                </emma:interpretation>
              </emma:one-of>
            </emma:emma>
          </inkml:annotationXML>
          <inkml:trace contextRef="#ctx0" brushRef="#br0" timeOffset="71904.6289">18178 6543 1429 0,'8'-26'63'0,"0"15"13"0,-3-8-60 0,3 1-16 0,5-1 0 0,-1 0 0 16,1 0 52-16,8-3 8 0,0 3 2 0,0 4 0 15,4 0-21-15,5 0-4 0,-1 0-1 0,5 4 0 16,4-4-17-16,-5 8-4 0,1-1-1 0,-4 5 0 16,-5 3 16-16,-4 3 3 0,0 5 1 0,4-1 0 0,-8 4 11 0,0 8 3 15,-5 7 0-15,1 12 0 0,-9 7-15 0,-4 0-2 16,-8-4-1-16,-5-4 0 0,-8 1-1 0,0 3 0 16,-8 4 0-16,-1-1 0 0,1-2-6 0,-5-1-2 15,0 0 0-15,-8 8 0 0,0-5-1 0,4-2 0 0,1-5 0 0,-6-7 0 16,-3 0-20-16,0-4-20 0,-9-3 4 0,5-5 1 31,3 1-110-31,1-4-23 0,-4-8-4 0,3 5-776 0</inkml:trace>
        </inkml:traceGroup>
        <inkml:traceGroup>
          <inkml:annotationXML>
            <emma:emma xmlns:emma="http://www.w3.org/2003/04/emma" version="1.0">
              <emma:interpretation id="{AAB9B529-A073-47B7-AB11-77421E89F7F6}" emma:medium="tactile" emma:mode="ink">
                <msink:context xmlns:msink="http://schemas.microsoft.com/ink/2010/main" type="inkWord" rotatedBoundingBox="31921,15332 32069,15326 32103,16143 31956,16150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71601.4983">18186 6420 1324 0,'8'-15'118'0,"1"7"-94"0,-1 1-24 0,1-4 0 0,3 3 64 0,1 1 9 0,0-1 2 0,-1 1 0 16,1 3-15-16,-1 0-4 0,1 4 0 0,-9 0 0 15,-4 0-9-15,9 8-3 16,-1 3 0-16,-8 8 0 0,4-1-9 0,-4 9-3 15,-4 6 0-15,0 1 0 0,0 3 16 0,-5 5 4 16,5-1 0-16,-4 4 0 0,-5 0-20 0,5-4-3 16,-1 0-1-16,5-4 0 0,-4 4-11 0,3-3-2 15,5-5-1-15,-4 1 0 0,4-4-14 0,4 4-8 16,-4-4 8-16,5-4-13 16,-5-4-31-16,8-7-7 0,-8 0-1 0,0 0 0 15,0-7-143-15,0-8-29 0,0 0-5 0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6:20.134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7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2-03T01:16:45.315"/>
    </inkml:context>
  </inkml:definitions>
  <inkml:traceGroup>
    <inkml:annotationXML>
      <emma:emma xmlns:emma="http://www.w3.org/2003/04/emma" version="1.0">
        <emma:interpretation id="{B2E433E5-3F46-4182-8E77-8CDEB30CBA98}" emma:medium="tactile" emma:mode="ink">
          <msink:context xmlns:msink="http://schemas.microsoft.com/ink/2010/main" type="writingRegion" rotatedBoundingBox="2910,848 32186,-294 32816,15811 3539,16955"/>
        </emma:interpretation>
      </emma:emma>
    </inkml:annotationXML>
    <inkml:traceGroup>
      <inkml:annotationXML>
        <emma:emma xmlns:emma="http://www.w3.org/2003/04/emma" version="1.0">
          <emma:interpretation id="{F4191F51-B975-4857-BA17-CEA79C3E1A80}" emma:medium="tactile" emma:mode="ink">
            <msink:context xmlns:msink="http://schemas.microsoft.com/ink/2010/main" type="paragraph" rotatedBoundingBox="2939,739 32212,47 32297,3624 3023,4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8261EF-4BD3-4D27-858B-4302015C0460}" emma:medium="tactile" emma:mode="ink">
              <msink:context xmlns:msink="http://schemas.microsoft.com/ink/2010/main" type="line" rotatedBoundingBox="2939,739 32212,47 32257,1942 2984,2635"/>
            </emma:interpretation>
          </emma:emma>
        </inkml:annotationXML>
        <inkml:traceGroup>
          <inkml:annotationXML>
            <emma:emma xmlns:emma="http://www.w3.org/2003/04/emma" version="1.0">
              <emma:interpretation id="{1C7B4D79-19B7-418E-BAB7-0D5E8091E525}" emma:medium="tactile" emma:mode="ink">
                <msink:context xmlns:msink="http://schemas.microsoft.com/ink/2010/main" type="inkWord" rotatedBoundingBox="2941,821 7180,721 7213,2153 2975,225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2104 527 1324 0,'-9'-15'118'0,"9"11"-94"0,4-11-24 0,1 4 0 16,-1 0 94-16,-4 0 14 0,0-4 4 0,0 0 0 15,4 0-14-15,0 0-2 0,-8 4-1 0,4-8 0 16,4 4-30-16,-4 0-5 0,-4 0-2 0,0 0 0 15,0 0-20-15,4 8-4 0,-5-5-1 0,1 5 0 0,0 7-8 0,0 0-1 16,-9 0-1-16,5 0 0 0,-1 4-23 0,-3 11 0 16,-1-4 0-16,-8 11 0 0,-4 8 0 0,-1-4 0 15,-7 8 0-15,-1 7 11 0,0 8 1 0,5 3 0 16,-9-3 0-16,4 3 0 0,5 4-12 0,8 1 0 16,4-9 9-16,4-3-9 0,9 0 8 0,4-7-8 0,4-12 8 0,5 0-8 15,-5-4 10-15,9-7-2 0,4 0-8 0,4-7 12 0,0-1-12 0,4-7 0 16,0-7 0-16,0-4 0 15,5-1 8-15,-5-6 1 16,0-5 1-16,1-3 0 0,-5 4-1 0,4-16 0 16,-8 4 0-16,4-3 0 0,-4 0 0 0,-1-1 0 15,1 1 0-15,-8 3 0 0,-1 4-1 0,5 4-8 16,-1 3 12-16,1 1-4 0,-9 11 5 0,0 3 1 16,5 5 0-16,-1 3 0 0,1 0-14 0,-1 7 8 0,-4 4-8 0,1 4 0 15,3 4 0-15,-4 0 0 0,-8 3 0 0,4 4 0 16,8 0-12-16,-3 4 0 0,-10 4 1 0,5-4 0 31,-8 7-138-31,4-7-28 0,4 4-6 0,-4-8-510 0,-5 4-103 0</inkml:trace>
          <inkml:trace contextRef="#ctx0" brushRef="#br0" timeOffset="-505.9615">3 153 1036 0,'-8'-34'92'0,"8"19"-73"0,0 4-19 0,8-8 0 0,-8 0 120 0,5-3 20 0,-1 11 4 0,-4 0 0 16,4 3-60-16,0 4-13 15,-4 4-3-15,0 0 0 0,0 0-33 0,9 12-7 0,7 6-2 0,-11 1 0 16,7 11 7-16,1 11 2 0,4 12 0 0,0 6 0 16,-5 9 7-16,1 3 2 15,-1 7 0-15,1 1 0 0,-4 7-4 0,-1 4 0 0,0-8 0 0,9-11 0 16,0-3-14-16,-4-5-3 16,-5-3-1-16,5-7 0 0,-1-16 6 0,1 1 0 0,0-8 1 15,-13-8 0-15,4-3-9 0,0-4-1 0,-4-15-1 0,0 0 0 16,0 0 18-16,0 0 3 0,0 0 1 0,0-8 0 15,4-7-12-15,-4-4-1 0,4-10-1 0,5-9 0 16,-1-3-26-16,1-8 8 0,3-14-8 0,5-1 0 16,-8-3 12-16,7-4-4 0,1-4 0 0,13 0 0 15,-9 4-8-15,4 3-17 0,0 8 4 0,9 12 1 16,-5 3 12-16,-3 11 0 0,-5 4 0 0,4 12 0 16,-4 6 0-16,0 9 0 0,-4 14 0 0,4 0 0 15,-9 15-8-15,1 0 8 0,4 12 0 0,-4-1-9 0,-5 8 9 0,0 11 0 16,1 1 0-16,-1-5 0 0,-4 4 0 0,5-4 0 15,-1-3 0-15,-3-8 0 16,-1-3 0-16,0-5 0 0,4-10 0 0,1-1 0 0,-1-7 0 16,-4 0 0-16,-4-15 0 0,0 0 0 0,9 0 13 0,-1 0-1 15,-4 0-1-15,9-11 0 0,-5 4 17 0,1-12 4 0,-1 0 1 0,1-11 0 16,3 0-14-16,-3 0-3 16,3 0-1-16,-3-7 0 0,3-4-7 0,5 0 0 15,0 3-8-15,0-11 12 0,0 1-12 0,0-5 0 16,12 5 0-16,-8-1 0 0,13 0-24 0,-5 5 3 15,5-1 0-15,-5 7 0 16,5 8-135-16,-9 4-28 0,5 7-4 0</inkml:trace>
          <inkml:trace contextRef="#ctx0" brushRef="#br0" timeOffset="327.0333">2516 587 864 0,'13'-8'76'16,"-1"1"-60"-16,5 0-16 0,-9-8 0 0,9 11 205 0,-4-7 39 15,0 11 7-15,-1-4 1 0,1 0-85 0,-1 8-18 16,5 0-3-16,-4-1-1 0,0 9-66 0,-5 3-14 16,5-4-2-16,-5 4-1 0,5 3-34 0,-5 1-6 15,-4 0-2-15,0 0 0 0,1-1-20 0,-1 1 0 16,-4-4 0-16,0 0 8 0,0 0 4 0,0 4 2 0,-4-12 0 0,4 4 0 16,0-11-14-16,0 0 0 15,0 0 0-15,0 0 0 0,0 0 9 0,0 0-9 16,0-15 8-16,4 0-8 0,0-3 0 0,0-5 8 15,9 1-8-15,0-4 0 0,-1-1 15 0,5 5-3 16,0 3 0-16,4 4 0 0,0 4-12 0,-4 4 0 16,0-1 0-16,-5 4 0 0,5 8 0 0,-4 4 0 15,-9-5 0-15,4 8 0 0,1 1 12 0,-1 6-4 16,-4-10-8-16,1 11 12 0,-1-4-12 0,-4 3 0 16,4 5 0-16,-4-5 0 0,4 1-128 0,-4 4-32 0,0-1-7 0,4-3-885 15</inkml:trace>
          <inkml:trace contextRef="#ctx0" brushRef="#br0" timeOffset="571.4892">3471 400 1857 0,'-16'-8'82'0,"16"8"18"0,0 0-80 0,0 0-20 15,8-3 0-15,-4-9 0 0,-4 5 65 0,13-4 10 16,4 3 1-16,8-7 1 15,0 0 3-15,9 4 1 0,12-4 0 0,9 0 0 16,-5 4-32-16,5-8-6 0,0 8-2 0,-1-4 0 0,-3 4-25 0,-5-1-4 16,-4 5-2-16,0-4 0 0,-8 3-10 0,0 1 0 0,-9 7-12 0,0-8 12 31,-8 5-91-31,-4-1-10 0,-1 4-3 0,-12 0 0 16,0 0-62-16,0 0-13 0,0 0-2 0,-12-4-1 0</inkml:trace>
          <inkml:trace contextRef="#ctx0" brushRef="#br0" timeOffset="748.338">3981-229 1843 0,'0'-7'40'0,"0"-5"9"0,4 1 2 0,-4 11 1 0,0 0-42 0,0 0-10 15,0 0 0-15,0 0 0 0,8 11 120 0,-4 1 23 16,1 10 4-16,-1 8 1 0,-4 0-36 0,0 4-8 16,0 7 0-16,0 11-1 0,-9-7-38 0,5 11-7 15,0 0-2-15,0-3 0 0,0 7-35 0,4-4-7 0,-5 4-2 16,-3-4 0-16,4 4-12 0,-5 0 0 0,5-4 0 0,-4 7 0 31,-1 1-100-31,1-4-19 0,-5 3-4 0,5 1-1081 0</inkml:trace>
        </inkml:traceGroup>
        <inkml:traceGroup>
          <inkml:annotationXML>
            <emma:emma xmlns:emma="http://www.w3.org/2003/04/emma" version="1.0">
              <emma:interpretation id="{261994D6-BAF2-4180-B3F5-91C9172C55EC}" emma:medium="tactile" emma:mode="ink">
                <msink:context xmlns:msink="http://schemas.microsoft.com/ink/2010/main" type="inkWord" rotatedBoundingBox="9159,592 10336,564 10366,1806 9188,18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727.5743">7007-266 288 0,'0'-12'25'0,"4"5"-25"0,-4-8 0 0,-4 0 0 0,8 7 288 0,-4-10 52 16,4 3 10-16,-4 4 2 0,0-1-193 0,-4 5-39 15,0-8-8-15,-1 11-2 16,5 4-22-16,-4-7-5 0,4 7-1 0,-4 0 0 16,0 7-54-16,-9 1-12 0,1 10-1 0,-5 1-1 15,0 7-2-15,-4 8 0 0,-4 3 0 0,-1 5 0 0,5 6 21 0,0 1 4 16,-4 3 1-16,8 12 0 16,-4-1-29-16,0 1-9 0,-4 11 0 0,4-8 0 0,4-3 8 0,-4 0-8 15,4-1 0-15,0 12 0 16,0-11-22-16,5 3-8 0,-1-3-2 0,1-1-687 15,-1-7-137-15</inkml:trace>
          <inkml:trace contextRef="#ctx0" brushRef="#br0" timeOffset="1469.1721">6220 186 1324 0,'0'0'118'0,"0"0"-94"16,0 0-24-16,0 0 0 0,12-3 56 0,5 3 8 0,4-8 0 0,9 5 1 16,3-1-21-16,9-4-4 15,5-3 0-15,7 0-1 0,1-8 5 0,8 0 2 16,9-3 0-16,4 3 0 0,-5-3 6 0,1 3 0 16,-5 4 1-16,0 4 0 0,-12-4-36 0,-9 4-7 0,-4 3-2 0,-4 4 0 31,-12-3-99-31,-5 7-20 0,-5-4-4 0,-7 8-695 0</inkml:trace>
          <inkml:trace contextRef="#ctx0" brushRef="#br0" timeOffset="2040.1926">7125 478 518 0,'21'-7'23'0,"-13"7"5"0,-8 0-28 0,8 0 0 0,-3 4 0 0,3 3 0 0,-4 4 294 0,-4 4 54 16,0-3 10-16,0 3 2 15,0 7-232-15,0 0-46 0,0 1-10 0,0 3-1 0,0-7-40 0,0 7-8 16,4-7-2-16,1-1 0 16,-5 1-21-16,0-8 9 0,4 1-9 15,-4-9 0-15,0-3 12 0,13 4-4 0,-5-4 0 0,0-4-8 16,5-3 24-16,0-4-3 0,3-1 0 0,1-6 0 16,4 3-11-16,-4 0-2 0,0 4-8 0,0-8 12 0,4 0 0 0,-9 0 0 15,-3 8 0-15,-1-4 0 16,-3 4 24-16,-5 4 5 0,0-5 1 0,-5 5 0 15,-7 7-24-15,-1-8-5 0,0 8-1 0,1-3 0 16,-1 3 1-16,-4 3 0 0,1 5 0 16,-1-8 0-16,0 7-13 0,0 5 0 0,-4-9 0 0,-4 8-10 15,-1 4-134-15,1 4-26 16,0 0-6-16</inkml:trace>
        </inkml:traceGroup>
        <inkml:traceGroup>
          <inkml:annotationXML>
            <emma:emma xmlns:emma="http://www.w3.org/2003/04/emma" version="1.0">
              <emma:interpretation id="{0FCA5A88-99A7-4E0A-9106-6A81F6E020E8}" emma:medium="tactile" emma:mode="ink">
                <msink:context xmlns:msink="http://schemas.microsoft.com/ink/2010/main" type="inkWord" rotatedBoundingBox="12108,1083 14959,1015 14979,1856 12128,192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120.5763">9162 370 1116 0,'4'-19'49'0,"0"4"11"0,0 0-48 0,5-7-12 16,-5-1 0-16,4 5 0 16,5-5 105-16,-5 1 19 0,1 3 4 0,3-3 1 0,1 7-49 0,0-4-9 15,-1 11-3-15,5-10 0 0,-9 10-35 0,1 1-7 16,8 3-2-16,-5 4 0 0,1 7-24 0,-5 5 0 15,1 6 8-15,3 5-8 0,-3 10 0 0,-1 1 0 16,-4 15 0-16,-8-8 0 0,0 8 8 0,-4-1 2 16,-5-3 1-16,0 4 0 0,-3-4 17 0,3-4 4 15,-4 0 1-15,0 0 0 0,0-7 10 0,1-4 1 16,-1 4 1-16,4-16 0 0,0 1-5 0,5 0-2 16,-5-8 0-16,9-4 0 0,0-3-19 0,4-4-4 15,0 0-1-15,0 0 0 0,0-4 2 0,4-11 1 16,0-3 0-16,5-5 0 0,-1-7-6 0,9 0-2 15,0 1 0-15,4-9 0 0,4-3-9 0,5 0 0 16,-5-4 0-16,9-4 0 0,4 4 0 0,-1 0 0 0,1 4 9 0,0 0-9 16,-4 11 0-16,-5 8-10 0,-8 7 1 0,0 3 0 15,-8 12 9-15,4 0 0 0,-9 0 0 0,5 12 0 0,-5 3 0 0,-4 3-8 16,1 12 8-16,-1-4 0 0,-4 1 0 0,0 3 0 16,-4 7 0-16,-1-3 0 15,1 3-8-15,-4 1 8 0,-1 3-8 0,1 0 8 31,0-4-44-31,-5 1-4 0,0 7-1 0,1-8 0 0,-1 1-157 16,0-9-31-16,-8 28-7 0,13-27 0 0</inkml:trace>
          <inkml:trace contextRef="#ctx0" brushRef="#br0" timeOffset="3390.6616">10176 295 1324 0,'0'0'118'0,"0"0"-94"16,0 0-24-16,0 0 0 0,0 0 116 0,-4 15 18 15,-9 7 4-15,0-3 1 0,5 7-61 0,-5 4-12 16,-3-3-2-16,3 2-1 0,0 5-31 0,1-4-5 16,7-4-2-16,-3 4 0 0,4-4 3 0,4-3 1 15,0-8 0-15,0 4 0 0,4-8-14 0,4 4-3 16,-3-4-1-16,3-4 0 0,5 1 10 0,-1-4 3 16,1-4 0-16,0-4 0 0,3 0 16 0,1-3 3 15,-4-4 1-15,8-1 0 0,-4-6-20 0,0-1-3 0,-1-7-1 0,1 3 0 16,0 1-11-16,0-4-9 15,8-4 12-15,-4 0-12 0,4-4-8 0,1 4-9 16,-1-7-2-16,4-1 0 16,1-3-154-16,-1 7-31 0,22-37-7 0,-26 34-1 0</inkml:trace>
          <inkml:trace contextRef="#ctx0" brushRef="#br0" timeOffset="3962.2041">10715 374 518 0,'42'-23'23'0,"-25"8"5"0,8 0-28 0,0 0 0 0,4-3 0 0,1 3 0 0,-1 0 268 0,1 7 48 15,-5 1 9-15,0 7 3 0,1 7-188 0,-10 1-38 16,5 7-7-16,-8 7-2 0,0 0-45 0,-5 5-10 16,-4 3-2-16,1 3 0 0,-5-6-4 15,-5-1-2-15,1 4 0 0,-4 0 0 0,-1-4-2 16,1-4-1-16,-1-3 0 0,5 3 0 0,-4-3 2 0,4-11 1 15,-1 3 0-15,5-11 0 0,0 0-11 0,0 0-3 16,0 0 0-16,0 0 0 0,0 0 7 0,0 0 1 16,0-11 0-16,9-4 0 0,-5-4-12 0,4 0-3 15,5 1 0-15,0-12 0 0,4 3-9 0,4-3 0 16,0-3 0-16,0 3 8 0,8-4 5 0,-4 4 1 0,1-7 0 0,7 11 0 16,-3-1-14-16,-1 9 0 15,-3 6 0-15,3-3 0 16,0 12-24-16,-3 3-4 0,-5 3 0 0,0 12-1 0,-4-3 29 0,-5 14 0 15,-3-7 0-15,-1 7 0 0,-4 4 0 0,-8 3 0 16,4-3 0-16,-8 4 0 0,-1-4 20 0,1 0 9 16,-1 0 3-16,1-4 0 0,-5-4-32 0,1 1 0 15,3-4 0-15,-3-4 0 0,3-4 0 0,5-4 0 0,0 5 0 0,4-12 0 16,0 0 12-16,0 0-3 0,0 0-1 0,0-12 0 0,4 5-8 0,0-4 8 16,5-8-8-16,3 0 8 15,1-7-8-15,4 0 0 0,4-8 0 0,4 0 0 16,0-3 0-16,5 3 0 0,3-11 0 0,1 4 0 15,0 8 0-15,-1-5 0 0,5 8 0 0,-4 4 0 16,-5 4 0-16,1 10 0 0,-5 5 0 0,0 3-11 16,-8 4 11-16,-4 8 16 0,-5 3-4 0,1 0-1 15,-1 4-11-15,-4 4 0 0,-4 3 0 0,0 1 0 0,5-5 0 16,3 12 0-16,-8-15 0 0,0 15 0 16,4-11 0-16,-4 3-9 0,4 1 0 0,1 3 0 15,-5 4-211-15,4-4-41 0,8 23-9 0,5-23-2 0</inkml:trace>
        </inkml:traceGroup>
        <inkml:traceGroup>
          <inkml:annotationXML>
            <emma:emma xmlns:emma="http://www.w3.org/2003/04/emma" version="1.0">
              <emma:interpretation id="{50867D60-E684-4E68-A264-FEF9981B041D}" emma:medium="tactile" emma:mode="ink">
                <msink:context xmlns:msink="http://schemas.microsoft.com/ink/2010/main" type="inkWord" rotatedBoundingBox="15567,974 18802,897 18817,1529 15582,160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250.3319">12634 456 1875 0,'-9'-8'83'0,"9"8"17"0,0 0-80 0,13 0-20 15,-13 0 0-15,17-7 0 0,-5 7 59 0,5-7 7 16,-4-1 2-16,0 1 0 0,-1-1-15 0,5-3-2 15,-4 0-1-15,3-4 0 0,1-4-25 0,0 0-5 16,0 0 0-16,0-3-1 0,-5 0-19 0,1-1 0 16,0-3 0-16,-5 3 0 0,0-3 0 0,1 0 0 15,-5 7 0-15,0-7 0 0,-4 4 30 0,0 7 2 16,0 3 1-16,0 1 0 0,-4 0-17 0,-4 7-3 16,3 4-1-16,-7 0 0 0,3 4-3 0,-3 7-1 0,-9 8 0 0,0 0 0 15,0 11-8-15,0-4 0 0,-5 4 0 0,10 7 0 16,-1 8 0-16,0-7 0 0,8-5 0 0,1 16 0 0,8-12 0 0,-4-3-17 15,0 3 4-15,4 1-739 16,4-8-147-16</inkml:trace>
          <inkml:trace contextRef="#ctx0" brushRef="#br0" timeOffset="4523.6469">13252 213 1728 0,'9'-8'153'0,"8"4"-122"0,-5-3-31 0,9 7 0 15,-4 0 130-15,0 7 20 16,0 5 4-16,0 6 1 0,-5 1-73 0,-3 4-14 16,-5-1-4-16,0 4 0 0,-4 4-41 0,0-7-9 15,0 3-2-15,0 0 0 0,0-7-12 0,-4 7 9 16,-4-7-9-16,3-1 8 0,-3-6-8 0,4-1 10 16,-5-4-10-16,9-7 10 0,0 0-10 0,0 0 0 15,0 0 0-15,0 0 0 0,0 0 36 0,9-3 6 16,-1-5 1-16,5-3 0 0,-1-8-25 0,5 4-5 0,0-7-1 0,4-1 0 15,-4 1-12-15,8-1 0 16,0-7 0-16,1 0 0 16,-1 4-40-16,4-11-10 0,-3-1-2 0,3 5-1 15,5 3-139-15,-5 0-28 0</inkml:trace>
          <inkml:trace contextRef="#ctx0" brushRef="#br0" timeOffset="4675.0704">13913 273 403 0,'9'3'36'0,"-1"-3"-36"0,-8 0 0 0,13 12 0 16,-1-1 314-16,1 4 56 0,4 3 11 0,4 1 3 0,-4-8-220 0,-5 4-44 16,1 4-9-16,-5 0-2 15,5 0-61-15,-9 3-13 0,0 0-3 0,-4-3 0 16,0 0-84-16,-8 3-18 0,0-3-3 0,-1 0-562 16,1-8-112-16</inkml:trace>
          <inkml:trace contextRef="#ctx0" brushRef="#br0" timeOffset="4816.8876">14351-53 2026 0,'0'0'44'0,"0"0"10"0,0 0 2 0,0 0 1 0,-4 11-45 0,-1 4-12 0,1-7 0 0,0 10-599 16,0 5-121-16</inkml:trace>
          <inkml:trace contextRef="#ctx0" brushRef="#br0" timeOffset="5064.2528">15428 18 1324 0,'26'-19'59'0,"-22"12"12"0,4-4-57 0,-4 3-14 0,-4 8 0 0,0 0 0 16,0 0 166-16,0-11 30 0,-4 3 7 0,-4 1 1 15,-5 3-104-15,1 4-20 0,-1 0-4 0,-4 0 0 16,-4 11-35-16,-4-3-6 0,0 7-2 0,-5 4 0 16,1-1-7-16,-1 5-2 0,-8 3 0 0,0 11 0 15,5 1-10-15,-1-1-2 0,5 4-1 0,-1 1 0 16,1-5-11-16,3 4 0 0,10 0 0 0,-1-3 0 31,0-5-136-31,9 1-28 0,-5-4-7 0,9-4-801 0</inkml:trace>
          <inkml:trace contextRef="#ctx0" brushRef="#br0" timeOffset="5364.7662">15748 250 1612 0,'0'0'144'0,"0"0"-116"0,4-7-28 0,-4 7 0 0,0 0 100 0,0 0 13 32,-12 7 3-32,3-3 1 0,-3 11-34 0,-5-8-7 15,4 5-2-15,-4 6 0 0,5-10-18 0,-1 10-3 16,-4-6-1-16,1 3 0 0,-1 0-52 0,4 0-20 15,0-8 1-15,5 4 0 0,0-11 31 0,3 4 5 16,-3 0 2-16,8-4 0 0,0 0-19 0,0 0 0 16,0 0 0-16,0 0 0 0,0 0 0 0,13-8 0 15,3-3 0-15,1 4 0 0,0-5-16 0,4-3-1 0,0 4 0 0,4-8 0 16,5 1 25-16,-5 3 4 16,0 4 2-16,-4-4 0 0,1 3-14 0,-6 9 8 15,1-1-8-15,-4 4 0 0,-13 0 11 0,4 7-11 0,4 5 12 16,-3 3-12-16,-10 3 10 0,1-3-10 0,4 4 8 15,0 0-8 1,-4 3-94-16,0-3-24 0,-5 7-5 0,5-11-1 0</inkml:trace>
        </inkml:traceGroup>
        <inkml:traceGroup>
          <inkml:annotationXML>
            <emma:emma xmlns:emma="http://www.w3.org/2003/04/emma" version="1.0">
              <emma:interpretation id="{0ABCA155-3412-4DA1-9044-6F3B0D3DB013}" emma:medium="tactile" emma:mode="ink">
                <msink:context xmlns:msink="http://schemas.microsoft.com/ink/2010/main" type="inkWord" rotatedBoundingBox="19610,513 21624,466 21665,2193 19650,224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829.5359">17318-248 2545 0,'0'0'56'0,"8"0"11"0,-8 0 2 0,9 0 3 0,-1 8-57 0,1-4-15 0,-5 11 0 0,4 3 0 16,-3 1 56-16,-1 0 8 0,0 11 1 0,0 3 1 16,-8 5-31-16,8-1-7 0,0 1 0 0,1-1-1 15,-1 8-27-15,0 0 0 0,4-4 0 0,-3 0 0 16,-1 0 0-16,-4-3 0 0,0-5 0 0,0-3 0 16,4 0-148-16,-8-3-36 0,-5-1-6 0,5 0-2 15</inkml:trace>
          <inkml:trace contextRef="#ctx0" brushRef="#br0" timeOffset="5612.7074">16657-472 2649 0,'0'0'58'0,"13"4"12"0,4-4 2 0,0 7 4 0,-17-7-61 0,8 7-15 0,0 8 0 0,5 0 0 0,-5 4 54 0,-3 7 8 15,3-7 2-15,1 11 0 0,-5 0 0 0,0 4 0 16,-4-1 0-16,4 5 0 0,0 3-64 0,1 4-15 16,-1 0-1-16,-4 0-1 0,4-4 27 0,0 4 6 15,0 0 0-15,-4 0 1 0,-4-1-17 0,0-2 0 0,4 3 0 0,0-8 0 31,-13-3-150-31,9 3-34 0,0 1-6 0,4-9-1000 0</inkml:trace>
          <inkml:trace contextRef="#ctx0" brushRef="#br0" timeOffset="6242.7977">17933 100 2188 0,'0'0'97'0,"0"0"20"0,0 0-93 0,0 0-24 0,8 12 0 0,0-5 0 16,1 8 48-16,-1 0 6 0,-4 4 1 0,1-8 0 0,-1 8-37 0,0-1-7 31,4 1-2-31,1-4 0 0,-1 4 3 0,-3-12 1 15,7 5 0-15,1-5 0 0,4 4-13 0,4-11-18 16,-5 0 4-16,1-7 1 0,9 3 29 0,-5-3 5 16,4-5 2-16,4-3 0 0,1 4-37 0,3-8-7 15,-3 1-2-15,4 3 0 0,3 3 70 0,-3 1 13 0,0 8 4 0,-1 3 0 16,-3 3-64-16,-1 8 0 16,5 8-9-16,-9 7 0 0,1-3 9 0,-5 11 12 0,-5-1-2 0,1 8-1 15,-4 4 24-15,-5-7 5 0,-8 10 1 16,-4 5 0-16,-4-1-11 0,-5 4-3 0,-4 0 0 0,0 4 0 15,-8-7 1-15,-4 3 0 0,-1-7 0 0,-8 3 0 16,0-15-26-16,1 8 0 0,-1-7 0 0,4-12 0 16,5 0 9-16,-1-7-9 0,5-4 10 0,0 0-10 15,4-4 12-15,4-4-3 0,-4-7-1 0,8 0 0 16,5 0-8-16,-1-7 12 0,1 0-12 0,4-5 12 16,4 1 20-16,0-4 5 0,4-4 1 0,4 1 0 15,5-5-30-15,8 1-8 0,4-1 0 0,9-7 0 0,4-3-16 0,4-1-5 0,4-3-1 0,9-5 0 31,0 5-134-31,3 0-26 0,1-8-6 0,-12 11 0 0</inkml:trace>
        </inkml:traceGroup>
        <inkml:traceGroup>
          <inkml:annotationXML>
            <emma:emma xmlns:emma="http://www.w3.org/2003/04/emma" version="1.0">
              <emma:interpretation id="{36332427-C560-4848-877A-9E1062C1EFA6}" emma:medium="tactile" emma:mode="ink">
                <msink:context xmlns:msink="http://schemas.microsoft.com/ink/2010/main" type="inkWord" rotatedBoundingBox="24012,712 28114,615 28139,1663 24037,176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7583.0668">22726-120 1670 0,'4'-8'148'0,"-4"8"-118"0,0 0-30 0,13 4 0 0,-4 0 120 0,-1 7 19 15,-4 4 3-15,0 7 1 16,-4 8-70-16,-4 4-13 0,0 11-4 0,-4 3 0 15,-1 5-17-15,-4 3-4 0,1 0-1 0,-1 0 0 0,1-7-10 0,-5 3-1 16,4-11-1-16,-4 8 0 0,5-11-14 0,-5 3-8 16,4-8 8-16,1 5-8 15,-1-16 36-15,5 1 4 0,-1-8 0 0,1 0 0 0,-1-4-23 16,5-4-4-16,4-7-1 0,0 0 0 0,0 0-3 0,0 0-1 16,-4-11 0-16,4 0 0 0,0-11 8 0,0-1 0 15,8-3 1-15,5-12 0 0,4-3-17 0,4 0 0 16,8-11 0-16,9-4 0 15,0-4-17-15,13-8-7 0,7-3-2 0,10 0 0 16,-9-4-25-16,4 15-5 0,-8 8 0 0,-1 7-1 16,-7 4 20-16,-10 11 4 0,-11 11 1 0,-5 8 0 0,-9 3 24 0,-12 8 8 15,9 12 0-15,-5 3 0 0,-8 3 0 0,-5 1 11 0,-3 4 0 0,-9 7 0 0,-5-1-2 0,-3 9 0 16,-9-8 0-16,-8 7 0 0,-5 4-9 0,1 1 0 31,-1 2 0-31,-3 1 0 16,3-7-95-16,5-1-24 0,4-3-5 0,0 0-877 0</inkml:trace>
          <inkml:trace contextRef="#ctx0" brushRef="#br0" timeOffset="7991.264">23475-105 1713 0,'30'-12'76'0,"-22"12"16"0,-8 0-74 0,13 8-18 0,0-4 0 0,-1 7 0 0,-8 4 88 0,1 7 13 16,-1 1 3-16,-4 10 1 15,-4-3-32-15,-1 8-6 0,1 7-2 0,-4 0 0 0,-1-1-25 0,1 5-4 16,-5-4-2-16,5-4 0 0,-5 0-6 0,1-3-2 16,-1-8 0-16,0 3 0 0,-3-3-7 0,3-3-2 15,0 3 0-15,-4-16 0 16,5 5 12-16,-1-4 3 0,5 0 0 0,-5-11 0 16,5 3-10-16,4-7-2 0,4 0 0 0,-9 0 0 0,5-3-6 15,4-5-2-15,-4-3 0 0,4-4 0 0,4-8 1 0,0-3 0 16,0 0 0-16,5-11 0 0,3-5-5 0,5 1-8 0,0-15 11 0,4-7-11 15,9 6 0-15,-1-6 0 16,5 7-15-16,4-12 5 0,-1 16 10 0,6-4 0 16,3 0 0-16,0 11 8 15,-4-4-44-15,0 8-9 0,-4 11-2 0,-4 4 0 0,0 7 27 0,-9 8 4 16,-4 11 2-16,0 4 0 0,-9 10 14 0,1-2-12 16,-4 14 12-16,-9 0-12 0,0 0 12 0,-9 8 0 15,-4 0 0-15,1 3 0 0,-5-3 8 0,-4 3-8 16,0 1 9-16,-17-1-9 0,0 4 0 0,-8-3 0 0,0-1 0 0,-5 1 0 31,-4 3-202-31,5-15-46 0</inkml:trace>
          <inkml:trace contextRef="#ctx0" brushRef="#br0" timeOffset="8269.5724">24288-323 2019 0,'0'0'89'15,"12"8"19"-15,1 3-86 0,0 8-22 0,-1 0 0 0,1-1 0 16,-5 9 66-16,1-5 9 0,-1 12 1 0,-4-4 1 16,-4 3-26-16,0-3-6 0,0 4-1 0,5-4 0 15,-5 0-15-15,0-4-3 0,-9 0-1 0,5-3 0 16,0-8 3-16,-1 3 0 0,1-14 0 0,-4 11 0 16,4-15 2-16,4 0 1 0,0 0 0 0,0 0 0 0,0 0 3 0,0 0 1 15,0 0 0-15,0 0 0 0,0 0-17 0,4-11-3 16,4 3-1-16,1-7 0 0,-5 0-23 0,4 8-5 15,1-12-1-15,3 8 0 0,1-8 26 0,0 4 5 16,-1-3 0-16,5-1 1 0,-4 0-27 0,4 0-6 0,-5 1 0 0,9-1-845 31,0-3-169-31</inkml:trace>
          <inkml:trace contextRef="#ctx0" brushRef="#br0" timeOffset="8553.8608">24860-203 1209 0,'0'0'108'0,"0"11"-87"15,4 4-21-15,-4-3 0 0,5 6 68 0,-5 1 10 16,4-11 2-16,-4 10 0 0,8 1-24 0,-4 0-4 0,1-8 0 0,-1 8-1 16,4-4-11-16,1 3-1 0,3-6-1 0,5-1 0 15,-9 0-18-15,5 0-4 0,0 0-1 0,4-7 0 16,-5 0-5-16,1 7-1 0,-1-11 0 0,5 0 0 16,-4 0 31-16,0-7 7 0,-5 3 1 0,5-4 0 15,-5-3-14-15,5 0-2 0,-1-4-1 0,-8 0 0 16,5 4 6-16,-1-8 2 0,1 0 0 0,-1 1 0 15,-4-1-19-15,-4 0-3 0,0 4-1 0,0 4 0 16,-8-8-5-16,4 8-2 0,-9-4 0 0,0 8 0 0,1 3 13 0,-9-4 2 16,0 8 1-16,-5 8 0 15,1-8-91-15,0 7-18 0,0 5-4 0,-5 6-939 0</inkml:trace>
          <inkml:trace contextRef="#ctx0" brushRef="#br0" timeOffset="7206.7432">21826-34 1382 0,'25'-12'123'0,"0"-3"-99"0,-8 1-24 0,-4-5 0 16,-9 4 100-16,4-4 16 0,-8 4 2 0,0 0 1 16,4 0-31-16,-8 4-7 0,0 0-1 0,0 3 0 15,-5 1-44-15,-3-1-8 0,-5 5-3 0,0 3 0 16,-4 0-25-16,-8 7-9 0,-5 4 0 0,-8 8 0 15,-13 3 9-15,0 12 0 0,1-8 0 0,-1 12-8 16,0 3 8-16,1 0 16 0,3 0-4 0,1 4-1 0,-1 0 42 0,9 0 9 0,4-8 2 0,13 1 0 31,8-8-37-31,0 3-7 0,0-6-2 0,5-5 0 16,7 4-18-16,5-7 0 0,9-8 0 0,3 0 0 0,5 1 0 0,9-12 0 16,7 0 0-16,1-8 0 0,0 1 0 15,3-4 0-15,1-4 0 0,4-4 0 0,1-4 13 0,-1-3-4 16,-5-11-1-16,6-4 0 0,-1-1-8 0,-9-3 0 15,-3 8 0-15,3-8 0 0,-3 4-16 0,-1 7 5 16,-3 4 1-16,-5 4 0 0,0 7-3 0,-9 1-1 16,-3 7 0-16,3 3 0 0,-12 8 62 0,0 0 13 15,0 0 3-15,0 11 0 16,0 8-78-16,0 7-15 0,0-7-3 0,0 18-1 0,-4-11 33 0,0 16 0 16,8-1 0-16,0 4 0 0,1-4-14 0,-1 4 1 15,4-8 0-15,1 1-731 16,-5-1-145-16</inkml:trace>
        </inkml:traceGroup>
        <inkml:traceGroup>
          <inkml:annotationXML>
            <emma:emma xmlns:emma="http://www.w3.org/2003/04/emma" version="1.0">
              <emma:interpretation id="{78A5846E-2D9F-4B6F-91CD-43FD3ABC45D7}" emma:medium="tactile" emma:mode="ink">
                <msink:context xmlns:msink="http://schemas.microsoft.com/ink/2010/main" type="inkWord" rotatedBoundingBox="28433,343 32217,254 32243,1343 28459,1432"/>
              </emma:interpretation>
              <emma:one-of disjunction-type="recognition" id="oneOf6">
                <emma:interpretation id="interp6" emma:lang="" emma:confidence="1">
                  <emma:literal>e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a</emma:literal>
                </emma:interpretation>
                <emma:interpretation id="interp9" emma:lang="" emma:confidence="0">
                  <emma:literal>p</emma:literal>
                </emma:interpretation>
                <emma:interpretation id="interp10" emma:lang="" emma:confidence="0">
                  <emma:literal>(</emma:literal>
                </emma:interpretation>
              </emma:one-of>
            </emma:emma>
          </inkml:annotationXML>
          <inkml:trace contextRef="#ctx0" brushRef="#br0" timeOffset="10955.2186">28896 104 1267 0,'13'-11'112'0,"0"11"-89"0,-5-8-23 0,9 5 0 0,4 3 139 0,0-4 23 0,0 0 5 0,0-3 1 16,0-1-96-16,4 4-20 0,0-3-3 0,-3 0-1 16,3-5-57-16,-4 1-12 0,-4 4-3 0,4-8 0 15,-4 0 65-15,-5 0 13 0,1 3 2 0,-5-6 1 16,1-1 1-16,-1 4 0 0,-4 4 0 0,-4 0 0 0,0 3 4 0,-8-7 1 15,-5 11 0-15,1-3 0 0,-1 3-29 0,-4 8-6 16,0 3 0-16,0 1-1 0,-4 7-27 0,5 0-16 16,-5 4 3-16,4 7 0 0,4-8 41 0,-4 9 8 0,5 3 1 0,3-8 1 15,1 8-23-15,4 0-5 0,-1 0-1 0,-3 4 0 16,4-8-9-16,0 4 0 16,4-4-10-16,4 4 10 15,4-8-193-15,1-3-33 0,12 15-6 0,0-16-2 0</inkml:trace>
          <inkml:trace contextRef="#ctx0" brushRef="#br0" timeOffset="8817.219">25491-195 2188 0,'21'-8'48'0,"0"-7"11"0,1 0 1 0,-1-7 1 0,12 3-49 0,5-3-12 0,-8 3 0 0,7-3 0 15,-3 7 54-15,-4 0 8 0,-5 3 2 0,0 12 0 16,-8-7-52-16,4 14-12 0,-4-7 0 0,-9 19 0 15,5 0 54-15,-5-1 8 16,-4 1 2-16,5 7 0 0,-5 4-52 0,0-3-12 0,1-1 0 0,-1 4 0 16,4-8 0-16,1 12 0 15,-5-8 0-15,4 0 0 0,1 4 0 0,-5-11 0 16,0 3 0-16,0-3 0 16,0 3-48-16,-4-3-13 0,-4 0-3 0,4 0-682 0,-4-1-137 0</inkml:trace>
          <inkml:trace contextRef="#ctx0" brushRef="#br0" timeOffset="9012.0366">26354-435 1785 0,'0'0'159'0,"0"0"-127"0,0 0-32 0,-8 11 0 16,-1 1 63-16,5 3 6 0,-4 7 2 0,-9 12 0 16,-8-8 9-16,-5 8 1 15,-3-1 1-15,-10 5 0 16,1-1-47-16,-4 8-10 0,4-7-1 0,0 6-1 0,4 1-23 0,0-3 0 15,-4 2 0-15,4 1 0 16,4-7-18-16,5-5-8 0,0 1-2 0,-1-8 0 16,1 1-162-16,8-9-33 0</inkml:trace>
          <inkml:trace contextRef="#ctx0" brushRef="#br0" timeOffset="9195.9884">26607-109 2188 0,'0'0'48'0,"0"0"11"0,0 0 1 0,0 0 1 0,-4 4-49 0,-1 7-12 0,-3 4 0 0,4 0 0 0,-9 3 57 0,5 1 9 16,-1 7 2-16,1-3 0 15,-5 3-44-15,9 4-9 0,-4-4-2 0,8 0 0 16,-5-3-13-16,1-4-13 0,4 3 2 0,4-11-718 16,-4 4-144-16</inkml:trace>
          <inkml:trace contextRef="#ctx0" brushRef="#br0" timeOffset="9313.3655">26847-581 1299 0,'0'0'57'0,"0"0"13"16,0 0-56-16,0 0-14 0,-5 19 0 0</inkml:trace>
          <inkml:trace contextRef="#ctx0" brushRef="#br0" timeOffset="9874.4191">27082-233 1342 0,'0'0'60'0,"13"12"12"0,0-5-58 0,-1 4-14 16,-3 0 0-16,-1 4 0 0,0-3 88 0,1 6 16 0,-1 1 2 0,-4 0 1 0,-4 7 17 0,0-7 3 15,5-1 1-15,-5 5 0 16,0-1-52-16,0 1-9 0,0-4-3 0,0-1 0 16,4-3-51-16,-4-7-13 15,0 3 0-15,0-11 0 0,0 0 54 0,0 0 8 0,0 0 2 16,0 0 0-16,0 0-52 0,0 0-12 0,4-15 0 0,0 0 0 16,1 0 54-16,-1-4 8 0,0 1 2 0,4-1 0 15,1-7-52-15,3 3-12 0,1-3 0 16,4 0 0-16,0 0 0 0,4 3 0 0,0-3 0 0,4 7 0 15,0 1 0-15,1 3 0 0,-1 3 0 0,-4 12 0 16,4-7 0-16,-12 7 0 0,-5 7 0 0,5-7 0 16,-5 8 0-16,1-1 0 0,-1 8 0 0,-4 0 0 15,5 4 0-15,-5 0 0 0,-4-1 0 0,0 1 0 16,0 0 0-16,-4 0 0 0,-1-4 0 0,-3-1 0 16,4 1 0-16,-5 4 0 0,5-8 0 0,-4 1 0 0,4 3 0 0,-1-12 0 15,1 5 0-15,4-8 0 0,-4 11 0 0,4-11 0 16,0 0 0-16,0 0 0 0,0 0 9 0,0 0-1 15,0 0 0-15,0 0 0 0,8-4-8 0,5-7 12 16,0 4-12-16,3-8 12 0,5 0-21 0,-4-4-4 16,4 4-1-16,0 4 0 0,5-8 14 0,-5 0 0 15,0 4 0-15,-4 4 0 0,-1-4 0 0,1 11 0 16,-4-11 0-16,-5 12 0 0,1-5 0 0,-9 8 0 16,4-4 0-16,-4 4 0 0,0 0 0 0,4 12 0 15,0-5 0-15,1 4 0 0,-5 8 0 0,4-8 0 16,0 4 0-16,-4 4 0 0,0 0 0 0,0-1 0 15,-4 1 0-15,0 0 0 16,-1 0-208-16,1-1-38 0,-9-3-8 0,5 0-2 0</inkml:trace>
          <inkml:trace contextRef="#ctx0" brushRef="#br0" timeOffset="10296.9285">28164-27 1638 0,'17'-19'36'0,"-5"4"7"0,1 4 1 0,4 0 3 0,0-4-38 0,-5 4-9 0,5 0 0 0,-4 3 0 0,-5-11 73 0,1 8 13 16,-1 4 2-16,-4-1 1 16,-4 8-20-16,0 0-4 0,0 0-1 0,0 0 0 15,0 0 0-15,0 0 0 0,0 0 0 0,0 0 0 16,-8-4-51-16,-1 4-13 0,-3 0 0 0,-1 0 0 16,1 4 0-16,3 4 0 0,-4-8 0 0,1 0 0 15,-1 3 0-15,5 1 0 0,-1 0 0 0,1 3 0 0,0-3 0 0,-1 4 0 16,1 3 0-16,-1-4 0 0,5 5 0 0,-4-1 0 15,3 0 0-15,-3 0 0 0,8-3 0 0,-4 3 0 16,0-4 0-16,-1 1 0 0,5-8 0 0,0 0 0 16,0 0 0-16,0 0 0 0,0 11 0 0,0-11 0 15,0 0 0-15,0 0 0 0,0 0 54 0,0 0 8 16,0 0 2-16,0 0 0 16,0 0-103-16,0 0-20 0,0 0-4 0,13 0-1 0,0 0 52 0,-5 0 12 15,5 0 0-15,-1-11 0 0,1 7 0 0,0 0 0 0,-1-7 0 0,5 4 0 16,-4-1 48-16,4-3 13 15,-5 0 3-15,1 3 0 0,-1 1-52 0,1-4-12 0,-9 3 0 0,5 8 0 16,-9 0 0-16,0 0 0 0,0 0 0 0,0 0 0 16,0 0 0-16,0 0 0 0,0 0 0 0,4 8 0 15,-4 3 0-15,0 4 0 0,-9 0 0 0,1 0-782 16,-5 3-159-16</inkml:trace>
          <inkml:trace contextRef="#ctx0" brushRef="#br0" timeOffset="10467.5739">28539-248 2059 0,'16'-30'91'0,"-3"23"19"0,4-4-88 0,4 3-22 16,0-11 0-16,4 8 0 0,5 4 90 0,3-4 14 16,1 3 2-16,4 1 1 15,0-1-91-15,-5 4-16 0,1 4-8 0,0 0 8 16,-1 0-110-16,-3 0-14 0,-1 0-4 0</inkml:trace>
          <inkml:trace contextRef="#ctx0" brushRef="#br0" timeOffset="10666.5855">29069-727 1958 0,'0'0'43'0,"0"0"9"0,0 0 1 0,4 11 3 0,-4 4-45 0,-4 8-11 0,0 3 0 0,-5 8 0 0,5-4 66 0,0 7 11 31,-5 8 3-31,1 0 0 0,-5-4-26 0,-4 12-5 16,1-9-1-16,-5 16 0 0,-5 0-2 0,1-11-1 0,-4 3 0 0,3 4 0 0,1-14-45 0,0-1 0 16,0 0 0-16,-1 0 0 15,5-7-193-15,-4-4-35 0</inkml:trace>
        </inkml:traceGroup>
      </inkml:traceGroup>
      <inkml:traceGroup>
        <inkml:annotationXML>
          <emma:emma xmlns:emma="http://www.w3.org/2003/04/emma" version="1.0">
            <emma:interpretation id="{D9567D95-0701-4BAA-A999-5EF76BB406D2}" emma:medium="tactile" emma:mode="ink">
              <msink:context xmlns:msink="http://schemas.microsoft.com/ink/2010/main" type="line" rotatedBoundingBox="3569,2516 26376,1843 26432,3718 3624,4391"/>
            </emma:interpretation>
          </emma:emma>
        </inkml:annotationXML>
        <inkml:traceGroup>
          <inkml:annotationXML>
            <emma:emma xmlns:emma="http://www.w3.org/2003/04/emma" version="1.0">
              <emma:interpretation id="{17DFA2A0-EFCB-43E8-8B24-88577F0E91EE}" emma:medium="tactile" emma:mode="ink">
                <msink:context xmlns:msink="http://schemas.microsoft.com/ink/2010/main" type="inkWord" rotatedBoundingBox="3569,2516 8243,2378 8289,3937 3615,407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3212.7762">2836 2084 1728 0,'8'-34'76'0,"-4"16"16"0,1 6-73 0,-5 5-19 0,4-4 0 0,-4 11 0 0,0 0 89 0,0 0 15 16,-4 15 2-16,-5 11 1 15,1 11-53-15,-5 4-10 0,1 8-3 0,-5-4 0 0,0 4 6 0,4-1 1 0,5 1 0 0,-5 7 0 16,1-3-29 0,-1 6-6-16,9 5-1 0,0-4 0 0,-1 0-12 0,1-8 0 15,4 4-12-15,0-7 12 16,0 3-143-16,-4-3-21 0,0-4-5 0</inkml:trace>
          <inkml:trace contextRef="#ctx0" brushRef="#br0" timeOffset="13490.6721">3223 2507 1958 0,'0'0'87'0,"0"0"17"0,0 0-83 0,-4 7-21 0,0 1 0 0,4 3 0 15,-5 0 20-15,5 12-1 0,0-4 0 0,-4-1 0 16,4 8-3-16,-4 1 0 16,4 3 0-16,-4 0 0 0,0 0-4 0,4-4-2 15,0-4 0-15,0 1 0 0,0-5-2 0,0-3-8 0,4 0 12 0,0-7-4 16,0-1 9-16,5-3 2 0,-1 0 0 0,0-8 0 16,1-3 25-16,8-5 4 0,-5-3 2 0,9-3 0 15,-4-5-14-15,4-3-2 0,0 0-1 0,5-4 0 16,-1 7-17-16,0-10-3 0,-8 6-1 0,8 1 0 15,0 4-76-15,-4-1-16 16,1 5-4-16,-1-5-968 0</inkml:trace>
          <inkml:trace contextRef="#ctx0" brushRef="#br0" timeOffset="13695.353">3905 2271 1976 0,'12'-11'88'0,"-3"7"17"0,4 0-84 0,8 1-21 16,4-1 0-16,4-3 0 0,5-5 72 0,8 1 9 0,0-4 3 0,9 4 0 16,3-8-23-16,-3 0-4 15,4 1-1-15,-5 3 0 0,-4 0-48 0,-4 4-8 0,-8-1 0 0,0 5 0 32,-5-1-36-32,1 1 0 0,-9-1 0 0,0 8 0 15,-4 0-159-15,-9 0-31 0,0 0-6 0</inkml:trace>
          <inkml:trace contextRef="#ctx0" brushRef="#br0" timeOffset="13946.3309">4578 1414 2034 0,'0'0'44'0,"0"0"10"0,0 0 2 0,0 0 1 0,4 15-45 15,1 0-12-15,3 8 0 0,-4 6 0 0,-4 5 76 0,5 7 12 0,-10 4 4 0,1 4 0 16,-4 3-24-16,-1-3-4 0,-3 7 0 0,-5 4-1 15,4 4-23-15,-4 3-4 0,-4-3 0 0,4 3-1 16,5 0-35-16,-9-3 0 0,0 0 0 0,0-1 0 16,0 1-70-16,0 7-21 0,0 0-4 15,0-4-653-15,-1-3-130 0</inkml:trace>
          <inkml:trace contextRef="#ctx0" brushRef="#br0" timeOffset="14110.452">4936 2537 2329 0,'-4'0'103'0,"4"4"21"0,4-1-99 0,0 9-25 16,0-1 0-16,5-4 0 0,-5 12 49 0,4-4 5 0,-3 4 1 0,-1 7 0 16,4-4-2-16,-3 8 0 15,3-7 0-15,0 7 0 0,1 0-42 0,-5 0-11 16,0 0 0-16,5-4 0 15,-5-4-49-15,0-3-12 0,0 0-3 0,0-1-703 0,1-10-141 0</inkml:trace>
          <inkml:trace contextRef="#ctx0" brushRef="#br0" timeOffset="14245.1076">5298 2013 2073 0,'0'0'184'0,"0"0"-147"0,0 0-29 0,0 0-8 15,4 11 0-15,-4 0 0 0,4 8 0 0,1 0-615 16,-5 3-121-16</inkml:trace>
          <inkml:trace contextRef="#ctx0" brushRef="#br0" timeOffset="12603.531">1460 2297 979 0,'-13'-30'87'0,"9"23"-70"0,-5-4-17 0,5 0 0 0,-4-1 99 0,-1 1 16 16,-3 4 3-16,3-1 1 15,-8 1-65-15,1 7-13 0,-1 0-2 0,-4 3-1 16,-5 1-21-16,-7 0-4 0,-1 7-1 0,-4 4 0 0,0 0-12 0,-4 4 0 16,-4 7 8-16,0-7-8 15,-1 3 0-15,5 4 0 0,0-3 0 0,4-5 0 0,0 5 11 16,1 3 5-16,7-7 2 0,5 3 0 0,-5-3 2 16,9 3 1-16,9-3 0 0,3-8 0 0,9 1-21 0,0-5 8 15,17 4-8-15,4-3 0 0,13-4 16 0,-5 3-2 16,9-3 0-16,9 3 0 0,3 1-14 0,-4 3 0 15,-4 4 0-15,0 0 0 0,-4 4 0 0,0 3 0 16,-8-3 8-16,-5 3-8 0,0 1-12 0,-12-1-4 16,-1-3-2-16,-3 0 0 0,-5 3 30 0,-4-3 5 15,-4-4 2-15,0 0 0 0,-9 0 33 0,5 0 6 16,-9 0 2-16,0-4 0 0,0 0-23 0,-4 0-4 16,0 1-1-16,4-1 0 0,0 0-20 0,1-4-12 15,-6-3 12-15,6 4-12 0,-10-1 0 0,10 4-22 16,-5-3 3-16,4 3-607 15,4-3-122-15</inkml:trace>
          <inkml:trace contextRef="#ctx0" brushRef="#br0" timeOffset="12933.4944">2028 2758 1267 0,'8'-15'112'0,"-8"15"-89"0,0-11-23 0,4 3 0 15,1 1 79-15,-5 7 11 0,0 0 2 0,0 0 1 16,0 0-5-16,0 0-2 0,0 0 0 0,-5 7 0 16,-3 1-54-16,-5 7-12 0,5 3-1 0,-5 8-1 15,1 1-6-15,3-1-2 0,-3 4 0 0,3-4 0 0,1-4-10 0,-1 1 0 16,5-4 0-16,4-1 0 0,-4 1 0 0,8-8 0 16,5 0 0-16,-5-3 0 0,0-1 0 0,4-3 0 15,5 0 0-15,0-4 0 0,-5-4 0 0,5 0 8 16,4 1-8-16,-1-9 8 0,1-3 3 0,4-3 0 15,5-1 0-15,-10 0 0 0,5-3 5 0,-4 3 0 16,0 0 1-16,-8-3 0 0,3 3 2 0,-3-3 0 16,-5 3 0-16,-4 4 0 0,0-4 3 0,0 8 1 15,-4 4 0-15,-1-1 0 0,-7 5-14 0,12 3-9 0,-9 0 12 0,-3 3-12 32,-5 5-97-32,4 3-27 0,5 0-4 0</inkml:trace>
        </inkml:traceGroup>
        <inkml:traceGroup>
          <inkml:annotationXML>
            <emma:emma xmlns:emma="http://www.w3.org/2003/04/emma" version="1.0">
              <emma:interpretation id="{C086B53E-F8EC-4758-BB84-62225D9A2D1C}" emma:medium="tactile" emma:mode="ink">
                <msink:context xmlns:msink="http://schemas.microsoft.com/ink/2010/main" type="inkWord" rotatedBoundingBox="8880,3217 10404,3172 10419,3684 8895,372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4959.6584">6708 2230 2188 0,'8'-11'97'0,"1"3"20"0,3 5-93 0,1 3-24 16,8 3 0-16,0 5 0 0,0 3 53 0,0 0 7 16,-4 4 0-16,4 4 1 0,0 3-15 0,-4-3-3 15,-4 0-1-15,-5 3 0 0,0 1-32 0,-3-1-10 16,-1 4 0-16,-4-7 0 0,-4 0 13 0,-1 0-4 16,-3-5-1-16,4-6 0 0,0 3-8 0,-1-7 0 15,5-4 0-15,0 0 0 0,0 0 0 0,0 0 0 0,5-11 0 0,3-1 0 16,5-6 27-16,3-5 6 0,1 1 2 0,8-4 0 15,-3-1-22-15,3 1-4 0,4-4-1 0,1 0 0 0,-5 8 4 0,0-1 0 32,5 5 0-32,-9 7 0 0,4 3 32 0,-8 4 6 0,4 4 2 0,-4 8 0 15,4-1-32-15,-4 8-7 0,-1 4-1 16,1 3 0-16,4-3-12 0,-4 7 0 0,-4 1 0 0,-1 2 0 16,1 5 0-16,0-4 0 0,-9 4 0 0,0 3 0 31,0 1-123-31,-4 3-27 0,4-4-6 0,-8-7-1029 0</inkml:trace>
          <inkml:trace contextRef="#ctx0" brushRef="#br0" timeOffset="14594.5268">6018 2294 1825 0,'0'0'80'0,"0"0"18"0,0 0-78 0,-5 15-20 0,1 7 0 0,-4 4 0 15,4 0 57-15,-5 4 8 16,-3 4 2-16,3 0 0 0,5-4-11 0,0 0-3 16,-5 3 0-16,5-3 0 0,4-4-26 0,-4 1-6 15,4-1-1-15,0-4 0 0,0-3-9 0,0-11-3 16,4-1 0-16,-4-7 0 0,0 0 23 0,13 4 4 15,-1-4 1-15,5-8 0 0,0-3-22 0,0 0-4 16,0-4-1-16,4-4 0 0,0-3 3 0,-4-1 1 16,-1-3 0-16,5 4 0 0,-4-16 7 0,-4 8 2 0,0 0 0 0,-5 0 0 15,5 0-2-15,-9 0 0 0,0 8 0 0,0 0 0 0,-8 7-1 0,4 3-1 32,0-6 0-32,-4 6 0 0,4 9-3 0,0 3-1 0,-9-4 0 0,1 4 0 15,-9 7-22-15,5 5-5 0,-10-5-1 0,6 12 0 31,-5 3-139-31,-5 1-28 0,-3 3-6 0</inkml:trace>
        </inkml:traceGroup>
        <inkml:traceGroup>
          <inkml:annotationXML>
            <emma:emma xmlns:emma="http://www.w3.org/2003/04/emma" version="1.0">
              <emma:interpretation id="{25C752AA-C913-4954-AF02-D778B16A8E41}" emma:medium="tactile" emma:mode="ink">
                <msink:context xmlns:msink="http://schemas.microsoft.com/ink/2010/main" type="inkWord" rotatedBoundingBox="12183,2740 13481,2701 13513,3802 12215,384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0172.0487">9751 2466 1152 0,'0'0'51'0,"4"-11"10"0,-4 3-49 0,4-7-12 0,-4 4 0 0,4 3 0 16,-4-3 95-16,5 0 16 0,-1 3 3 0,0 1 1 15,0-1-63-15,-4 1-12 0,4-4-2 0,1 3-1 16,-5 8-10-16,4-7-3 16,0 3 0-16,0 0 0 0,0-3-8 0,-4 7-3 0,0 0 0 0,0-4 0 15,0-3-1-15,0-1-1 0,0 1 0 0,0 7 0 0,-8-4-11 0,0 4 10 16,-1 0-10-16,-8 0 10 0,1 0-10 0,-5 4 0 16,-5 3 0-16,-3 1 8 0,-1-1-8 0,-3 4 0 0,-1 1 0 0,5-1 0 15,-1 4 0-15,1 0 0 16,-1 3 0-16,1 5 0 0,-1 3 0 0,1 0 8 15,8 0-8-15,-5 8 8 0,1 0-8 0,8-4 0 16,5-4 0-16,8 0 0 0,-1 0 0 0,5-7 0 16,9 0 0-16,-5-4 0 0,4-4 12 0,1-3-4 15,3-1 0-15,1-3 0 0,4-8 19 0,0-3 3 16,0-5 1-16,-1 1 0 0,1-8-9 0,4 1-2 16,0-5 0-16,5 4 0 0,-5-3-8 0,4 0-1 15,-4-5-1-15,4 5 0 0,-8-1-2 0,4 1-8 16,-8 3 12-16,4 1-4 0,-5 6 4 0,-3 5 0 15,-1 3 0-15,-8 4 0 0,0 0-1 0,0 0 0 16,4 15 0-16,5 4 0 0,-9-1-11 0,4 9 0 0,0-5 9 0,-4 4-9 16,4 1 0-16,0-1 8 15,-4 0-8-15,5-4 0 0,-5 1 0 0,4-8 0 0,0 0 0 0,-4-4 0 16,0-11 0-16,0 0 0 0,0 0 0 0,0 0 0 16,13 4 8-16,-5-4-8 0,1-4 10 0,-1-3-10 0,5-1 9 0,-1-11-9 15,9 4 8-15,0-3-8 0,0-5 0 0,9 1 0 16,-1-8 8-16,9 0-8 15,-4-4 0-15,4-3 0 0,4-1 0 0,-4-3 0 0,0 0 0 0,-5-4 0 16,1-7 0-16,4-4 0 16,-5 3 0-16,-7-7 0 0,3 4 0 0,1-4 0 15,-5 12 0-15,4 3 0 0,-3 0-14 0,-5 0 5 16,0 15 9-16,-5 4-8 0,-3 7 8 0,-9 0-8 16,5 19 8-16,-9 0 0 0,0 0 0 0,-4 8 0 15,-5 14 0-15,-4 4 0 0,-3 8 8 0,-1 4-8 0,-4 10 20 0,0 5 0 16,0 3 0-16,0 7 0 0,0-7 10 0,0 1 2 15,-5 3 0-15,9-1 0 0,-4-6-32 0,9-1 0 16,-1 4 0-16,1-7 0 0,7-4 0 0,1-4 0 16,4 0 0-16,0-3 0 0,0-5 0 0,9-6 0 0,-9-1 0 0,8-8 0 31,0 1-115-31,1-8-25 0,3 1-6 0,1-9-502 16,4 1-100-16</inkml:trace>
          <inkml:trace contextRef="#ctx0" brushRef="#br0" timeOffset="30369.9729">10024 2084 1382 0,'-29'-15'123'0,"29"15"-99"0,-17-7-24 0,17 7 0 16,-4-8 132-16,0 4 22 0,8-3 4 0,4-1 1 15,-8 8-95-15,26-11-20 0,7 0-3 0,5 0-1 16,8-4-25-16,5 0-6 0,-1 0-1 0,9 0 0 15,-4 0-8-15,4 7 0 0,4 1 0 0,9-1-948 16</inkml:trace>
        </inkml:traceGroup>
        <inkml:traceGroup>
          <inkml:annotationXML>
            <emma:emma xmlns:emma="http://www.w3.org/2003/04/emma" version="1.0">
              <emma:interpretation id="{3A8E2F5E-97F1-4C6F-A985-159ED46141DD}" emma:medium="tactile" emma:mode="ink">
                <msink:context xmlns:msink="http://schemas.microsoft.com/ink/2010/main" type="inkWord" rotatedBoundingBox="15665,3086 16540,3060 16560,3730 15685,3756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0843.8485">13551 2230 2419 0,'0'0'53'0,"-8"-15"11"0,4 0 3 0,-9 4 1 0,5-8-55 0,-1 4-13 0,-3 0 0 0,-1 4 0 15,-4-4 37-15,0 4 5 0,-4 3 1 0,-4 5 0 16,-5 3-18-16,-3 11-3 0,-5 0-1 0,-8 11 0 16,-1 5-21-16,-3 10-16 0,-1 4 2 0,-3 0 1 15,3 4 13-15,1-4 0 0,-1 8 0 0,5-4 0 0,8-4 0 0,8 0 0 16,9 1 0-16,5-9 0 16,3 1 15-16,5-4-4 0,8-4-1 0,0-7 0 15,8 0-10-15,0-8-14 0,1-4 3 0,8-3 1 0,-1-4 10 0,6-4 14 16,3-11-3-16,0 0-1 15,0-3-10-15,5-5 0 0,3-7 0 0,-3 4 0 0,4-11 0 0,3 3 0 16,10-4 0-16,-5 1 0 16,4 0 17-16,-4 10 2 0,4-3 0 0,-3 8 0 15,-6 3-31-15,1 8-5 0,-8 7-2 0,-1 4 0 16,-3-3 34-16,-10 6 6 0,5 9 2 0,-8 2 0 16,0 1-23-16,-1 4 0 0,-3 7 0 0,-1-3 0 0,1-1-16 0,-5 4-2 15,0-7 0-15,4 7-778 16,1 4-156-16</inkml:trace>
          <inkml:trace contextRef="#ctx0" brushRef="#br0" timeOffset="31917.3775">13370 2204 1134 0,'0'0'24'0,"0"-8"6"0,4 1 1 0,1-12 1 0,-1 4-32 0,4 0 0 16,-3 4 0-16,-1-4 0 0,0 0 58 0,-4 4 5 0,0 11 1 0,0 0 0 16,4-8 9-16,-4 8 3 0,0 0 0 0,0 0 0 15,0 0-13-15,0 0-3 0,-4 4 0 16,-4 7 0-16,-1 4-9 0,1 4-3 0,-1 3 0 0,5 1 0 15,-9 3-22-15,5 0-5 0,4 0-1 0,4 4 0 16,0-3-9-16,0-1-3 0,0 0 0 0,4 0 0 16,4 0-8-16,1 1 0 0,-1-5 0 0,1 4 0 15,8-3-100-15,-5 3-23 0,18 11-4 0,-1-7-1 0</inkml:trace>
        </inkml:traceGroup>
        <inkml:traceGroup>
          <inkml:annotationXML>
            <emma:emma xmlns:emma="http://www.w3.org/2003/04/emma" version="1.0">
              <emma:interpretation id="{C9E8EC50-855B-4940-B507-FA9499D9482F}" emma:medium="tactile" emma:mode="ink">
                <msink:context xmlns:msink="http://schemas.microsoft.com/ink/2010/main" type="inkWord" rotatedBoundingBox="18606,2481 23305,2342 23348,3809 18649,394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2779.6428">16943 2249 2113 0,'0'0'93'0,"9"7"20"0,-9 4-90 0,0 1-23 0,8 6 0 16,-8 1 0-16,-4 4 21 0,0-1 0 0,-5 0 0 0,9 5 0 15,0-1 35-15,0 0 6 0,-4-3 2 0,0-1 0 16,8-3-64-16,0-4 0 0,-4-4-12 0,0 4 2 16,0-11 10-16,0-4 8 0,5 3-8 0,-5-3 11 15,8 0 1-15,5 0 0 0,-1 0 0 0,1-3 0 16,0-1 2-16,-1-7 1 0,5-1 0 0,4 1 0 16,0-8-1-16,0 4 0 0,-8-3 0 0,8-5 0 0,4 1 10 0,-8-4 3 15,-4-1 0-15,-5-2 0 16,9 2-27-16,-9 1 0 0,5 4 0 0,-13 3 0 15,0 0 0-15,-4 8 0 0,-1-4 0 0,-3 8 0 0,0 3 11 16,-5 0-3-16,0 4-8 0,-8 4 12 0,0 3-25 0,-4 5-6 16,-4 3-1-16,-1-1 0 15,9 5-192-15,-8 0-38 0,-39 18-8 0,22-14-2 0</inkml:trace>
          <inkml:trace contextRef="#ctx0" brushRef="#br0" timeOffset="33005.545">17693 2103 2246 0,'25'-11'200'0,"-21"7"-160"0,-4 4-32 0,0 0-8 16,9 0 40-16,-1 7 6 16,-4 5 2-16,0 6 0 0,-4 8-11 0,-4-3-1 15,0 3-1-15,0 4 0 0,-5 0-5 0,5 0-1 0,0-8 0 0,-5 8 0 16,1-4-29-16,0 1 0 0,3 6 0 0,1-10 0 15,0-1 0-15,4 4-21 0,-8-7 3 0,3 0-757 16,5-4-151-16</inkml:trace>
          <inkml:trace contextRef="#ctx0" brushRef="#br0" timeOffset="33136.813">17916 2013 2138 0,'17'-34'95'0,"-9"23"19"0,0 0-91 0,5-4-23 16,0 4 0-16,-5 3 0 16,-4 4-36-16,0-3-11 0,1 7-2 0</inkml:trace>
          <inkml:trace contextRef="#ctx0" brushRef="#br0" timeOffset="32444.8415">16279 1994 2188 0,'-17'-30'48'0,"17"19"11"0,0-4 1 0,0 4 1 0,-5 3-49 0,1 8-12 0,4 0 0 0,-4 15 0 16,0 8 0-16,-5 3 0 0,-3 11 0 0,-1 1 0 16,5 7 0-16,-5 3 0 0,-8 5 0 15,-8 3 0-15,8 0 0 0,-5 0 0 16,5 4 0-16,-4 0 0 0,0-8 53 0,4 1 8 0,4-1 2 0,-4-3 0 15,-4-8-27-15,8-4-6 0,0 1-1 0,4-8 0 16,-8-8 5-16,0 1 1 0,9-8 0 16,-1 0 0-16,0 0-6 0,-3-8-1 0,-1 4 0 0,4-7 0 15,5 0-19-15,-1-8-9 0,-3 4 8 0,-1-7-8 16,5-8 12-16,-1-4-4 0,5 0 0 0,0-11 0 16,-1-3-8-16,10-9 0 0,3-10 0 0,5-4 0 0,4 0 0 0,8-4 0 15,13-8 0-15,8-3 0 0,-4-7-19 0,4 3 1 16,5-4 0-16,8 4 0 0,-4 4-1 0,-1 8 0 15,1 10 0-15,17 5 0 16,-1 10-36-16,-8 8-7 0,-17 8-2 0,1 14 0 0,-5 5 103 0,-4 6 20 16,-9 12 4-16,-12 4 1 0,-13 7-52 0,-4 4-12 15,0 8 0-15,-12 7 0 0,-18-4 0 0,-8 7 0 0,-4 1 0 0,-4 3 0 0,-9-3-11 16,5 0-5-16,-5-1 0 0,0 1-1 31,13-8-75-31,-4 4-16 0,0-7-2 0,3-5-930 0</inkml:trace>
          <inkml:trace contextRef="#ctx0" brushRef="#br0" timeOffset="33497.3063">18366 2151 2188 0,'0'0'48'0,"0"0"11"0,0 0 1 0,13 19 1 0,-1-8-49 0,-3 12-12 16,-1-4 0-16,5 3 0 0,4 0 54 0,-5 1 8 0,-8-4 2 0,1 3 0 15,-1 1 0-15,-4-5 0 0,4 1 0 0,-4 0 0 0,0-1-52 16,0-6-12-16,0-1 0 0,0-11 0 0,0 0 13 0,0 0 0 16,0 0 0-16,0 0 0 0,0 0-13 0,0 0-18 15,4-11 4-15,5-1 1 16,8-6 13-16,-5-1 0 0,5-4 0 0,0-3 0 16,4-4 0-16,4 0 0 0,0-3 0 0,9 3 0 15,0 4 14-15,-5 7 6 0,5 0 0 0,-9 4 1 0,0 8-11 0,-8 3-2 0,4 4-8 0,-4 7 12 31,-9 1-3-31,1 3-1 0,4 4 0 0,-9 4 0 0,8 3-8 0,-3 1-11 0,-1 3 3 0,-4 4-811 16,1-11-161-16</inkml:trace>
          <inkml:trace contextRef="#ctx0" brushRef="#br0" timeOffset="33719.1146">19431 1882 2188 0,'21'-15'97'0,"-8"11"20"0,8 0-93 0,0 4-24 15,8-3 0-15,5 3 0 0,16 0 56 0,-3 0 6 0,3 0 2 0,5-8 0 16,-1 1 0-16,1 3 0 0,-4 0 0 0,3 1 0 31,1-5-76-31,0 1-14 0,-5-1-3 0,5 4-1 16,-13-3-3-16,-4 3-1 0,-4-3 0 0,-5 3-698 15,-8-4-140-15</inkml:trace>
          <inkml:trace contextRef="#ctx0" brushRef="#br0" timeOffset="33923.339">20306 1358 2138 0,'-8'7'47'0,"8"5"9"0,-9-1 3 0,5 15 1 0,-4 8-48 0,-1 3-12 0,-3 8 0 0,-1 8 0 16,-4-1 116-16,0-3 21 0,1 3 4 0,-1 0 1 15,0 5-62-15,0-5-13 0,0 4-3 0,0 4 0 16,5 0-23-16,-1-8-5 0,5 1 0 0,-1-5-1 0,-3-3-5 0,3 0-1 16,1 0 0-16,-1-4 0 0,-3-3-125 0,-1-5-26 0,-4-3-5 15,9-7-1127 1</inkml:trace>
        </inkml:traceGroup>
        <inkml:traceGroup>
          <inkml:annotationXML>
            <emma:emma xmlns:emma="http://www.w3.org/2003/04/emma" version="1.0">
              <emma:interpretation id="{C1A1155D-4F80-492C-BF8C-2C7FE8A574DC}" emma:medium="tactile" emma:mode="ink">
                <msink:context xmlns:msink="http://schemas.microsoft.com/ink/2010/main" type="inkWord" rotatedBoundingBox="25201,2476 26394,2441 26417,3233 25225,3268"/>
              </emma:interpretation>
              <emma:one-of disjunction-type="recognition" id="oneOf12">
                <emma:interpretation id="interp16" emma:lang="" emma:confidence="0">
                  <emma:literal>"</emma:literal>
                </emma:interpretation>
                <emma:interpretation id="interp17" emma:lang="" emma:confidence="0">
                  <emma:literal>, ,</emma:literal>
                </emma:interpretation>
                <emma:interpretation id="interp18" emma:lang="" emma:confidence="0">
                  <emma:literal>. ,</emma:literal>
                </emma:interpretation>
                <emma:interpretation id="interp19" emma:lang="" emma:confidence="0">
                  <emma:literal>%</emma:literal>
                </emma:interpretation>
                <emma:interpretation id="interp20" emma:lang="" emma:confidence="0">
                  <emma:literal>/ ,</emma:literal>
                </emma:interpretation>
              </emma:one-of>
            </emma:emma>
          </inkml:annotationXML>
          <inkml:trace contextRef="#ctx0" brushRef="#br0" timeOffset="37210.7067">23311 1496 1544 0,'0'-18'68'0,"0"18"15"0,0 0-67 0,0 0-16 15,0 0 0-15,0 0 0 0,0 0 73 0,-8 3 11 16,-1 12 3-16,-7 4 0 0,-1-4-17 0,-8 8-3 16,-9 3-1-16,-4 11 0 0,-4-11 5 0,-9 8 1 15,-3 0 0-15,-5 3 0 0,4-3-28 0,0 3-6 16,5 1-1-16,4-1 0 0,3-3 7 0,-3 3 0 0,4-7 1 0,-4 8 0 31,8-12-87-31,4 8-18 0,-4-5-3 0,0 5-683 0,9-8-137 0</inkml:trace>
          <inkml:trace contextRef="#ctx0" brushRef="#br0" timeOffset="37404.568">23454 2151 2419 0,'0'0'53'0,"0"0"11"0,0 0 3 0,0 0 1 0,0 0-55 0,0 0-13 16,0 0 0-16,0 0 0 0,0 12 0 0,5-5 0 15,-1 4 0-15,-4 1 0 16,0 3-185-16,-9-4-40 0,-3 8-8 0,-9-8-2 0</inkml:trace>
          <inkml:trace contextRef="#ctx0" brushRef="#br0" timeOffset="36979.9018">22259 1837 1152 0,'63'-26'51'0,"-46"11"10"0,-17 0-49 0,4-4-12 0,9-3 0 0,0-1 0 16,-1-3 131-16,1 4 23 0,-1-5 5 0,9 5 1 15,5-1-49-15,-1 5-10 0,-4-5-1 0,8 5-1 16,-3 3-60-16,3 0-12 0,1 3-3 0,-5 1 0 0,0 4-15 0,-4 7-9 15,0 3 10-15,0 5-10 16,-4 7 48-16,0 0 3 0,0 7 1 0,0 5 0 16,-9 6-32-16,0 1-7 0,-3 7-1 0,-1 0 0 15,-4-3-12-15,0-1 0 0,4 4 0 0,-4 0 0 0,0 1 14 0,0-5 0 16,-4 4 0-16,4-15 0 16,0 4-22-16,0-7-5 0,0-1-1 0,4-7 0 15,-4 4 14-15,4-4 0 0,0 0 0 0,5-4 0 16,4 0-163-1,-5-3-29-15,5-1-7 0,3 1-1 0</inkml:trace>
        </inkml:traceGroup>
      </inkml:traceGroup>
    </inkml:traceGroup>
    <inkml:traceGroup>
      <inkml:annotationXML>
        <emma:emma xmlns:emma="http://www.w3.org/2003/04/emma" version="1.0">
          <emma:interpretation id="{425F8CBB-3019-4395-B979-A8C530231567}" emma:medium="tactile" emma:mode="ink">
            <msink:context xmlns:msink="http://schemas.microsoft.com/ink/2010/main" type="paragraph" rotatedBoundingBox="2999,5130 16656,4058 16823,6186 3167,72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81D2B5-E617-4888-8EF0-A67DA1DC3E6D}" emma:medium="tactile" emma:mode="ink">
              <msink:context xmlns:msink="http://schemas.microsoft.com/ink/2010/main" type="line" rotatedBoundingBox="2999,5130 16656,4058 16823,6186 3167,7259">
                <msink:destinationLink direction="with" ref="{517D370C-D363-4133-9B16-C40FF60D813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30B7E0A-47A7-45E0-ABF5-EA1D499A6AC8}" emma:medium="tactile" emma:mode="ink">
                <msink:context xmlns:msink="http://schemas.microsoft.com/ink/2010/main" type="inkWord" rotatedBoundingBox="2999,5130 8842,4672 9001,6693 3158,7151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0187.3097">492 4951 1216 0,'0'-30'27'0,"4"15"5"0,-4-4 2 0,8 4 0 16,-8 0-34-16,0 0 0 0,0-3 0 0,0 6 0 16,4-2 80-16,-4 2 8 0,-4-3 3 0,8 4 0 15,-4 4-17-15,5-1-3 0,-5 1-1 0,0 7 0 0,0 0-14 0,0 0-4 16,0 0 0-16,0 11 0 0,0 11-26 0,-5 8-6 16,1 8 0-16,-4 10-1 0,-1 12 21 0,-3 8 5 15,-1-1 1-15,1 12 0 0,-5-1 5 0,4-3 1 16,0 0 0-16,1-4 0 0,-9 4-9 0,8-8-2 15,-4-3 0-15,0-1 0 0,13-3-24 0,-8-7-5 16,3-8 0-16,5-4-1 0,-4-4 17 0,8-7 3 16,0-4 1-16,0-3 0 0,0-1-32 0,4 1-18 15,0-8 2-15,0-4 1 16,-4 4-18-16,9-4-4 0,-9-3-1 0,0-8 0 16,8 3-176-16,-8-3-35 0,8-7-7 0,-3-12-2 0</inkml:trace>
          <inkml:trace contextRef="#ctx0" brushRef="#br0" timeOffset="40505.0265">315 4951 1148 0,'4'-22'51'0,"-4"14"10"0,0-3-49 0,0 0-12 0,4-1 0 0,0 1 0 15,1-4 112-15,-1 4 19 0,4 0 4 0,9-1 1 16,-17 1-43-16,13 4-8 0,-5-4-1 0,9-1-1 16,4 5-31-16,0-1-7 0,9 1-1 0,3-8 0 15,1 7-6-15,8-7-2 0,4-3 0 0,1-1 0 16,3-3-9-16,5 3-3 0,8-4 0 0,0 1 0 0,4 3-13 0,1 0-3 16,-1-7-8-16,5 11 12 0,-22 4-12 0,5 0 0 15,-9 3 0-15,0 5 0 0,-8-1-16 0,0 0-5 16,-8 0-2-16,-5 8 0 15,0 4-55-15,-8 7-11 0,-4-8-3 0,-5 8-520 16,-4 4-105-16</inkml:trace>
          <inkml:trace contextRef="#ctx0" brushRef="#br0" timeOffset="40780.4956">290 5497 1076 0,'-34'8'48'0,"21"-4"9"0,5 3-45 0,-5-3-12 0,1 3 0 0,3-3 0 15,9-4 95-15,0 0 17 0,0 0 3 0,0 0 1 16,0 0-33-16,17-4-7 0,17-3 0 0,4-4-1 16,-1-8 16-16,14 4 3 0,4-4 1 0,-1 4 0 15,5-3-23-15,-4 3-4 0,-4 0 0 0,-1 0-1 16,-8 3-40-16,4 5-8 0,5-1-2 0,-5 1 0 15,-8 3-17-15,0 4-12 0,0 4 1 0,-4 0 1 16,3-4 10-16,-3 3 9 0,0 1-1 0,4 0-8 16,-13 0-15-16,4-1-9 0,1 5-3 0,-5-4 0 15,-8 3-110-15,4-3-23 0,-4 3-4 0,-5 1-693 0</inkml:trace>
          <inkml:trace contextRef="#ctx0" brushRef="#br0" timeOffset="41093.1062">349 5969 345 0,'-22'0'15'0,"22"0"4"0,-12 4-19 0,3-1 0 16,-3 1 0-16,-1 4 0 0,1-1 229 0,3 1 43 15,-8-1 8-15,9 4 1 0,-1 1-173 0,1 3-34 16,0 0-7-16,3 0-2 0,1-1-8 0,4 1-1 16,4-3-1-16,9-1 0 0,-5 0-27 0,9-3-4 0,9-5-2 15,-5 1 0-15,4-4 17 0,9-4 3 0,-1 4 1 0,5-7 0 0,4-4-43 0,4 3 0 16,-3-3 0-16,3 0 0 16,4-1-9-16,-8 1-4 0,5-4-1 0,3 0-576 15,-3-3-115-15</inkml:trace>
          <inkml:trace contextRef="#ctx0" brushRef="#br0" timeOffset="41416.1841">1813 5379 2044 0,'-12'-15'91'0,"7"7"18"0,5 8-87 0,0 0-22 0,0 0 0 0,0 0 0 15,0 0 19-15,0 0-1 16,0 0 0-16,5 15 0 0,3 0 10 0,-4 8 1 16,0-1 1-16,-4 1 0 0,5 10 0 0,-5-3 0 15,0 4 0-15,-5 3 0 0,1 1-9 0,0-1-1 16,0-11-1-16,0 8 0 0,4-8-7 0,4 0 0 16,-4 0-1-16,4-7 0 0,0-4 1 0,5-4 0 15,-1-3 0-15,5-4 0 0,-1-1-12 0,5-6 0 16,0-1 0-16,4-4 0 0,0-7 12 0,4 0-2 15,0-7-1-15,1 0 0 0,-1-1-9 0,0-7 12 0,5 0-12 0,-1 0 12 16,-8-3-12-16,4 6 0 0,1-2 9 0,-1 2-9 16,0 1-55-16,-4 4-15 0,-8-1-3 0,0 5-984 15</inkml:trace>
          <inkml:trace contextRef="#ctx0" brushRef="#br0" timeOffset="41820.7704">2444 5757 1501 0,'9'0'32'0,"3"-4"8"0,1 0 0 0,4-7 4 0,4-12-36 0,0 1-8 16,4-8 0-16,1 0 0 0,3-4 104 0,0-3 20 15,5-4 3-15,-4-4 1 0,-1-7-32 0,1-5-5 16,7 1-2-16,-3 0 0 0,-9-7-26 0,1 3-6 16,-1-4-1-16,4 1 0 0,-3-1-44 0,-1-3-12 15,-4-4 0-15,-4 3 0 0,-5-3 12 0,1 0-4 16,0-4 0-16,-5 0 0 0,5 8-8 0,-5 0-11 16,0-1 3-16,1 5 0 0,-5 3 8 0,4 8 0 15,-3 3 0-15,3 8 0 0,-4 15 0 0,1 3 0 16,-1 8 0-16,-4 8 0 0,-4 3 0 0,4 4 0 15,-9 11 0-15,-4 15 0 0,1 4 0 0,-5 11 0 16,-4 4 0-16,4 8 0 0,-4 3 0 0,0 7 11 16,0 12-3-16,-4 4 0 0,-1-1 2 0,5 1 0 15,0-4 0-15,5 3 0 0,-1-3 2 0,4-4 1 0,9 4 0 16,0 0 0-16,-1 3-13 0,5 1 0 0,9-4 0 0,-5 0 0 16,5-1 0-16,-5-2-8 0,-4 10 8 0,0-7-1155 15</inkml:trace>
          <inkml:trace contextRef="#ctx0" brushRef="#br0" timeOffset="42129.2002">3274 5551 1900 0,'8'-4'169'0,"0"4"-135"16,1-4-34-16,-1 4 0 0,1 4 35 0,-1-4 0 15,5-4 0-15,-1 1 0 0,1-5 29 0,0 1 7 16,3-8 1-16,1 0 0 0,-4 0-36 0,-1 0-6 0,-3-8-2 0,4 5 0 15,-1-5-17-15,1 1-11 16,-13-4 12-16,4-1-12 0,4 1 24 0,-3 0-3 16,-5-4 0-16,-5 0 0 0,5 0-21 0,0 4-13 0,0 4 1 0,-8-1 1 0,0 8 11 0,-1 0 0 31,9 4 8-31,0 11-8 0,-12 0 8 0,3 7-8 16,1 8 10-16,3 4-10 0,-3 0 0 0,-5 11 0 15,1 7 0-15,-5 4 0 0,9 4 0 0,-5 0 0 16,-4 0 0-16,9 0 0 0,-5 4 0 0,9-1 0 15,-5 1 0-15,1-4 0 16,0 3-20-16,3-3-11 0,-7-4-1 0,3 0-682 16,-3-3-136-16</inkml:trace>
          <inkml:trace contextRef="#ctx0" brushRef="#br0" timeOffset="42386.5637">3762 5225 1785 0,'29'-18'79'0,"-16"10"17"0,4 4-77 0,8 1-19 15,-4 3 0-15,4 7 0 16,-4 4 99-16,5 8 16 0,-10 0 3 0,5 7 1 16,-4 0-42-16,-4 8-8 0,0-4-1 0,-5 0-1 15,0 3-27-15,-3 1-6 0,3-4-1 0,-8 0 0 16,0 0-9-16,-4 0-3 0,0 0 0 0,-1-4 0 16,-3-4-3-16,4-7-1 0,-5 0 0 0,5 0 0 15,-4-7 3-15,3-1 0 0,5-7 0 0,0 0 0 0,0 0 2 0,-8-11 1 16,4 0 0-16,8-4 0 0,4-11-11 0,1-4-3 15,8-8 0-15,4 1 0 0,4-4-23 0,4-4-5 16,14-4-1-16,-6 4 0 16,-3 0-152-16,4 4-30 0,-4 0-6 0</inkml:trace>
          <inkml:trace contextRef="#ctx0" brushRef="#br0" timeOffset="42708.3024">5205 4537 1911 0,'0'0'42'0,"13"0"9"0,0 4 1 0,-1 3 2 0,-3 4-43 0,-1 4-11 0,0 4 0 0,5 7 0 15,-4 0 96-15,-5 4 18 0,0-3 3 0,-4 6 1 0,4 1-53 0,-4 0-10 16,-4-1-3-16,-4 5 0 0,3-1-35 0,-7 0-7 16,-5 5-2-16,0-5 0 15,-4 8-123-15,0-8-25 0,-4 1-4 0,4-12-2 16</inkml:trace>
          <inkml:trace contextRef="#ctx0" brushRef="#br0" timeOffset="42985.7991">5984 4889 1987 0,'0'0'88'0,"0"0"18"0,0 0-85 0,0 0-21 16,0 7 0-16,-8 4 0 0,3 1 8 0,-3 3-8 16,0 3 8-16,-1 8-8 0,-4 8 44 0,-3 4 5 15,7-1 1-15,-3 4 0 0,-1 4 10 0,0 4 3 16,5-5 0-16,0 1 0 0,-1-7 18 0,1 3 4 16,3-4 1-16,1-3 0 0,-4-8-43 0,-1 4-9 0,1 0-2 15,0-4 0-15,-5 0-1 0,5-7-1 0,-5 0 0 0,-4 0 0 16,4-1-22-16,1 1-8 0,-5-4 0 0,-8 0-868 15,-1 0-179-15</inkml:trace>
        </inkml:traceGroup>
        <inkml:traceGroup>
          <inkml:annotationXML>
            <emma:emma xmlns:emma="http://www.w3.org/2003/04/emma" version="1.0">
              <emma:interpretation id="{CAA9091E-9EB1-43D7-B6FC-8C5CCC1C9DD0}" emma:medium="tactile" emma:mode="ink">
                <msink:context xmlns:msink="http://schemas.microsoft.com/ink/2010/main" type="inkWord" rotatedBoundingBox="10265,4732 16670,4229 16823,6186 10418,6689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4909.3473">10731 3643 2055 0,'-8'19'91'0,"4"-8"19"0,0 11-88 0,-1 12-22 0,1 3 0 0,-8 12 0 15,-5 7 100-15,0 8 15 16,-4 3 3-16,-9 0 1 0,1 4-28 0,-1 8-6 0,-3 7-1 0,-1 0 0 16,-4 0-24-16,9 0-6 15,-5-7-1-15,0 3 0 0,5 8-41 0,-5-8-12 0,5 0 0 0,-1 1 0 31,1-5-28-31,4-3-11 0,-5-4-1 0,5-11-1 16,4-8-127-16,0-10-26 0,0-5-5 0,4-11-860 0</inkml:trace>
          <inkml:trace contextRef="#ctx0" brushRef="#br0" timeOffset="44666.2143">10029 4574 1728 0,'12'-11'153'16,"5"0"-122"-16,8-4-31 0,9 0 0 15,4 0 79-15,4 8 9 0,4-5 3 0,5-3 0 0,-1-3-27 0,5-5-4 16,4 8-2-16,-4-3 0 0,-1 6-37 0,-7 1-7 16,-14 0-2-16,1 3 0 15,-5 1-116-15,-3 7-24 0,-5-8-5 0,-9 8-1 0</inkml:trace>
          <inkml:trace contextRef="#ctx0" brushRef="#br0" timeOffset="44167.6849">7899 4327 1440 0,'8'-11'128'0,"-8"11"-103"0,0 0-25 0,0 0 0 16,0 0 49-16,-8 19 5 0,0 15 1 0,-5 7 0 15,-4 11 7-15,-4 12 2 0,-4 11 0 0,0 7 0 16,-5 8 9-16,-4-1 3 0,1 5 0 0,-1 0 0 16,0-5-18-16,1-6-3 0,7-9-1 0,5-3 0 0,5-7-10 0,-1-12-1 15,4-10-1-15,0-9 0 16,1-3-17-16,8-11-3 0,-1 0-1 0,5-8 0 16,-4-4 24-16,4-7 5 0,0 0 1 0,9-18 0 0,-1-5-22 0,5-7-4 15,8-7-1-15,0-12 0 16,4-7-24-16,5-8 0 0,-1-10 0 0,0-5 0 15,1-7 0-15,-1 0 0 0,1-8 0 0,-1 1 0 0,1-4-12 16,3-1-8-16,-7 1-2 0,3 15 0 0,1 3 2 16,3 8 1-16,1 8 0 0,-5 7 0 0,-3 3-3 0,-10 16-1 15,1 3 0-15,0 15 0 0,0 8 23 0,-4 11 0 16,-1 11 0-16,-3 8 0 0,3 11 0 0,-8 11 0 16,1 8 0-16,-5 11 0 0,0 7 0 0,-5 4 0 15,-7 0-9-15,3 8 9 0,1-4 0 0,0-4 0 16,-1-4 0-16,5-3 0 0,-4 3 0 0,-1-7 0 15,1-12 0-15,4-3 0 0,-1-7 0 0,-3-8 0 16,4-8 0-16,4-3 0 0,0-8 19 0,0-4 10 16,0-7 3-16,0 0 0 0,0-7-32 0,4-12 0 15,0-7 0-15,0-11 0 0,9-8 0 0,0-8 0 16,3-6 0-16,5-9 9 0,13-7-9 0,0-7 0 0,4 0 0 0,4-1 8 16,0 9-8-16,-4 3-12 15,0 11 2-15,-1 7 1 0,-3 8 9 0,-9 12 0 0,-4 10 0 16,0 8-8-16,-4 8 8 0,-4 11 0 0,-9 11 0 15,-4 11 0-15,4 11 0 0,-8 8 0 0,-8 11 10 0,3 8-10 16,1 7 16-16,-5 0-2 0,5 0-1 0,-1 4 0 16,5 0-5-16,0 3-8 0,8-3 11 0,0 7-11 15,0 1-16 1,5-5-9-16,3-7-3 0,5-3-774 0,0-12-155 0</inkml:trace>
          <inkml:trace contextRef="#ctx0" brushRef="#br0" timeOffset="44475.3747">9166 5158 1728 0,'0'0'153'0,"0"0"-122"0,8-4-31 0,1 4 0 0,-1-3 91 0,0 3 12 16,9-4 2-16,-4 0 1 0,0 0-2 0,-1-7-1 0,5-4 0 0,8 0 0 15,-4-4-59-15,0-3-11 16,-8 0-2-16,4-8-1 0,4 0-22 0,-9-4-8 0,5-3 0 0,-4 3 0 15,0-3 33-15,-1-5 1 16,1 1 0-16,-5 0 0 0,1 0-34 0,-1 7 0 16,-4 1 0-16,0 6 0 0,-4 9 0 0,0 6 0 15,0 12 0-15,0 0 0 0,-8 0 0 0,-9 12 0 16,-8 10 0-16,8 12 0 0,5 3 0 0,-10 8 0 16,-3 7 0-16,0-3 0 0,0 3-9 0,-1 1 1 15,1 7 0-15,4-4 0 0,0 0-9 0,8-4-2 0,1-7 0 16,3-4 0-1,5-3-136-15,4-12-27 0,4 0-6 0</inkml:trace>
          <inkml:trace contextRef="#ctx0" brushRef="#br0" timeOffset="45220.3549">11114 3482 2376 0,'17'-22'105'0,"-13"14"22"0,5 4-102 0,-1 1-25 16,1 3 0-16,3 3 0 0,-3 9 48 0,-1 6 4 16,1 8 0-16,-1 8 1 0,0 7-19 0,-8 12-4 0,-4 3-1 0,-4 15 0 15,4 11 1-15,-9 4 0 0,-4 0 0 0,-4 8 0 16,0-1-12-16,-4 5-2 16,0 3-1-16,3-8 0 0,1-7-15 0,5-11 0 0,-1-8 0 0,0-7 0 15,4-7 0-15,1-5 0 16,-1-10 0-16,5-5 0 0,-1-3 0 0,5-7 0 0,0-8 0 0,0-8 0 15,4-7 0-15,0 0 0 16,8-11 0-16,9-8 0 0,0-7 0 0,4 0 0 16,4-4 0-16,0-4 0 0,5 0 13 0,-1 1 0 15,1 3 0-15,-1 7 0 0,1 5 3 0,-5 7 1 16,-4 3 0-16,-4 4 0 0,0 12-29 0,-9-1-7 16,0 8-1-16,1 8 0 0,-5-1 5 0,0 4 1 15,-4 12 0-15,0-5 0 16,-4 9-158-16,0-5-32 0,0 0-7 0</inkml:trace>
          <inkml:trace contextRef="#ctx0" brushRef="#br0" timeOffset="45495.0151">11859 4559 1612 0,'0'0'72'0,"0"0"14"0,0 0-69 0,9 12-17 0,-1-1 0 0,-4 8 0 15,-4 3 124-15,0 4 20 0,5 4 5 0,-10 0 1 16,5 0-54-16,0 0-12 0,-4 0-1 0,4-4-1 15,4 0-46-15,1-3-10 0,-1-8-2 0,0 0 0 16,4-8-9-16,1-3-3 0,-1 0 0 0,1-4 0 16,3 0 10-16,1-8 2 0,4 1 0 0,4-8 0 0,0-4 0 0,4-4 1 15,0-3 0-15,9 0 0 0,-4-4 1 0,-1-3 0 16,-4-1 0-16,0 0 0 0,-3 1 2 0,-6 3 0 16,1 3 0-16,-8 1 0 0,-9 7-13 0,0 8-3 15,-5 0 0-15,-7 4 0 0,-9 7-12 0,-5 3 0 16,-11 12 0-16,-5 4 0 15,-5 7-52-15,-3 4-14 0,3 4-2 0,5 3-1 16,0 1-123-16,9-5-24 0</inkml:trace>
          <inkml:trace contextRef="#ctx0" brushRef="#br0" timeOffset="46022.9204">13223 4511 1728 0,'17'-23'153'0,"4"-3"-122"0,-4-4-31 0,0 0 0 16,-1 4 123-16,5 0 18 0,-12 11 4 0,3 0 1 15,-7 4-56-15,-10 3-11 0,1 5-3 0,-4 3 0 16,-5 7-52-16,-8 12-10 0,-4 7-2 0,-13 11-1 16,-8 12 1-16,4 3 1 0,-5 4 0 0,5 8 0 15,0 0 13-15,0-1 2 0,4-7 1 0,5 0 0 16,-1-3-17-16,4-1-3 0,9-7-1 0,5 0 0 15,3-8-8-15,4-3 0 0,5-8 0 0,4-3 0 16,4-5 0-16,1-6 8 0,7-1-8 0,1-4 8 0,4-10-8 16,4-5 0-16,0-3 0 0,4-8 0 0,0-3 8 0,1-12 0 15,3-7 0-15,-4-4 0 0,9 0-8 0,-5-11 0 16,5-8 0-16,-4-7 8 0,7-7-8 0,1-8 0 16,0-4 0-16,4-11 8 0,0 7-8 0,5-7 0 15,3-7 0-15,1-4 0 0,-9 14 0 0,4 9 0 16,-4 6 0-16,-4 16 0 0,-13 15 0 0,1 14 0 0,-10 12 0 0,-3 7 0 15,0 16 34-15,-13 3 5 16,-5 15 1-16,1 14 0 0,-4 9-32 0,-5 7-8 16,-4 7 0-16,1 4 0 0,-6 8 11 0,1 3 1 15,5 1 0-15,-1 6 0 0,0-6-12 0,0-1 8 16,9 8-8-16,-1 3 8 0,1-3-8 0,8 0 0 16,-4-4 0-16,4 4 0 0,0-4-11 0,8-4-4 15,0-3-1-15,1 0 0 0,4-5-182 0,3-2-37 0</inkml:trace>
        </inkml:traceGroup>
      </inkml:traceGroup>
    </inkml:traceGroup>
    <inkml:traceGroup>
      <inkml:annotationXML>
        <emma:emma xmlns:emma="http://www.w3.org/2003/04/emma" version="1.0">
          <emma:interpretation id="{6979BF08-04F9-446F-8639-D782EF510509}" emma:medium="tactile" emma:mode="ink">
            <msink:context xmlns:msink="http://schemas.microsoft.com/ink/2010/main" type="paragraph" rotatedBoundingBox="4678,9076 25824,7769 25928,9461 4782,107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4E841D-29BA-444A-9907-380752B8F555}" emma:medium="tactile" emma:mode="ink">
              <msink:context xmlns:msink="http://schemas.microsoft.com/ink/2010/main" type="inkBullet" rotatedBoundingBox="4678,9076 5825,9005 5915,10460 4767,10531"/>
            </emma:interpretation>
          </emma:emma>
        </inkml:annotationXML>
        <inkml:trace contextRef="#ctx0" brushRef="#br0" timeOffset="52278.6102">2874 8039 1900 0,'-4'-15'84'0,"4"15"18"0,-5-4-82 0,5 4-20 0,0 0 0 0,0 0 0 15,0 0 48-15,-8 11 6 0,-9 8 1 0,4 0 0 16,1 10 6-16,-9 5 2 0,-4 11 0 0,-5 4 0 16,-4 11-12-16,-8 3-3 0,0 8 0 0,-8 0 0 15,-9 4-12-15,0 7-4 0,4 1 0 0,0-1 0 16,-8 4-15-16,9-7-3 0,-1-5-1 0,9-6 0 15,3-8-13-15,10-4 11 0,-1-8-11 0,13-6 10 16,0-5-10-16,4-3 0 0,9-4 0 0,4-4 0 16,4-4-99-16,4-3-15 0,4 0-3 0,1-8-603 15,3 0-121-15</inkml:trace>
        <inkml:trace contextRef="#ctx0" brushRef="#br0" timeOffset="51999.693">1775 8562 921 0,'-4'-7'82'0,"-4"-4"-66"0,3-4-16 0,1 0 0 16,0-4 145-16,4 0 26 0,4-3 5 0,0-1 0 15,9 1-62-15,0-4-13 0,-1 0-2 0,9-1-1 16,-4 5-25-16,4 0-5 0,0-1 0 0,-4 4-1 16,4 8-17-16,-4 4-3 0,4 3-1 0,-4 8 0 15,0 11-20-15,0 3-4 0,8 12-1 0,-4 4 0 0,0 7 4 0,4 4 1 16,9 4 0-16,-5-1 0 0,5 5 10 0,-5-5 1 16,1 5 1-16,-1-5 0 15,5 5-11-15,4-8-3 0,-9-4 0 0,9-4 0 0,-8 1-11 0,-1-5-2 16,1-3-1-16,-1 0 0 0,0 0-10 0,-3-4-12 15,-5 0 2-15,0-3 1 16,-4 3-121-16,-5 0-24 0,-7-3-5 0</inkml:trace>
      </inkml:traceGroup>
      <inkml:traceGroup>
        <inkml:annotationXML>
          <emma:emma xmlns:emma="http://www.w3.org/2003/04/emma" version="1.0">
            <emma:interpretation id="{BC66686C-A977-493B-B1EB-63DF111D7138}" emma:medium="tactile" emma:mode="ink">
              <msink:context xmlns:msink="http://schemas.microsoft.com/ink/2010/main" type="line" rotatedBoundingBox="6020,9118 25832,7894 25928,9461 6117,10686"/>
            </emma:interpretation>
          </emma:emma>
        </inkml:annotationXML>
        <inkml:traceGroup>
          <inkml:annotationXML>
            <emma:emma xmlns:emma="http://www.w3.org/2003/04/emma" version="1.0">
              <emma:interpretation id="{13724598-6AA4-48B4-82F2-62650EF2CD18}" emma:medium="tactile" emma:mode="ink">
                <msink:context xmlns:msink="http://schemas.microsoft.com/ink/2010/main" type="inkWord" rotatedBoundingBox="6078,10059 6457,10036 6481,10426 6102,10449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2683.8781">3354 9060 633 0,'0'0'56'0,"0"0"-44"0,0 0-12 0,-9 0 0 0,1 4 190 0,3-1 36 15,1 5 7-15,0-1 2 16,-4 1-88-16,-1 3-18 0,5 4-3 0,4 0-1 15,-8 0-25-15,8 4-6 0,-5-1-1 0,5 1 0 0,-4 0-29 0,4 0-7 32,-4 3-1-32,8 0 0 0,0 1-23 0,1-1-5 15,3-3 0-15,-4 0-1 0,5-1-11 0,3-3-3 0,-3 0 0 0,3-3 0 16,-7-1-5-16,3-4 0 0,5-3-8 0,-5-4 12 0,5-4 2 0,-5 4 0 16,0-11 0-16,5 4 0 15,0-8 6-15,-1 0 2 0,-3-4 0 0,3 0 0 16,1-3-6-16,0-1-2 0,-9-3 0 0,0 0 0 15,4 4-6-15,-8-5-8 0,0 9 11 0,-4-5-11 16,0 4 12-16,-9 8-4 0,5 0 0 0,-9 7-8 16,0 4 12-16,-8 4-12 0,4 4 12 0,-4 3-12 15,-5 7 0-15,1 1 0 0,-1 0 0 0,1 3-12 16,-1 1-33-16,1 3-7 0,8 4 0 0,0-8-764 16,4 4-153-16</inkml:trace>
        </inkml:traceGroup>
        <inkml:traceGroup>
          <inkml:annotationXML>
            <emma:emma xmlns:emma="http://www.w3.org/2003/04/emma" version="1.0">
              <emma:interpretation id="{3B30BE70-A590-4E77-826E-0073D6D43B25}" emma:medium="tactile" emma:mode="ink">
                <msink:context xmlns:msink="http://schemas.microsoft.com/ink/2010/main" type="inkWord" rotatedBoundingBox="7354,9102 8342,9041 8422,10330 7434,10391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53751.3043">5096 8308 1044 0,'13'-19'23'0,"-5"12"5"0,0-8 0 15,1 0 1-15,3-4-29 0,5 0 0 0,0-3 0 0,0 0 0 0,0 7 63 0,4-4 6 16,0 0 2-16,-4 0 0 0,4 8 7 0,0 0 2 16,-4 4 0-16,-1-1 0 0,-3 4-9 0,0 4-2 15,-5 4 0-15,-4 4 0 0,1 3-18 0,-5 4-4 0,-9 7-1 0,-12 8 0 16,0 8-3-16,-13 6-1 16,-8 9 0-16,-8-1 0 0,-5 4-20 0,-4 4-4 15,-4 0-1-15,-4 0 0 0,-5-4-6 0,5-4-2 16,16-3 0-16,1-4 0 0,3-4-9 0,10-7 8 15,3-8-8-15,4-4 8 0,5-3 9 0,0-4 2 16,4 0 0-16,4-4 0 0,4 0-7 0,5-3 0 16,0-1-1-16,-1-3 0 0,9-4-11 0,0 0 8 15,0 11-8-15,9-3 8 0,-1 3 0 0,5 4-8 16,4-4 12-16,-1 4-4 0,5-4 24 0,5 4 5 0,3 0 1 0,5 0 0 16,8 0 7-16,4 0 2 0,0 0 0 0,5 0 0 15,-1 0-19-15,1 0-4 0,-9 4-1 0,4 0 0 16,-4-1-23-16,1-3 0 0,-6 0 0 0,1-4 0 15,0 4-85-15,0-3-15 0,0-1-4 0,0 0-660 16,0-7-132-16</inkml:trace>
        </inkml:traceGroup>
        <inkml:traceGroup>
          <inkml:annotationXML>
            <emma:emma xmlns:emma="http://www.w3.org/2003/04/emma" version="1.0">
              <emma:interpretation id="{240AAA7C-C3E3-46DD-8A73-67DCCEBC5E99}" emma:medium="tactile" emma:mode="ink">
                <msink:context xmlns:msink="http://schemas.microsoft.com/ink/2010/main" type="inkWord" rotatedBoundingBox="9121,9066 10365,8989 10453,10418 9210,10495"/>
              </emma:interpretation>
            </emma:emma>
          </inkml:annotationXML>
          <inkml:trace contextRef="#ctx0" brushRef="#br0" timeOffset="54067.6618">6190 8424 2178 0,'9'-45'96'0,"-9"23"20"0,4-1-92 0,0-3-24 0,4-4 0 0,9-4 0 16,0 8 27-16,8 0 1 15,1 4 0-15,-1-5 0 0,4 9 5 0,1-1 2 16,-5 4 0-16,0 0 0 0,1 4-3 0,-5 7 0 15,0 8 0-15,0 3 0 0,0 8-9 0,0 8-3 16,-4 3 0-16,4 8 0 0,-5-1 9 0,6 5 2 0,-6 7 0 0,5 7 0 16,0-3-3-16,1 3 0 15,-6 4 0-15,-3 0 0 0,8 0-16 0,-8-3-3 16,-1-1-1-16,1-3 0 0,0-4 4 0,3-1 0 16,-3-6 0-16,0-1 0 15,-1-3-39-15,1-4-7 0,-5-4-2 0,-4 0-794 0,-4-7-159 0</inkml:trace>
          <inkml:trace contextRef="#ctx0" brushRef="#br0" timeOffset="54301.6415">7415 8050 2170 0,'-25'-15'96'0,"12"11"20"0,0 4-92 0,-8 4-24 15,-4 7 0-15,0 4 0 0,-9 0 24 0,-4 11 1 16,-4 4 0-16,-8 11 0 0,-5-3 5 0,0 7 1 15,1 7 0-15,-1 4 0 0,-4 0 17 0,8 4 4 16,1-4 1-16,4 0 0 0,-5 0-33 0,5 1-8 16,4-1 0-16,4 0-1 0,-4 0-11 0,0-7-11 15,4-1 3-15,4-3 0 16,5-8-116-16,8 1-24 0,-5-8-4 0,14 0 0 0</inkml:trace>
          <inkml:trace contextRef="#ctx0" brushRef="#br0" timeOffset="54511.9612">7268 8716 2487 0,'0'0'55'0,"0"0"11"0,4 7 2 0,-4 8 2 0,4 4-56 0,0 7-14 0,5 0 0 0,-5 4 0 16,4 4 60-16,-3 0 10 0,-1-1 2 0,-4 1 0 15,4 3-13-15,-4 1-3 0,0-1 0 0,0-3 0 16,4-1-40-16,-4 1-16 0,-4-4 11 0,4 0-11 15,0 0 0-15,-4-4 8 0,4-3-8 0,0-5 0 32,-4 5-53-32,4-1-14 0,0-3-2 0,-5 0-769 0,-3-1-154 0</inkml:trace>
        </inkml:traceGroup>
        <inkml:traceGroup>
          <inkml:annotationXML>
            <emma:emma xmlns:emma="http://www.w3.org/2003/04/emma" version="1.0">
              <emma:interpretation id="{770940D8-B3E5-477E-9E01-2A8C51721D0F}" emma:medium="tactile" emma:mode="ink">
                <msink:context xmlns:msink="http://schemas.microsoft.com/ink/2010/main" type="inkWord" rotatedBoundingBox="11516,8989 12294,8941 12375,10249 11597,1029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5931.4279">9300 7983 1566 0,'0'0'34'0,"9"-8"7"0,-5 1 2 0,4 3 1 0,-3 0-35 0,3 0-9 0,-8 4 0 0,0 0 0 16,0 0 60-16,4 8 9 0,1 3 3 0,-10 4 0 15,1 7-36-15,-4 5-6 0,-9-1-2 0,-4 7 0 16,-4 9 16-16,-1-1 4 0,-7 0 0 0,-5 0 0 0,-4 4-29 16,0 0-6-16,-5-4-1 0,-3 4 0 15,-1-8 11-15,9-3 1 0,0-4 1 0,4-4 0 0,5 0 3 0,7-3 1 16,1-5 0-16,4 1 0 0,0-4 10 0,4 0 1 16,5-4 1-16,-1 1 0 0,0-1-32 0,5-4-9 15,4 4 0-15,-1-3 0 0,1 3 0 0,8-3 0 16,1 3 0-16,7-4 0 0,5 5 0 0,0-1 14 15,4 4-2-15,4-4 0 0,0 0 0 0,5 4 0 0,-1-4 0 0,1 4 0 0,4 0 0 0,-5 8-1 32,0-5 0-32,5 9 0 0,-4-5-11 0,-1 4 10 15,1 1-10-15,-1 2 10 0,0 1-22 0,1 0-4 0,-1-4 0 0,5 1-1 32,-5-5-206-32,9 1-41 0,38 6-8 0,-21-17-1 0</inkml:trace>
        </inkml:traceGroup>
        <inkml:traceGroup>
          <inkml:annotationXML>
            <emma:emma xmlns:emma="http://www.w3.org/2003/04/emma" version="1.0">
              <emma:interpretation id="{89A80CE4-3366-4199-8DBF-CC0AD79FA18F}" emma:medium="tactile" emma:mode="ink">
                <msink:context xmlns:msink="http://schemas.microsoft.com/ink/2010/main" type="inkWord" rotatedBoundingBox="13095,9020 14563,8930 14632,10044 13164,10135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6410.0983">11144 7986 2286 0,'-9'-7'50'0,"-3"7"10"0,-1-4 3 0,1 8 1 0,-1 3-51 0,-4 12-13 0,-4 3 0 0,-4 8 0 16,-5 0 64-16,-3 8 9 0,-9 3 3 15,-5 4 0-15,5 3-26 0,-4 1-5 0,-5 7-1 0,-3 0 0 16,3-3-25-16,-4-1-6 0,5 0-1 0,-1 4 0 16,1-3-12-16,4-5-16 0,-1 1 3 0,-3 0 1 15,8-4-164-15,4-4-33 0</inkml:trace>
          <inkml:trace contextRef="#ctx0" brushRef="#br0" timeOffset="56223.117">10235 8207 2156 0,'12'-41'96'0,"-3"22"19"0,-1-3-92 0,9-1-23 0,-4 1 0 0,4 3 0 15,-1 8 52-15,1 0 7 16,0-1 1-16,4 5 0 15,-8 7-7-15,4 0-1 0,4 7 0 0,0 5 0 16,4 3-32-16,0 3-6 0,5 5-2 0,-1 7 0 0,1 3 16 0,-1 1 2 16,5 0 1-16,-9 3 0 0,-4 8-19 0,-4 4-4 15,0-4-8-15,-1-1 12 0,-3 5-4 16,0-8-8-16,-1 4 11 0,5-4-11 0,-8 0 0 16,3-3 0-16,5-1 0 0,-4-3 0 15,4-8-44-15,-1-3-4 0,5-1 0 0,-4-7 0 16,-4 0-179-16,4-8-36 0,8 8-7 0,-12-18-2 0</inkml:trace>
          <inkml:trace contextRef="#ctx0" brushRef="#br0" timeOffset="56752.2595">11333 8663 2246 0,'9'-7'200'0,"8"-4"-160"0,-1 3-32 0,5-3-8 31,5 3-25-31,7 5-7 0,-3-5 0 0,-5 5-1 0,0 3 23 0,-4 0 10 15,-4 0-8-15,4 11 8 0,-4-8 0 0,0 9 0 16,-9-1 0-16,5 4 0 0,-9 4 0 0,0-1 9 16,-8 1 0-16,0 3 0 0,-9 5 24 0,1-1 5 15,-5 0 1-15,-4-4 0 0,0 5 20 0,0-5 4 16,-5 1 1-16,1-1 0 0,8 0-7 0,-4-3-1 0,4 0 0 0,5 0 0 0,-1-4-38 0,5-4-8 31,-1 0-2-31,5-4 0 0,4-7-8 0,0 0 0 16,0 0 9-16,0 0-9 0,4 8 0 0,5-4 0 15,3-1 0-15,1 1 0 16,8-4-63-16,4 0-7 0,1-4-2 0,-1 1-698 0,4-5-140 16</inkml:trace>
        </inkml:traceGroup>
        <inkml:traceGroup>
          <inkml:annotationXML>
            <emma:emma xmlns:emma="http://www.w3.org/2003/04/emma" version="1.0">
              <emma:interpretation id="{C54F9230-0784-4D85-8192-3011410B4785}" emma:medium="tactile" emma:mode="ink">
                <msink:context xmlns:msink="http://schemas.microsoft.com/ink/2010/main" type="inkWord" rotatedBoundingBox="15588,9341 17197,9242 17205,9379 15597,9478"/>
              </emma:interpretation>
            </emma:emma>
          </inkml:annotationXML>
          <inkml:trace contextRef="#ctx0" brushRef="#br0" timeOffset="57290.7546">13661 8379 2329 0,'8'-15'51'0,"-4"8"10"0,1-1 3 0,3 1 2 0,5 3-53 0,-1 0-13 15,5 0 0-15,4 8-688 16,0 0-140-16</inkml:trace>
          <inkml:trace contextRef="#ctx0" brushRef="#br0" timeOffset="57439.7617">14241 8394 1839 0,'0'0'81'0,"-4"-7"18"0,4 7-79 0,0 0-20 0,0 0 0 0,0 0 0 15</inkml:trace>
          <inkml:trace contextRef="#ctx0" brushRef="#br0" timeOffset="57140.6758">12638 8390 2566 0,'13'-15'114'0,"-13"15"23"0,4-11-109 0,-4 11-28 0,4-4 0 0,4 1 0 15,5-1 0-15,0 4 0 0,4 0 0 0,4 4 0 16,0-4-12-16,4 7-8 0,0 1-2 0,-4-1-726 31,4 1-144-31</inkml:trace>
        </inkml:traceGroup>
        <inkml:traceGroup>
          <inkml:annotationXML>
            <emma:emma xmlns:emma="http://www.w3.org/2003/04/emma" version="1.0">
              <emma:interpretation id="{11F4B5A0-D1B3-4FFA-B440-51FBE9E21987}" emma:medium="tactile" emma:mode="ink">
                <msink:context xmlns:msink="http://schemas.microsoft.com/ink/2010/main" type="inkWord" rotatedBoundingBox="18171,8573 19368,8499 19450,9825 18253,9899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7889.5687">16329 7534 1872 0,'42'-15'83'0,"-29"15"17"0,-5-4-80 0,-8 4-20 0,13 0 0 0,-13 0 0 16,0 0 24-16,0 0 0 0,4 11 1 0,0-3 0 16,0-1 31-16,-4 4 5 0,-8 4 2 0,-5-4 0 0,5 4-47 0,-5 0-8 15,-12 0-8-15,4 8 9 16,0-4 29-16,-4-1 6 0,-5 8 0 0,-3-3 1 16,-5 3-7-16,0 0-2 0,0 4 0 0,-8 0 0 15,-5 0-19-15,1 4-4 0,3-4-1 0,-7 7 0 0,3 0 0 0,1 1-1 16,3 7 0-16,1-8 0 0,0-3-3 0,4-1 0 15,0 1 0-15,12-8 0 16,1-3 0-16,3-1-8 0,1 1 12 0,4-5-4 0,0 1 6 0,0-4 1 16,4 0 0-16,0 4 0 0,5-8-15 0,-1 0-15 15,0 0 3-15,9-3 1 0,0-4 43 0,0 3 9 16,0-3 2-16,8 3 0 0,0 1-19 0,0-1-3 0,9 1-1 0,4 3 0 0,0 0 4 0,4 0 0 16,4 4 0-16,0 0 0 0,5 0-2 0,-1 4 0 15,9 0 0-15,0-1 0 16,0-3-2-16,4 0-1 0,-4 0 0 0,4 4 0 0,0 0-27 15,0-4-6-15,0 3-1 0,-4 1 0 32,4 0-27-32,-8 0-6 0,-1-1 0 0,-3 5-828 0,-5-1-166 0</inkml:trace>
        </inkml:traceGroup>
        <inkml:traceGroup>
          <inkml:annotationXML>
            <emma:emma xmlns:emma="http://www.w3.org/2003/04/emma" version="1.0">
              <emma:interpretation id="{0759CCE7-4E34-4CDC-A0BC-DE070E5CDE88}" emma:medium="tactile" emma:mode="ink">
                <msink:context xmlns:msink="http://schemas.microsoft.com/ink/2010/main" type="inkWord" rotatedBoundingBox="20730,8210 22949,8072 23028,9351 20809,9488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58814.8648">17806 7691 1612 0,'4'-34'144'0,"-4"19"-116"0,5-7-28 0,3-1 0 0,1 1 32 0,7-1 0 31,1-3 0-31,4-4 0 0,0 8 25 0,9-4 6 0,-5-1 1 0,4 1 0 16,1 0 0-16,-1 4 0 0,-3-1 0 0,3 1 0 16,1 3-19-16,-9 0-3 0,8 1-1 15,-4 3 0-15,1 3-14 0,-5 5-3 0,0-1-1 0,4 8 0 16,0 4 33-16,0 4 6 0,1 3 2 0,-1 4 0 31,-4 7-76-31,0 4-14 0,0 4-3 0,4 0-1 0,1 8 48 0,-1-1 10 0,0 12 1 0,5 3 1 0,-5-3-30 0,0 7 0 16,4 0 0-16,-3 4 0 0,-1-4 21 0,-4-4-1 15,0-7-1-15,0 4 0 16,-4-8-41-16,0-4-8 16,-5-3-2-16,1-4 0 0,0 0-60 15,-5-4-13-15,-4-3-3 0,1-1-940 0</inkml:trace>
          <inkml:trace contextRef="#ctx0" brushRef="#br0" timeOffset="59045.8414">19073 7148 2188 0,'-4'-3'48'0,"4"3"11"0,-13 0 1 0,9 7 1 0,-9 0-49 0,5 12-12 16,-5 7 0-16,-8 12 0 0,0-1 54 0,-8 4 8 0,-5 12 2 0,-8 3 0 0,-4 0-8 0,-1 4-2 15,-3-4 0-15,-9 8 0 0,0-8-20 0,0 0-4 16,0 0-1-16,0 4 0 0,-4-12-29 0,13 5 0 16,-5-1 0-16,9 0 0 31,-5-3-141-31,9-4-35 0,4 4-6 0,13-16-2 0</inkml:trace>
          <inkml:trace contextRef="#ctx0" brushRef="#br0" timeOffset="59461.6808">19435 7994 2487 0,'0'0'55'0,"0"0"11"0,0 0 2 0,13 7 2 0,-1 4-56 0,1 8-14 0,-5-4 0 0,5 8 0 15,-5 3 22-15,1 0 2 16,-5 4 0-16,4 0 0 0,1 0 12 0,-5 0 4 15,0-4 0-15,-4 0 0 0,4 0-32 0,-4-3-8 16,0-5 0-16,0-3 0 0,0 0 0 0,0-7 0 16,0-8 0-16,0 0 0 0,0 0 0 0,0 0 0 15,0 0 0-15,9 0 0 0,-1-8 0 0,5-3 0 16,4-4 0-16,4-4 0 0,4-3 0 0,0 0 0 16,1-12 0-16,-1 4 0 0,-4 4-14 0,4 0-4 15,0-1-1-15,1 5 0 0,3 3 19 0,-4 0 0 16,5 5 0-16,-1 2 0 0,-12 5 20 0,4 3 8 15,-8 4 2-15,4 4 0 16,-5 0-48-16,1 7-10 0,-1 4-1 0,-3 3-1 0,-1 5 30 0,1 3 0 0,-5-3 0 0,4 6 0 31,-8 1-93-31,0 4-13 0,0 0-2 0,-4-1-961 0</inkml:trace>
        </inkml:traceGroup>
        <inkml:traceGroup>
          <inkml:annotationXML>
            <emma:emma xmlns:emma="http://www.w3.org/2003/04/emma" version="1.0">
              <emma:interpretation id="{68ED3331-7A85-4707-B46C-F222CFCC6A0D}" emma:medium="tactile" emma:mode="ink">
                <msink:context xmlns:msink="http://schemas.microsoft.com/ink/2010/main" type="inkWord" rotatedBoundingBox="25131,8454 25863,8409 25868,8478 25136,8523"/>
              </emma:interpretation>
              <emma:one-of disjunction-type="recognition" id="oneOf21">
                <emma:interpretation id="interp29" emma:lang="" emma:confidence="0">
                  <emma:literal>-</emma:literal>
                </emma:interpretation>
                <emma:interpretation id="interp30" emma:lang="" emma:confidence="0">
                  <emma:literal>.</emma:literal>
                </emma:interpretation>
                <emma:interpretation id="interp31" emma:lang="" emma:confidence="0">
                  <emma:literal>_</emma:literal>
                </emma:interpretation>
                <emma:interpretation id="interp32" emma:lang="" emma:confidence="0">
                  <emma:literal>,</emma:literal>
                </emma:interpretation>
                <emma:interpretation id="interp33" emma:lang="" emma:confidence="0">
                  <emma:literal>~</emma:literal>
                </emma:interpretation>
              </emma:one-of>
            </emma:emma>
          </inkml:annotationXML>
          <inkml:trace contextRef="#ctx0" brushRef="#br0" timeOffset="60220.4746">22865 7436 1958 0,'17'-7'87'0,"-17"7"17"0,0 0-83 0,8-4-21 16,1 4 0-16,3 0-576 0,-12 0-119 0</inkml:trace>
          <inkml:trace contextRef="#ctx0" brushRef="#br0" timeOffset="60075.556">22188 7537 1843 0,'-5'-3'164'0,"5"-5"-132"15,5-3-32-15,-5 7 0 0,0 4 110 0,0 0 15 16,0 0 3-16,0 0 1 0,0 0-115 0,0 0-23 16,0 0-5-16,4 11-661 15,-4 4-132-15</inkml:trace>
        </inkml:traceGroup>
      </inkml:traceGroup>
    </inkml:traceGroup>
    <inkml:traceGroup>
      <inkml:annotationXML>
        <emma:emma xmlns:emma="http://www.w3.org/2003/04/emma" version="1.0">
          <emma:interpretation id="{CD616D25-6FFA-45F3-9239-5DDAE5BC676F}" emma:medium="tactile" emma:mode="ink">
            <msink:context xmlns:msink="http://schemas.microsoft.com/ink/2010/main" type="paragraph" rotatedBoundingBox="3975,10875 31917,9784 32153,15837 4211,169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48D2F3-F4C3-401A-A5A6-B3CB1673B9E8}" emma:medium="tactile" emma:mode="ink">
              <msink:context xmlns:msink="http://schemas.microsoft.com/ink/2010/main" type="line" rotatedBoundingBox="3983,11482 31890,9634 32050,12054 4143,13902"/>
            </emma:interpretation>
          </emma:emma>
        </inkml:annotationXML>
        <inkml:traceGroup>
          <inkml:annotationXML>
            <emma:emma xmlns:emma="http://www.w3.org/2003/04/emma" version="1.0">
              <emma:interpretation id="{A12F2117-3F9A-49B0-8E55-A651EF847B98}" emma:medium="tactile" emma:mode="ink">
                <msink:context xmlns:msink="http://schemas.microsoft.com/ink/2010/main" type="inkWord" rotatedBoundingBox="3999,11729 7157,11520 7241,12785 4083,12994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5464.549">2508 11357 1324 0,'4'-11'118'0,"0"0"-94"15,-4-8-24-15,0 0 0 16,0 4 84-16,4 0 12 0,-4 0 2 0,0 0 1 16,0 0-7-16,-4 4 0 0,4 0-1 0,-4 3 0 15,0 1-37-15,4-1-7 0,0 8-2 0,0 0 0 16,-5-3-15-16,-3-1-3 0,0 4-1 0,-1 4 0 15,1-1-13-15,-5 9-2 0,0-1-1 0,-3 4 0 16,-5 4-2-16,0 7-8 0,8 4 12 0,-8 3-4 16,-9 5 1-16,5-1 0 0,4 8 0 0,0 0 0 15,0 4 3-15,0-5 1 0,0-2 0 0,8-1 0 16,1-8-5-16,7 1-8 0,1-4 11 0,0-4-11 16,4-7 9-16,4-4-9 0,-4-4 0 0,4 0 9 15,1-3-9-15,3-8 0 0,1 0 0 0,3-4 8 16,5-3-8-16,0-8 0 0,4-4 9 0,-4-4-9 15,4 1 10-15,-4-4-2 0,-5-4-8 0,5-4 12 0,0 1-1 0,-5-1-1 16,1-4 0-16,0 9 0 0,-1 2-10 0,1 5 0 16,-9 3 0-16,0 8 0 0,5 4 20 0,-9 7 3 15,0-8 0-15,0 8 0 0,0 0 8 0,0 0 1 16,4 8 1-16,-4 3 0 0,0 7-33 0,-4 1 0 16,8 7 0-16,0 1 0 0,0 2-11 0,1-2-9 15,-1 3-1-15,4-4-1 16,1 4-156-16,-1-4-31 0</inkml:trace>
          <inkml:trace contextRef="#ctx0" brushRef="#br0" timeOffset="65793.5946">2844 11436 1152 0,'0'0'102'0,"9"-8"-82"16,-5-3-20-16,4 7 0 15,1 0 198-15,-1 1 35 0,5-1 7 0,-5 8 2 16,1-1-126-16,3 5-26 0,1-1-5 0,-5 1-1 15,1 7-23-15,-5 0-5 0,4 0 0 0,-3 7-1 16,-1 1-30-16,-4-1-5 0,-4 4-2 0,-1-3 0 16,5 3-18-16,0-7 0 0,0-1 0 0,-4-3 0 15,4 0 8-15,0-7-8 0,-8-1 0 0,8-7 0 16,0 0 0-16,0 0 0 0,0 0 0 0,0 0 0 16,0-11 0-16,0-4 0 0,4-7 0 0,0-5 0 15,0-6 0-15,9 3 0 0,4-4-10 0,0 4 10 16,4 8 0-16,-5 3 0 0,-3 8 0 0,0 0 0 0,-1 3 0 15,1 1 0-15,-13 7 0 0,13 3 0 0,-1 9 0 0,-3-1 0 16,3 4 0-16,-3 0 0 0,3 0 0 0,-3 3 0 16,3 1 0-16,-3 4 0 0,3-1 0 0,-3-3 0 15,3-1 0-15,-3 1 0 16,4 4-180-16,-5-9-31 0</inkml:trace>
          <inkml:trace contextRef="#ctx0" brushRef="#br0" timeOffset="64713.1875">1157 11219 288 0,'-13'-12'25'0,"9"5"-25"0,-5-4 0 0,-3-1 0 0,3 1 238 0,5-4 42 31,-13 4 9-31,13 0 2 0,-4 0-166 0,3-1-33 0,5 1-6 0,0 4-2 16,0-1-24-16,0 1-4 15,-4-1-2-15,4 8 0 0,0 0-16 0,0 0-3 16,0-7-1-16,0 7 0 0,0 0-5 0,0 0-1 16,9 3 0-16,3 12 0 0,5 4-19 0,-9 7-9 15,1 4 8-15,4 15-8 0,-1 11 28 0,1 0 0 16,-9 4 0-16,0 0 0 0,5 7 1 0,-5-7 1 0,4 0 0 0,1-4 0 16,-1-7-10-16,0-4-3 0,5-4 0 0,-4-7 0 15,3-4-4-15,-3-4-1 0,-5-8 0 0,8 5 0 16,-3-8-4-16,-1-4 0 0,-4-3-8 0,-4-8 12 15,9 0-1-15,8 0-1 0,-13-8 0 0,4 1 0 16,5-5-10-16,-5-6 12 0,1 3-12 0,3-8 12 16,-3-3-12-16,-1-4 0 0,5-4 9 0,0-3-9 15,-5 0 11-15,5-5-3 0,-5-2 0 0,5-1 0 16,-1 7-8-16,-3 5-14 0,3 6 3 0,-3 5 1 0,3 7 10 0,-3 8 0 16,3 3 10-16,-3 11-10 15,3 4 0-15,-3 4 0 0,3 12 0 0,-3 3 0 16,-1 3 0-16,1 1 0 0,-1 0 0 0,1-1 0 0,3 1 0 15,-3-8 0-15,-5-3 0 0,8-1 0 0,-3-7 0 16,-1 0 0-16,-4-8 0 0,5-3 0 0,-9-4 0 0,0 0 0 16,8 0 0-16,1-7 0 0,-5-5 12 0,9-3-3 15,-5-3-1-15,5-5 0 0,-5-7 6 0,0 0 1 16,1-3 0-16,-1-5 0 0,1 1-5 0,-1 3-1 16,5 1 0-16,-1-1 0 0,1-3-9 0,0-1 0 15,-1 4 0-15,5 5 8 16,0-1-109-16,0 3-23 0,-5 1-4 0,5 4-903 0</inkml:trace>
          <inkml:trace contextRef="#ctx0" brushRef="#br0" timeOffset="65045.6141">2171 11641 345 0,'0'0'15'15,"-9"4"4"-15,5-4-19 0,4 0 0 0,0 0 0 0,-8 4 0 16,-1-4 260-16,9 0 49 0,0 0 10 0,0 0 1 16,0 0-188-16,0 0-39 0,0-8-7 0,0 8-2 15,5-7-36-15,-1-1-7 0,-4 1-1 0,0 7-1 0,0 0-22 0,0 0-4 16,0 0-1-16,0 0 0 0,0 0-1 0,0 0-1 15,0 0 0-15,0 0 0 0,0 0-10 0,0 0 0 16,0 0 0-16,0 0 0 0,0 0 15 0,0 0-3 16,0 0 0-16,0 0 0 0,0 0-12 0,0 0 9 15,-4 4-9-15,4-4-612 0,0 0-127 0</inkml:trace>
          <inkml:trace contextRef="#ctx0" brushRef="#br0" timeOffset="66192.6212">4048 10545 2019 0,'-17'26'89'0,"9"-11"19"0,-5 8-86 0,0 10-22 15,1 5 0-15,-5 7 0 0,0 3 118 0,-4 5 19 16,-4-1 4-16,0 4 1 0,-1 0-46 0,1 4-10 0,0-4-2 0,4 8 0 16,0 0-35-16,4-1-7 15,0 1-2-15,4-1 0 0,5 1-40 0,-5 0 0 16,1-5 0-16,3-6 0 16,-3-1-135-16,3-7-25 0,-3 0-6 0,-1-8-986 0</inkml:trace>
          <inkml:trace contextRef="#ctx0" brushRef="#br0" timeOffset="66014.1522">3585 11252 2199 0,'0'0'97'0,"0"0"21"0,0 0-94 0,13-4-24 16,8-3 0-16,0 3 0 0,4-3 66 0,4-1 9 0,5 1 1 0,0-1 1 15,4 1-38-15,-5-4-8 0,1-1-2 0,4 1 0 16,0 0-13-16,-5 0-4 0,1 0 0 0,-4-1 0 15,3-3-40-15,1 4-8 0,-9 4-1 0,0-5-1 16,1 1-150-16,-5 0-31 0,-4-4-5 0,-1 4-2 16</inkml:trace>
        </inkml:traceGroup>
        <inkml:traceGroup>
          <inkml:annotationXML>
            <emma:emma xmlns:emma="http://www.w3.org/2003/04/emma" version="1.0">
              <emma:interpretation id="{08A648A3-B924-46D7-9AC6-A0F30163484B}" emma:medium="tactile" emma:mode="ink">
                <msink:context xmlns:msink="http://schemas.microsoft.com/ink/2010/main" type="inkWord" rotatedBoundingBox="8428,11375 9670,11292 9756,12593 8514,12675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6578.47">5538 11133 2059 0,'-13'-30'91'0,"13"22"19"0,-4-7-88 0,4 4-22 15,8-4 0-15,1 4 0 16,8 0 39-16,0-1 3 0,4-3 1 0,12 8 0 0,1-1-15 0,12 1-4 16,5 3 0-16,-1 0 0 0,5 4 3 0,4-3 0 15,0-5 0-15,0 4 0 0,-5 1-3 0,-3 3-1 16,4-8 0-16,-5 4 0 0,-4 4-23 0,-3-7 8 16,-6 3-8-16,-3 0 0 15,-4-7-46-15,-5 4-14 0,-4-4-2 0,-9 3-637 16,-3-3-127-16</inkml:trace>
          <inkml:trace contextRef="#ctx0" brushRef="#br0" timeOffset="66777.4306">6232 10339 979 0,'0'0'87'0,"0"0"-70"16,0 0-17-16,0 0 0 0,-4 12 281 0,4 3 53 15,-8 3 10-15,3 8 3 0,1 4-221 0,0 8-44 0,0 3-9 0,0 8-1 16,-5 7 4-16,-3 4 0 0,-5 3 1 0,0 8 0 15,-8 0-20-15,4 0-4 0,-5 1-1 0,1-1 0 16,4 3-52-16,0-3 0 0,0-3-11 0,0 3 2 16,4-4-95-16,4-3-20 0,1-8-3 0,3-4-1041 15</inkml:trace>
          <inkml:trace contextRef="#ctx0" brushRef="#br0" timeOffset="67078.587">6565 11308 1958 0,'0'0'174'0,"0"8"-139"0,0 3-35 0,4 8 0 16,0-1 92-16,0 12 11 15,-4 0 2-15,0 0 1 0,5 0-48 0,-5 0-10 0,4-7-1 0,-4-1-1 0,4-3-31 0,-4-4-7 16,4-4 0-16,0 0-8 0,-4-11 10 0,0 0-10 31,9 4 8-31,-1-4-8 0,1 0 9 0,-1-8-9 16,5-3 10-16,-1-4-10 0,1-4 24 0,-5-3 0 15,5-4-1-15,0 0 0 0,-1-4 6 0,1 0 2 16,-9 0 0-16,9 0 0 0,-5-4-16 0,1 8-3 0,-1 4-1 0,-4 3 0 16,0 0 24-16,-4 8 5 15,-4 0 0-15,-4 3 1 0,-5 8-26 0,1 0-6 0,-5 8-1 0,-4 7 0 0,-5 0-20 0,-3 3-5 32,-1 9-1-32,-3-1 0 15,-5 4-117-15,4 3-23 0,-4 1-5 0,5 3-965 0</inkml:trace>
        </inkml:traceGroup>
        <inkml:traceGroup>
          <inkml:annotationXML>
            <emma:emma xmlns:emma="http://www.w3.org/2003/04/emma" version="1.0">
              <emma:interpretation id="{45F5350C-2619-46E1-A125-D411257129A2}" emma:medium="tactile" emma:mode="ink">
                <msink:context xmlns:msink="http://schemas.microsoft.com/ink/2010/main" type="inkWord" rotatedBoundingBox="11681,11730 14228,11562 14290,12489 11742,12658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67699.0725">9380 10878 1612 0,'-12'-22'144'0,"12"10"-116"0,-4-3-28 0,-1 4 0 0,1-4 50 0,4 0 4 15,0 0 1-15,0 0 0 16,-8 4 13-16,4 0 4 15,-1 0 0-15,1 3 0 0,-4-3-39 0,-5 11-7 0,-4 4-2 0,0 7 0 16,-8 4-15-16,-4 7-9 0,-1 12 10 0,-8 7-10 16,0 8 34-16,-4-1 1 0,0 1 0 0,0 4 0 15,4-5-13-15,0 1-2 0,5-8-1 0,8 4 0 16,-1-8 10-16,9 1 3 0,1-12 0 0,7-7 0 16,-3-1-32-16,3-3 0 0,9-4 0 0,0-11 0 15,0 0 0-15,13-7 16 0,4-8-4 0,12-4 0 16,5-11 4-16,4 0 0 0,8-11 0 0,-4 0 0 15,4-4-16-15,-4-3 0 0,-4-1 0 0,4-3 0 16,-4-1 15-16,0 8 0 0,-4 4 0 0,-1 7 0 16,-7 5 14-16,-5 2 3 0,-4 12 1 0,-1 0 0 0,-7 12-17 0,-9 3-3 15,8 3-1-15,-4 9 0 0,1 3-12 0,-5 7 0 16,-5 4 0-16,1 8 0 16,4 3-25-16,0 1-2 0,-4-1 0 0,0 1 0 15,4-1-177-15,0 0-36 0</inkml:trace>
          <inkml:trace contextRef="#ctx0" brushRef="#br0" timeOffset="68072.6317">9810 10803 1458 0,'12'-11'64'0,"-12"11"14"0,9 8-62 0,-1-1-16 16,1 4 0-16,-1 4 0 0,-4 4 128 0,-4 7 22 15,4 4 5-15,-4 4 1 0,-4 3-36 0,0 4-8 16,0 0 0-16,-5 4-1 0,-3 0-24 0,8 0-5 0,-9 0-1 0,9-4 0 15,-5 0-37-15,5-3-7 16,-4-8-1-16,3 0-1 0,1-4-3 0,0-4-1 0,0-3 0 0,0-8 0 16,4 4-31-16,-9-7 0 0,9-8 0 0,0 7 0 15,0-7 12-15,0 0-3 0,0 0-1 0,0 0 0 16,-4-7-8-16,4-5 8 0,0-6-8 0,4-5 8 16,5-7-8-16,-5-3 0 0,8-12 0 0,1 0 0 15,4-8-12-15,8-3-2 0,5-4 0 0,-1-3 0 16,1-1-11-16,12 4-3 0,0 4 0 0,4 4 0 0,0 3 19 0,-4 12 9 15,-4 7-10-15,-4 8 10 16,-5 7-9-16,-8 11 9 0,-4 8-8 0,-4 7 8 16,-9 11-8-16,-4 4 8 0,-12 8-8 0,-5 11 8 0,-9 0 0 0,-7 3 8 15,-5 1 0-15,-4 4 0 0,0-1-8 0,-5-3 8 0,5 3-8 0,0-7 8 32,9 0-30-32,3-8-6 0,5-3 0 0,0-8-794 15,8-4-158-15</inkml:trace>
          <inkml:trace contextRef="#ctx0" brushRef="#br0" timeOffset="68433.4426">10466 10766 1094 0,'0'0'48'0,"0"0"11"0,0 0-47 0,4 15-12 16,-4 7 0-16,0 8 0 0,-4 4 192 0,0 3 37 15,-4 8 7-15,-5 0 2 0,0 7-101 0,1-3-20 0,-5 3-4 0,0-3-1 16,4 7-40-16,-3-7-8 0,-1-4-1 0,4-4-1 15,1-4-20-15,-1-7-4 0,0 0-1 0,1-4 0 16,-1-7-9-16,0 0-1 0,5-8-1 0,0-4 0 16,3 1 11-16,-3-4 3 0,0-4 0 0,-1-4 0 15,5 0-26-15,0-3-5 0,-1-8-1 0,5-4 0 16,0 0-8-16,9-11 0 0,-1 4 0 0,5-11 0 16,0-4 0-16,8-8 0 0,0-3 0 0,8-4 0 15,1-4-32-15,3-4-6 16,5 1-1-16,4 3 0 0,5 4 16 0,-1 3 3 0,0 12 1 0,-4 4 0 15,-8 10 19-15,-9 9-8 0,0 3 8 0,-8 7 0 16,0 5 0-16,-4 6 0 0,-9 8 10 0,0 8-2 16,-4 0-8-16,-8 11 0 0,-1 3 8 0,-3 9-8 15,-14-1 0-15,1 0 0 0,-4 0 0 0,-1 0 0 0,1-3 0 0,-5 3-13 16,0-4 3-16,5-3 1 16,-5-4-185-16,1 3-37 0</inkml:trace>
          <inkml:trace contextRef="#ctx0" brushRef="#br0" timeOffset="68744.0611">11013 10803 2257 0,'0'0'49'0,"0"12"11"0,0-1 1 0,5 7 3 0,-5 1-51 0,4 11-13 0,0 0 0 0,0 7 0 15,0 1 64-15,-4-4 9 0,0 3 3 0,0 0 0 16,0 1-13-16,-4-5-3 15,0 1 0-15,-4 0 0 0,-1-8-28 0,1 0-7 0,-1-3-1 0,5-1 0 16,0-7 7-16,0-4 1 0,0 0 0 0,-1-3 0 16,5-8-11-16,0 0-1 0,0 0-1 0,0 0 0 15,0 0 18-15,5-11 4 0,-1-4 1 0,0-4 0 16,4 0-25-16,1-3-5 0,3-4 0 0,1-1-1 16,0 1-11-16,3-4 0 0,1 0 0 0,0 1 0 15,4-5-37-15,0 4-3 0,4-7-1 0,-3 3 0 16,3-4-128-16,4 5-26 0,1-1-5 0,3 4 0 0</inkml:trace>
        </inkml:traceGroup>
        <inkml:traceGroup>
          <inkml:annotationXML>
            <emma:emma xmlns:emma="http://www.w3.org/2003/04/emma" version="1.0">
              <emma:interpretation id="{BDBBC5F1-E526-4335-A0B9-135A0C26A92A}" emma:medium="tactile" emma:mode="ink">
                <msink:context xmlns:msink="http://schemas.microsoft.com/ink/2010/main" type="inkWord" rotatedBoundingBox="14503,11017 19742,10670 19837,12104 14598,12451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69000.6035">11615 10969 1378 0,'0'15'61'0,"0"-4"13"0,0 0-59 0,4 4-15 15,-4 4 0-15,5 0 0 0,-1 3 96 0,-4-3 16 16,4 0 3-16,0-4 1 0,0 3-42 0,1-3-8 15,3-4-2-15,1 1 0 0,-1-5-27 0,0 1-5 16,1-5-2-16,-1-3 0 0,1 4 13 0,3-8 2 16,1-3 1-16,0-1 0 0,-1-3 5 0,1-4 1 15,-1 0 0-15,1-3 0 0,-5-5-19 0,5-3-3 0,0 3-1 0,-5-3 0 16,1 0 5-16,-5 0 1 16,4 3 0-16,-4 1 0 0,-4-4-2 0,0 7 0 15,-4 0 0-15,0 8 0 0,0 0 4 0,-5 0 1 0,1 7 0 0,-5 0 0 16,1 4-30-16,-1 4-8 15,-4 0 0-15,-4 7 0 16,0 4-28-16,-4 4-9 0,0 3-3 0,-5 4-818 0,1 4-164 0</inkml:trace>
          <inkml:trace contextRef="#ctx0" brushRef="#br0" timeOffset="69574.9508">12941 10609 2286 0,'-8'7'50'0,"-9"1"10"0,0 10 3 0,-4 5 1 0,-4 3-51 0,-5 8-13 16,-12-4 0-16,0 7 0 0,8 0 72 0,-12 8 12 0,0-3 3 0,-5 6 0 15,1-7-43-15,3 8-9 0,1-8-2 0,0 4 0 32,4 4-52-32,4-12-10 0,4-3-3 0,5-4 0 0,3-4-147 0,14-4-29 0,-13 8-7 0,25-30-1 0</inkml:trace>
          <inkml:trace contextRef="#ctx0" brushRef="#br0" timeOffset="69268.6088">12183 10743 2336 0,'13'-11'52'0,"4"0"10"0,4-4 2 0,0 8 1 15,4-5-52-15,0 9-13 0,5-5 0 0,-1 8 0 16,-3 0 61-16,-1 4 10 0,4 3 1 0,1 5 1 0,-1 3-29 0,-8 7-5 16,9-3-2-16,-5 7 0 0,0 4-9 0,-8 3-1 15,8 1-1-15,-8 0 0 0,0 3 6 0,-4-3 0 16,-1 0 1-16,-3-1 0 0,-1-7-33 0,-4 4 0 15,5-3 0-15,-9-1 0 16,4-8-28-16,-4 1-12 0,0 0-2 0,4-8-1 16,-4 4-135-16,4-8-27 0,5-3-6 0,-1-4-1 0</inkml:trace>
          <inkml:trace contextRef="#ctx0" brushRef="#br0" timeOffset="69629.9057">13231 10728 2718 0,'0'0'60'0,"-4"19"12"0,0 7 2 0,-4 8 2 0,-1 3-60 0,1 1-16 15,-1 3 0-15,-3 0 0 0,3-3 35 0,5-1 4 16,-4 0 1-16,3-3 0 0,1-4-40 0,4-4 0 15,0-3-12-15,4-5 4 16,1-3-107-16,-5 0-21 0,4-4-4 0,4-7-978 16</inkml:trace>
          <inkml:trace contextRef="#ctx0" brushRef="#br0" timeOffset="69760.1959">13454 10504 1670 0,'0'-26'148'0,"0"15"-118"0,-4-1-30 0,4 1 0 16,0 4 85-16,0 7 11 0,0 0 3 0,0 0 0 31,0 0-172-31,0 0-35 0</inkml:trace>
          <inkml:trace contextRef="#ctx0" brushRef="#br0" timeOffset="70267.4971">13610 10755 1976 0,'0'0'88'0,"13"0"17"0,-5 7-84 0,5 4-21 0,-1 1 0 0,5 10 0 16,0 0 78-16,-4 5 11 0,4 3 3 0,-5 3 0 15,1-3-12-15,-1 4-1 0,1-4-1 0,-4 0 0 16,-1 0-22-16,-4 0-4 0,0-8 0 0,1 4-1 16,-10-7-23-16,5-4-5 0,0 0-1 0,0-4 0 0,-4 0-8 0,0-3-2 15,4-8 0-15,0 0 0 0,0 0-4 0,0 0-8 16,0 0 11-16,0 0-11 0,0 0 8 0,4-8-8 15,0-3 0-15,1-4 0 0,7-4 0 0,-3 1 0 16,7-5 0-16,-3-3 0 0,4 0-13 0,0-4 3 16,0-4 1-16,-1 4 0 0,5-3 9 0,-4 6 0 15,9 1 0-15,-5 4 0 0,-5 7 0 0,-3 4 0 16,4 3 0-16,-4 4 0 0,-1 4 14 0,1 8 5 16,-5-4 1-16,5 11 0 0,-5 0-20 0,1 0 0 15,-5 3 0-15,8-3 0 0,-7 4 0 0,3-4 0 16,1 0 0-16,-1-4 0 0,-4-3 0 0,0 3 0 15,-4-11 0-15,0 0 0 0,0 0 0 0,5 7 0 16,-5-7 0-16,0 0 0 0,0 0 0 0,0 0 0 0,0 0 0 0,0 0 0 16,0 0 0-16,0 0 0 0,0 0 0 0,0 0 0 15,-5 0 0-15,-3-3 0 0,8-9 0 0,0 1 0 16,4 0 0-16,0-4 0 0,5-8 0 0,-1 5 0 16,9-5 0-16,-4 1 0 0,3 3 0 0,-3 0 0 15,4 1 0-15,-4 10 0 0,-1-3 0 0,-3 7 0 16,-1 4 10-16,-8 0-2 0,8 4 0 0,1 7 0 15,-5 4-8-15,0 4 0 0,-4 3 0 0,4 5 0 16,-4-1 0-16,5 0-11 0,-1-4 3 0,0 5 0 16,0-1-174-16,5-4-34 0,3-3-8 15</inkml:trace>
          <inkml:trace contextRef="#ctx0" brushRef="#br0" timeOffset="70575.6989">14923 10800 1422 0,'0'-8'31'0,"0"4"6"0,0-3 2 0,0-1 1 0,-4 5-32 0,0-1-8 16,4 0 0-16,0 4 0 0,-4 0 101 0,-5 0 19 15,1 0 3-15,-1 4 1 0,-3 0-13 0,-1 3-3 16,5-3 0-16,-5 3 0 0,-4 5-35 0,5-5-7 16,-5 4-2-16,4 4 0 0,-4-4-41 0,5 1-9 15,-5-1-2-15,4 4 0 0,1-4-3 0,-1 4-1 16,5-4 0-16,-1-3 0 0,1-1-8 0,4 4 8 0,4-11-8 0,0 0 8 0,0 0-8 0,0 0 0 15,0 0 0-15,0 0 0 16,0 0 0-16,12 0 0 0,-3 0 0 0,3 0 0 16,-3 0 8-16,3-3-8 15,-3-5 12-15,3 4-4 0,-3-3-8 0,3 3 0 16,-3-3 0-16,-1 3 0 0,1 0 0 0,-1 1 0 0,-8 3-14 16,13 0 5-1,-9-4-108-15,9 4-22 0,-9 4-4 0,8-1-1 0</inkml:trace>
          <inkml:trace contextRef="#ctx0" brushRef="#br0" timeOffset="70756.1799">15121 10523 1670 0,'9'-4'148'16,"3"-4"-118"-16,5 1-30 0,8 0 0 0,9-5 85 0,8 5 11 16,0-1 3-16,9 1 0 15,-5 3-22-15,0-3-4 0,5-1-1 0,3 1 0 0,1-1-39 0,4-3-8 16,4 0-1-16,-4 3-1 0,-13 1-11 0,9-1-1 15,0 1-1-15,-9-4 0 16,-12 3-89-16,-1-3-17 0,1 3-4 0,-4 1-1 0</inkml:trace>
          <inkml:trace contextRef="#ctx0" brushRef="#br0" timeOffset="70943.2069">16098 9730 2336 0,'0'0'104'0,"-9"11"20"0,5 4-99 0,-5 7-25 0,-3 4 0 0,3 12 0 16,1 7 75-16,-5 0 9 16,-8 7 3-16,0 4 0 0,0 0 7 0,-4 4 2 15,-9 7 0-15,-4 5 0 0,-8-5-39 0,4 0-7 0,0 8-2 0,0 0 0 32,8 0-64-32,1-8-12 0,3 4-4 0,5-4 0 15,4-7-187-15,4-4-37 0</inkml:trace>
          <inkml:trace contextRef="#ctx0" brushRef="#br0" timeOffset="71285.2865">16291 10743 1728 0,'0'0'153'0,"13"4"-122"0,-5 4-31 0,9-1 0 16,-4 1 78-16,8-1 10 0,8-3 1 0,1 0 1 31,-5-4 25-31,4-4 5 0,9 0 0 0,0-3 1 0,-4-5-71 0,-1 1-14 15,1 0-4-15,0 0 0 0,-1-8 16 0,-7 0 4 16,-5 1 0-16,0-1 0 0,-4-4-32 0,-1 1-7 16,-11 0-1-16,-1-1 0 0,0 1 16 0,0-1 2 15,0 1 1-15,-4 7 0 0,-8-4-19 0,4 8-4 16,4 0-8-16,-4 3 12 0,-5 1 2 0,-3 7 0 16,3 0 0-16,-8 7 0 0,1 1-14 0,-1 3 0 15,-4 4 8-15,0 7-8 0,8 1 8 0,-4 7 0 0,-8 0-8 0,8 7 12 0,9-3-12 0,-1 7 0 16,-8-4 8-16,5 4-8 0,3 1 0 0,5 2 0 31,4-6 0-31,0 3 0 0,0-4-16 0,9-3-7 16,7-8-1-16,5 4 0 15,-4-7-162-15,9-1-33 0,3-3-6 0,5-4-2 0</inkml:trace>
        </inkml:traceGroup>
        <inkml:traceGroup>
          <inkml:annotationXML>
            <emma:emma xmlns:emma="http://www.w3.org/2003/04/emma" version="1.0">
              <emma:interpretation id="{CBC22BFC-2A08-4D44-A148-CD554F8FCBA8}" emma:medium="tactile" emma:mode="ink">
                <msink:context xmlns:msink="http://schemas.microsoft.com/ink/2010/main" type="inkWord" rotatedBoundingBox="21353,10468 22274,10407 22403,12345 21481,12406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74061.139">18488 10803 2372 0,'9'-11'105'0,"3"7"22"0,1-3-102 0,8-1-25 0,8-3 0 16,9 4 0-16,0-1 40 0,8 1 4 0,1 3 0 0,7-4 0 15,5 1-12-15,0 3-1 0,0-3-1 0,4 7 0 32,-4 0-84-32,0 0-17 0,0 4-3 0,0-4-662 0,-4 0-133 0</inkml:trace>
          <inkml:trace contextRef="#ctx0" brushRef="#br0" timeOffset="73870.4388">18745 10107 1450 0,'0'0'64'0,"0"0"14"0,0 0-62 0,0 0-16 0,8 0 0 0,5 4 0 16,-5 0 51-16,-8-4 7 16,9 0 2-16,8 0 0 0,-1-8 17 0,-3 5 4 15,8-5 1-15,-4-3 0 0,4 4-33 0,0-8-6 0,8 0-2 0,1-4 0 16,-1 0-27-16,1 0-6 0,-1-3 0 0,5-4-8 15,0 3 16-15,-5 1-3 16,1 0-1-16,-1-1 0 0,-4 1 8 0,-4-1 2 16,0 1 0-16,-4-1 0 0,-4 1-22 0,-1-1 0 15,-7 1 0-15,-1-1 0 0,0 1 0 0,-4 0 0 0,0-1 0 0,-4 1 0 16,-5 3 0-16,1 0 0 0,-5 1 0 0,1-1 0 16,3 4 0-16,-3 0 0 0,-1 7 0 0,0-3 0 15,1 0 0-15,-5 7-8 0,4-3 0 0,-3 3 0 0,3 4 17 0,0 0 4 16,-4 0 1-16,5 8 0 15,-1-1-4-15,5 4-1 0,-5 4 0 0,1 11 0 16,-1 8 6-16,0 7 1 0,5 12 0 0,-5 6 0 0,9 5 23 0,-4 7 5 16,8 0 0-16,-5 15 1 0,1-3 9 15,4 3 2-15,0-4 0 0,-4 4 0 16,4-7-20-16,0-1-3 0,0-3-1 0,0 3 0 16,-4-6-15-16,0-5-3 0,4 0-1 0,-5-7 0 0,1 0-13 15,0-8 9-15,-4 1-9 0,-1-5 8 0,1-3-8 16,-5 0-11-16,0-4 3 0,-3 0 0 15,-1-7-91-15,4 0-17 0,1-8-4 0,-5 0-1040 16</inkml:trace>
        </inkml:traceGroup>
        <inkml:traceGroup>
          <inkml:annotationXML>
            <emma:emma xmlns:emma="http://www.w3.org/2003/04/emma" version="1.0">
              <emma:interpretation id="{F0DB1B82-3F41-4A14-BE1A-BFA66FA52265}" emma:medium="tactile" emma:mode="ink">
                <msink:context xmlns:msink="http://schemas.microsoft.com/ink/2010/main" type="inkWord" rotatedBoundingBox="23204,10209 26513,9990 26644,11970 23336,12189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6051.7365">21199 9939 864 0,'0'-7'76'0,"0"-1"-60"16,0-3-16-16,0 0 0 0,4-4 132 0,0 0 23 16,4 0 5-16,-3-4 0 0,7-3-18 0,5-5-4 15,0 1-1-15,0 0 0 0,4 0-39 0,-4 0-8 16,4 0-2-16,0-1 0 0,-5 5-28 0,6-1-5 0,-6 1-2 0,5 7 0 16,0 0-21-16,0 8-4 0,-4-5 0 0,4 9-1 15,0 3-11-15,0 3-3 0,0 1 0 0,5 7 0 16,-5 12 3-16,0 7 0 0,0 3 0 0,0 9 0 15,-4 2 3-15,-5 5 1 0,1 0 0 0,0-1 0 0,3 5-2 0,-3-5 0 16,0 1 0-16,4 3 0 0,-1-7-18 0,1-7 0 16,0-1 8-16,8 4-8 15,-4-7 0-15,5 3 0 0,-1-7 0 0,0 4 0 16,5-4-130 0,7 0-30-16,-3-8-5 0</inkml:trace>
          <inkml:trace contextRef="#ctx0" brushRef="#br0" timeOffset="74432.5942">20925 9232 2026 0,'-4'-11'44'0,"0"0"10"0,-1-4 2 0,1 7 1 0,0 1-45 0,4 7-12 15,0 0 0-15,0 0 0 0,-9 3 69 0,-3 9 12 16,-1 3 3-16,-8 7 0 0,0 8 4 0,-4 15 0 16,-5 7 1-16,-7 12 0 0,-6 7-40 0,6 0-8 15,-6 8-1-15,1-1-1 0,0 1 9 0,4-1 3 16,5 1 0-16,-1 3 0 0,9 0-25 0,4-3-5 16,4 0-1-16,4-5 0 0,5-6-20 0,8-1 9 15,0-3-9-15,8-8 0 0,1-8 0 0,8-3 0 0,-1-4 0 0,10-3-12 31,-1-4-36-31,4-8-6 0,1-4-2 0,4-3-809 0,3-4-163 0</inkml:trace>
          <inkml:trace contextRef="#ctx0" brushRef="#br0" timeOffset="76272.5837">22478 9445 2304 0,'-13'4'204'0,"-4"7"-163"16,1 0-33-16,-5 8-8 0,-5 4 20 0,-3 10 3 15,-5 12 0-15,1 0 0 0,-10 4 17 0,1 3 3 0,0 0 1 0,0 5 0 16,0-9 3-16,0 8 1 15,-4 0 0-15,-1 8 0 0,1-8-23 0,0 0-4 16,4 4-1-16,0-7 0 0,-5-1-20 0,5-3 0 16,0-5 0-16,4 1 0 15,5-7-27-15,-1 3-9 0,0-4-3 0,9-3-764 0,0-8-153 0</inkml:trace>
          <inkml:trace contextRef="#ctx0" brushRef="#br0" timeOffset="76817.0931">22507 10295 2343 0,'0'0'52'0,"0"-4"10"0,0-4 2 0,0 8 2 0,5-7-53 0,-5 7-13 0,8-4 0 0,-8 4 0 15,13 0 54-15,-5 11 8 0,5-3 2 0,-5 10 0 16,5 1-20-16,-5 7-3 0,1 1-1 0,3 2 0 15,-8 5-12-15,5 0-4 16,-5-1 0-16,0 5 0 0,5-1 13 0,-5-3 3 16,0 0 0-16,0-1 0 0,1-3-40 0,-1-7 0 15,-4-8 0-15,4 3 0 0,-4-3 11 0,0-7-3 16,0-8 0-16,0 0 0 0,0 7-8 0,0-7 10 16,0 0-10-16,0 0 10 0,0 0-10 0,4-11 12 0,0-8-12 0,5 1 12 15,-5-9-12-15,9-2 0 0,-1-5 0 0,1 0 0 16,4 1 0-16,0-1 0 0,8 0 0 0,0 1 0 15,0 6 0-15,1 5 0 0,-1 3 0 0,0 12 8 16,-8-5-8-16,0 12 0 0,0 0 0 0,-1 8 0 16,-3 3 0-16,-5 4 0 0,-3 4 0 0,3 3 0 0,-8 8 0 0,0-4 0 15,0 4 0-15,-4 4 0 0,-5 0-11 0,1-1-4 0,-5 1-1 16,5 0 0 0,-5-1-185-16,1-3-38 0</inkml:trace>
          <inkml:trace contextRef="#ctx0" brushRef="#br0" timeOffset="77031.0223">23627 10186 2602 0,'0'0'57'0,"8"15"12"0,-8 4 3 0,5 3 1 0,-1 8-58 0,-4 7-15 16,0 1 0-16,-4-1 0 0,4 1 85 0,-5 3 15 0,-7-4 2 0,-1 8 1 15,-12 0-72-15,4 0-15 16,-4-4-2-16,-5 4-1 0,-8 4-21 0,9-4-5 16,-5-4-1-16,5 0 0 15,-5-4-166-15,0-3-34 0,5-8-6 0,4-7-2 0</inkml:trace>
        </inkml:traceGroup>
        <inkml:traceGroup>
          <inkml:annotationXML>
            <emma:emma xmlns:emma="http://www.w3.org/2003/04/emma" version="1.0">
              <emma:interpretation id="{D491F8BB-02E3-45EA-9AA9-6B79771D0053}" emma:medium="tactile" emma:mode="ink">
                <msink:context xmlns:msink="http://schemas.microsoft.com/ink/2010/main" type="inkWord" rotatedBoundingBox="27429,10070 31899,9774 32050,12054 27580,12350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86036.761">25121 9516 1566 0,'0'0'34'0,"0"0"7"0,4-7 2 0,0-1 1 0,5 1-35 0,-5 3-9 0,4-3 0 0,-3 3 0 15,-1-4 24-15,4 5 4 16,-8 3 0-16,5-8 0 0,-5 1-9 0,0 7-2 16,0 0 0-16,0 0 0 0,4-8 38 0,-4 8 7 15,0 0 2-15,0-3 0 0,0-5 0 0,0 8 0 16,0 0 0-16,0 0 0 0,0 0-52 0,0 0-12 0,0-4 0 0,0 4 0 15,-4-3 0-15,4 3 0 16,0 0 0-16,0 0 0 0,0 0 54 0,0 0 8 0,0 0 2 0,0 0 0 16,0 0-52-16,0 0-12 15,-5 0 0-15,-3 0 0 0,4 3 0 0,-5 5 0 0,-3 3 0 0,-1 4 0 0,0 4 0 0,-8 7 0 16,0 8 0-16,0 7 0 16,-4 4 54-16,-4-1 8 0,-1 5 2 0,-4 0 0 0,1-1-52 0,-5 1-12 15,0 0 0-15,4-4 0 16,5-1 44-16,-1-6 5 0,1-1 2 0,4-3 0 0,4-4-41 0,0 0-10 15,8-8 0-15,0 1 0 16,1-5 0-16,-1 1 0 0,9-8 0 0,-5 1 0 0,5-5 0 0,0 1-11 16,4-8 3-16,0 0 0 15,0 0-100-15,0 0-19 0,0 0-4 0,0 0-983 16</inkml:trace>
          <inkml:trace contextRef="#ctx0" brushRef="#br0" timeOffset="86457.5774">24725 10063 493 0,'0'0'21'0,"0"0"6"0,0 0-27 0,9 0 0 0,-9 0 0 0,0 0 0 16,0 0 0-16,0 0-16 16,8-4 3-16,-8 4 0 0,0 0 82 0,0 0 17 15,0 0 3-15,0 0 1 0,0 0 18 0,0 0 4 16,0 0 1-16,0 0 0 0,0 0-4 0,0 0-1 15,0 0 0-15,0 0 0 0,0 0-25 0,0 0-6 0,0 0-1 0,0 0 0 0,0 0-6 0,0 0-2 16,-4-8 0-16,4 8 0 16,0 0-8-16,0 0-1 15,-4-3-1-15,4 3 0 0,0 0-3 0,0-8-1 0,0 8 0 0,0 0 0 16,4-7-24-16,-4 7-5 0,0 0-1 0,0 0 0 0,0-8 13 0,0 8 3 16,0 0 0-16,0 0 0 15,0 0-26-15,0 0-5 0,0 0-1 0,0 0 0 0,-4 19 8 0,0 0 2 16,-1-1 0-16,-3 12 0 15,-5 4 16-15,5 3 3 0,-5 1 1 0,5 7 0 0,-1-1-8 0,-3 1-2 16,3-3 0-16,1-1 0 16,0-4 7-16,3 4 1 0,-3 0 0 0,4 1 0 0,4 2-36 0,-4-6 0 15,4-1 0-15,-5 1 0 0,5-1 0 0,0-7 0 16,0 0 0-16,0-4 0 0,5-3-19 0,-1-5 3 0,0-3 0 0,0 0 0 31,0-4-197-31,1-3-39 0</inkml:trace>
          <inkml:trace contextRef="#ctx0" brushRef="#br0" timeOffset="87465.3466">25736 9584 1116 0,'12'-15'49'0,"-12"15"11"0,0-11-48 0,4-1-12 0,1 1 0 0,-1 0 0 15,-4-4 78-15,8 4 14 0,-4-1 2 0,1 1 1 16,-5 0-23-16,4 0-4 0,-4 3 0 0,0 8-1 15,0 0-11-15,0 0-3 0,4-11 0 0,-4 11 0 16,4-7-3-16,-4 7-1 0,0 0 0 0,0 0 0 0,0 0-24 0,0 0-5 0,0 0 0 16,0 0-1-1,0 0-7-15,0 0 0 0,0 0-1 0,0 0 0 0,0 0 10 0,0 0 3 16,0 0 0-16,0 0 0 16,0 0 4-16,0 0 0 0,0 0 1 0,0 0 0 15,0 0-5-15,0 0 0 0,0 0-1 0,0 0 0 0,0 0-11 0,0 0-3 0,0 0 0 0,0 0 0 16,0 0-9-16,0 0 0 0,0 0 9 0,0 0-9 15,0 0 0 1,0 0 8-16,0 0-8 0,0 0 0 0,0 0 38 0,0 0 3 16,0 0 1-16,0 0 0 15,0 0-62-15,0 0-13 0,0 3-3 0,0 1 0 0,0-4 36 0,0 0 0 16,-4 4 0-16,4-4 0 0,-4 4 10 0,4-1-10 0,-4-3 10 0,-1 4-10 16,5 0 9-16,-4 0-9 15,4-1 8-15,-4 5-8 0,4-1 0 0,-4 4 8 0,-5 1-8 0,5 3 0 16,0 0 0-16,-4 3 0 0,3 5 8 0,-3-1-8 0,4 4 17 0,-5 4 2 31,1 0 0-31,-1 4 0 0,1 0 8 0,4-1 1 0,0 5 1 0,4-1 0 16,4 4 6-16,-4-3 1 15,0-1 0-15,4 8 0 0,-4-8-36 0,4 4 0 0,-4-3 0 0,0-1 0 0,0-3 22 0,4 3-2 16,1-3-1-16,-5 0 0 31,0-1-41-31,0-3-8 0,4 0-2 0,0-4 0 16,9 1-96-16,-1-1-20 0,5-4-4 0,-8-7-1 0</inkml:trace>
          <inkml:trace contextRef="#ctx0" brushRef="#br0" timeOffset="88071.8245">26821 9595 1936 0,'-4'-19'86'0,"4"19"18"0,0 0-84 0,0 0-20 0,0 0 0 0,0 0 0 15,-8 4 53-15,-5 7 7 0,0 4 0 0,-3 8 1 0,-5 10 10 0,-5 1 1 16,-3 3 1-16,-5 4 0 0,1 1-1 0,-5-1-1 15,0 4 0-15,0 0 0 0,0-1-22 0,-4 1-4 16,4-7-1-16,0 3 0 0,0 0-35 0,0 0-9 16,5-3 0-16,3-5 0 0,1 1-10 0,4 0-4 15,-1-4-1-15,5-4-815 16,0 0-163-16</inkml:trace>
          <inkml:trace contextRef="#ctx0" brushRef="#br0" timeOffset="87782.9244">26165 9905 1789 0,'0'-22'79'0,"4"11"17"0,0 0-77 0,5-4-19 0,3-4 0 0,1-4 0 15,-5 5 103-15,5-5 17 16,4 1 3-16,-5 3 1 0,5-3-36 0,-4 3-8 16,8 0 0-16,0 4-1 0,-4 4-40 0,0 4-8 15,4 3-2-15,0 4 0 0,4 4-9 0,-8 3-1 16,4 4-1-16,0 4 0 0,4 8-8 0,-8-1-2 15,4 1 0-15,-4 7 0 0,-5 3 4 0,1-3 1 16,0 0 0-16,-5-4 0 0,-4 4-5 0,1 0 0 16,3 0-8-16,0 0 12 0,-3-4-12 0,3 4 0 0,-4 0 0 0,5 4 0 31,-1-1-161-31,-4-3-35 0,-4-4-8 0</inkml:trace>
          <inkml:trace contextRef="#ctx0" brushRef="#br0" timeOffset="88593.2039">26935 10055 1785 0,'8'-4'159'0,"-3"1"-127"15,7-5-32-15,-3 1 0 0,-1-1-12 0,5 4-8 16,-1-3-1-16,-3 3-1 0,-1 0 95 0,5 4 19 16,-13 0 4-16,8-3 1 15,1-1-26-15,-9 4-6 0,0 0-1 0,0 0 0 16,0 0-6-16,0 0-2 0,0 0 0 0,0 0 0 16,0 0-25-16,4 11-6 0,4 0-1 0,-4 1 0 15,5-1 13-15,-9-11 3 0,0 0 0 0,0 7 0 0,4 8-18 0,0 0-3 0,5-4-1 0,-5 1 0 16,0-1 0-16,0 4 0 15,1 0 0-15,-1 4 0 0,0-4-18 0,0-1 10 16,0 1-10-16,1-3 8 0,-1 3-8 0,-4-4-11 0,4 0 3 0,-4-3 0 16,4-1 32-16,-4-7 6 0,0 0 2 0,0 0 0 15,0 0-32-15,0 0 0 16,0 0 0-16,0 0 0 0,0 0 0 0,0 0 0 16,0 0 0-16,0 0 0 0,0 0 9 0,0 0-1 15,0 0 0-15,0 0 0 0,4-11-8 0,1-4 0 0,-1 0 0 0,4-4 0 16,1 0 0-16,-1 1 0 0,5-5 0 0,-1-3 0 0,1 0 0 0,4 4 0 15,-5-1 0-15,1 4 0 0,-5 4 0 0,5 4 0 32,0 7 0-32,-1-3 0 0,-7 7 0 0,-5 0 0 15,8 4 0-15,-4 3 0 0,9 4 0 0,-9 1 0 16,0 3 0-16,0 3 0 0,1 1 0 0,-1 3 0 0,-4-3 0 0,4 4 0 0,-4-1 0 0,0 0 0 16,0-3 0-16,0 4 0 31,0-1-24-31,-4-3-9 0,0 0-3 0,-1 3-824 0,-7-7-166 0</inkml:trace>
          <inkml:trace contextRef="#ctx0" brushRef="#br0" timeOffset="88903.3314">27684 9288 1612 0,'21'-22'144'0,"-12"14"-116"0,3-3-28 0,1 0 0 0,-1 3 151 0,5 8 24 16,4 4 5-16,0 4 0 16,0 6-74-16,0 9-15 0,5 3-3 0,-5 8-1 0,4 7-15 0,-4 11-2 0,-4 4-1 0,0 27 0 15,-5-1-9-15,-7 0-1 16,-10-3-1-16,-3 7 0 0,-9 4-11 0,-4 0-3 15,-4-1 0-15,0 1 0 0,-9-8-20 0,0 1-5 0,-4-1-1 0,0 0 0 16,-8-3-18-16,-4-4 0 0,-1-8 0 0,-8 0-9 31,5-11-142-31,-1-3-28 0,0-12-5 0</inkml:trace>
          <inkml:trace contextRef="#ctx0" brushRef="#br0" timeOffset="89526.866">28374 9023 1465 0,'13'-34'32'0,"-5"15"6"0,5-7 2 0,0 0 2 0,4-4-34 0,4 7-8 0,4 1 0 0,0 7 0 15,9 4 92-15,4 7 16 0,8 8 3 0,0 7 1 16,0 15-6-16,1 12-1 0,-1 18 0 0,0 11 0 16,-4 4-13-16,-8 11-2 0,-4 1-1 0,-14 3 0 15,-7 7-11-15,-9 5-2 0,-4-1-1 0,-13 0 0 0,-13 4-11 0,-3 0-1 16,-5 4-1-16,-9-4 0 0,-3 0-21 0,-5 0-4 15,1-8-1-15,-1-3 0 16,-4 0-22-16,-4-4-5 0,0-4-1 0,-9-7 0 16,-4 0-67-16,1-11-13 0,11-5-4 0,1-6-832 0,4-12-166 0</inkml:trace>
        </inkml:traceGroup>
      </inkml:traceGroup>
      <inkml:traceGroup>
        <inkml:annotationXML>
          <emma:emma xmlns:emma="http://www.w3.org/2003/04/emma" version="1.0">
            <emma:interpretation id="{AF1F25C0-C3C9-49E9-9B0A-7F23FC83DB64}" emma:medium="tactile" emma:mode="ink">
              <msink:context xmlns:msink="http://schemas.microsoft.com/ink/2010/main" type="line" rotatedBoundingBox="4449,13695 31285,12647 31395,15449 4558,16497"/>
            </emma:interpretation>
          </emma:emma>
        </inkml:annotationXML>
        <inkml:traceGroup>
          <inkml:annotationXML>
            <emma:emma xmlns:emma="http://www.w3.org/2003/04/emma" version="1.0">
              <emma:interpretation id="{2F09CF0D-DE8D-4D72-83A6-074E60E9BC32}" emma:medium="tactile" emma:mode="ink">
                <msink:context xmlns:msink="http://schemas.microsoft.com/ink/2010/main" type="inkWord" rotatedBoundingBox="4455,13849 7509,13729 7568,15253 4514,15373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96707.8625">2646 13792 1911 0,'9'-11'42'0,"-5"-4"9"0,0 0 1 0,1 0 2 0,-1-3-43 0,0 6-11 0,0-3 0 0,-4 4 0 15,0 4 88-15,-4-1 16 16,4 8 4-16,-8 0 0 0,-1 0-45 0,-8 8-9 15,5-1-2-15,-9 4 0 0,0 8-41 0,-1 4-11 16,1-1 0-16,-4 4 0 0,4 0 0 0,-4 1 0 0,4 3 0 0,4-4 0 16,4-4 13-16,1 1-2 15,-5-5-1-15,4 5 0 0,5-5-10 0,4 1 0 16,-1-4 0-16,1 0 0 0,-4-4 0 0,8-3 0 16,0-8 0-16,0 0 0 0,0 0 0 0,0 0 0 15,12-4 0-15,5-3 0 0,4-5 0 0,-4-3 0 16,0-3 0-16,4-1 0 0,0 0-8 0,0 1 8 15,-4-1 0-15,0 0 0 0,0 4 0 0,-5 4 0 16,-3 7 0-16,-1 0 0 0,-8 4 12 0,9 4 1 0,-1 4 0 0,0 3 0 16,-3-4 3-16,-1 8 1 0,4-3 0 0,1 3 0 15,-1 0-17-15,0 3 0 0,5 1 8 0,4 3-8 32,0-3-127-32,0-4-29 0,4-4-5 0,0-3-2 0</inkml:trace>
          <inkml:trace contextRef="#ctx0" brushRef="#br0" timeOffset="96955.196">3379 13235 1324 0,'4'-11'118'0,"-4"-4"-94"16,0 0-24-16,-4 0 0 16,0 7 195-16,4 5 34 0,0 3 7 0,0 0 2 15,-9 3-134-15,1 12-28 0,4 0-4 0,-5 12-2 0,1 6-30 0,-5 5-5 16,0 6-2-16,-3 5 0 0,-1-4 7 0,0 0 2 15,0 0 0-15,4 0 0 0,1-4-2 0,-1-4-1 0,1 1 0 0,7-8 0 16,-3 0-14-16,4-8-2 16,-5 4-1-16,5-3 0 0,0-5-2 0,-4 5-1 0,-1-5 0 0,-4 1 0 15,-3 4-19-15,-5 3 0 0,-9 0 0 0,5 4-9 32,0 7-31-32,-5-3-7 0,1 3-1 0,3 1 0 15,-7-5-175-15,3 1-35 0</inkml:trace>
          <inkml:trace contextRef="#ctx0" brushRef="#br0" timeOffset="97284.8133">3400 13912 2113 0,'0'0'93'0,"0"0"20"0,0 0-90 0,12-4-23 15,1-3 0-15,8 3 0 0,-4-7 14 0,0 0-2 16,8 0 0-16,0-4 0 0,1 0 13 0,-1-4 3 15,0 0 0-15,0 0 0 16,1 1-8-16,-1-1 0 0,-4 0-1 0,-4 1 0 16,0-1-6-16,-5 0-1 0,-8 1 0 0,5 3 0 15,-5 0 18-15,-4 3 3 0,-4-3 1 0,4 8 0 16,-9-1 5-16,-3 5 1 0,3-1 0 0,-3 8 0 16,-5-1-6-16,-4 9-1 0,-4 3 0 0,-1 3 0 15,14 1-9-15,-9 3-1 0,0 8-1 0,4 0 0 0,0 0-22 0,0 0 0 16,0 4 0-16,0-4 0 15,9 0 8-15,0 0-8 0,3 0 10 0,-3 0-10 0,0-1-68 0,3 5-20 0,5 0-4 0,-4-4-697 32,4 0-139-32</inkml:trace>
          <inkml:trace contextRef="#ctx0" brushRef="#br0" timeOffset="97671.7265">4174 13516 2070 0,'13'-30'92'0,"-5"22"18"0,1-3-88 0,-1 3-22 16,-8 8 0-16,0 0 0 0,0 0 102 0,0 0 16 16,0 0 3-16,-13 15 1 0,5 0-46 0,-5 4-8 15,-3 4-3-15,-1 6 0 0,-4 1-32 0,4 4-6 0,0 0-2 0,0 3 0 16,0 4-10-16,1 0-3 0,-1 8 0 0,8-8 0 0,-3 0-12 0,3 1 0 16,1-1 0-16,4-4 0 0,-1-7 0 0,1-4 0 15,4 0 0-15,0-7 0 0,0 0 0 0,4-8 0 16,1-3 0-16,-5-8 0 0,0 0 0 0,0 0 0 0,12 0 0 0,1-8 0 31,0-3 0-31,-1-8 0 0,5-3 0 0,0-8 0 16,-5 0 0-16,9-11 0 0,-4-4 8 0,9-4-8 15,3-7 0-15,-8-8 0 0,-4-7 0 0,4-11 0 16,13-4 20-16,-1 0-3 0,1-4 0 0,-5 0 0 16,5 4-17-16,0 0 0 0,-5 11 0 0,1 12 0 15,-5 10-10-15,-8 12-6 0,0 15 0 0,-5 7-1 16,-12 19 17-16,0 0 11 0,4 23-2 0,-4 11 0 0,-8 7-1 0,0 11-8 15,-9 12 12-15,0 7-4 0,-8 11 4 0,-5 4 1 16,9 0 0-16,-4 4 0 0,8-4-13 0,0-4 0 0,5 1-9 0,7-9 9 31,10-2-144-31,-1-9-22 0,0-3-5 0</inkml:trace>
          <inkml:trace contextRef="#ctx0" brushRef="#br0" timeOffset="96308.7469">1687 12921 1497 0,'-9'-19'133'0,"1"12"-106"0,4-5-27 0,0 1 0 16,4 4 30-16,-5-1 1 0,5 8 0 0,0 0 0 15,0 0 17-15,5 11 3 0,-5 4 1 0,0 4 0 0,-5 11-26 16,1 11-5-16,0 11-1 0,0 8 0 16,0 8 17-16,-1 14 3 0,5 4 1 0,-4 4 0 0,4 7-1 0,-4-3-1 15,-4-8 0-15,3 3 0 0,1-10 9 0,0 0 1 16,0-12 1-16,-1 4 0 0,5-15-7 0,0-7-2 15,-4-4 0-15,0-4 0 0,0-8-26 0,4-6-6 16,-4-1-1-16,-1-11 0 0,1 0 8 0,-4-8 0 16,8-7 1-16,0 0 0 0,0 0 0 0,-4-15 0 15,4-3 0-15,0-9 0 0,0-6-17 0,4-12 0 16,8-4 0-16,5-3 0 0,4-4 0 0,0-4 0 16,5 0-10-16,12 0 10 0,4 4-15 0,-5 4 5 15,6 3 1-15,-6 8 0 0,1 7 9 0,-8 8-8 0,-1 4 8 0,-4 10-8 16,-3 5 8-16,-10 7 0 15,1 0-9-15,-5 7 9 0,1 8 0 0,-9 0 0 16,-9 8 0-16,5-1 0 0,-9 4 0 0,-3 1 0 16,-1 2 0-16,-9 1 0 0,1 4 0 0,0 0 0 0,-9-8 9 0,5 4-9 15,-1 0 0-15,1 0 0 0,-1-4 0 0,1-4 8 32,0 1-130-32,7-1-26 0,1-7-4 0,9 4-2 0</inkml:trace>
        </inkml:traceGroup>
        <inkml:traceGroup>
          <inkml:annotationXML>
            <emma:emma xmlns:emma="http://www.w3.org/2003/04/emma" version="1.0">
              <emma:interpretation id="{DA2D8F1F-54D3-4548-8118-4141B85D727B}" emma:medium="tactile" emma:mode="ink">
                <msink:context xmlns:msink="http://schemas.microsoft.com/ink/2010/main" type="inkWord" rotatedBoundingBox="8981,14215 10264,14164 10295,14950 9012,15000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98546.9745">6725 13381 1785 0,'0'0'79'0,"8"-4"17"0,9 8-77 0,-4-4-19 0,3 11 0 0,-3 0 0 15,4 1 144-15,-4 6 24 16,-1 1 6-16,1 3 1 0,-1 1-73 0,-3 3-14 15,-1 0-4-15,-4 0 0 0,1 4-38 0,-1-3-8 16,-13-1-2-16,5 0 0 0,0-4-6 0,-4 1-2 16,-1-4 0-16,1-1 0 0,4-7-28 0,-1 4 0 15,1-7 0-15,0-1 0 0,4-7 0 0,0 0-10 16,0 0 2-16,0 0 0 0,0 0 19 0,4-11 4 16,0-4 1-16,5-4 0 0,-5-3-16 0,9-8 0 0,3 0 0 0,5-3 0 15,1-1 12-15,3 0-1 0,0 1 0 0,-4 3 0 16,4 7 2-16,-4 4 1 0,0 4 0 0,0 4 0 15,0 7 6-15,-4 4 2 16,0 4 0-16,4 0 0 0,-4 7-10 0,0 0-3 0,0 1 0 0,-5 3 0 16,5 3-9-16,-4 1 0 15,-1 0 0-15,1-1 0 16,0 5-84-16,-1 3-20 0,1-3-3 0,4 3-1196 0</inkml:trace>
          <inkml:trace contextRef="#ctx0" brushRef="#br0" timeOffset="98188.656">6430 13400 1825 0,'0'-19'80'0,"0"8"18"0,4-1-78 0,1 1-20 0,-1 4 0 0,0-4 0 0,4-1 20 0,-3-3 0 16,-1 0 0-16,0 0 0 15,0 4 29-15,-4-4 7 0,4 4 0 0,-4 0 1 16,0 3-10-16,0 8-3 0,0 0 0 0,0 0 0 16,0 0-2-16,-8-3-1 0,0 3 0 0,-5 0 0 15,5 0 4-15,-5 3 1 0,0 9 0 0,-4-1 0 16,-4 4-5-16,0 3-1 0,-4 5 0 0,0 3 0 15,4 8-32-15,0 3-8 0,-4 8 0 0,3 0 0 16,-3 4 0-16,4 3 12 0,-4-3-12 0,4-5 12 0,0 5-12 0,8-4 0 16,1 0 0-16,3-8 0 0,1 1 0 15,4-5 0-15,8-6 0 0,0-5 0 0,0-7-9 0,0 0-4 16,9-8-1-16,-5-3 0 0,5-8 14 0,4-7 0 16,4 0 9-16,-4-8-9 0,4 1 8 0,0-5-8 15,4-7 0-15,0-3 9 0,1-5-9 0,3-3 0 16,-4-4 0-16,1-7 0 0,-5-1 8 0,0 1 0 15,0-4 0-15,-4 3 0 0,-5 1-8 0,-3 11 0 16,-1 3 0-16,-4 12 0 0,-4 4 0 0,-8 7 8 16,4 4-8-16,-5 3 8 0,-3 4 10 0,-5 8 2 15,-4 4 0-15,-5 7 0 0,-3 0-20 0,-5 11 0 0,1 4 0 0,3 3 0 32,1 5-42-32,8-1-12 0,0 1-2 0,8-5-1147 0</inkml:trace>
        </inkml:traceGroup>
        <inkml:traceGroup>
          <inkml:annotationXML>
            <emma:emma xmlns:emma="http://www.w3.org/2003/04/emma" version="1.0">
              <emma:interpretation id="{DB10A534-0328-4444-B207-9B6E93A5998E}" emma:medium="tactile" emma:mode="ink">
                <msink:context xmlns:msink="http://schemas.microsoft.com/ink/2010/main" type="inkWord" rotatedBoundingBox="12081,14005 16441,13834 16481,14867 12122,15038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00241.2092">11359 13127 2318 0,'4'14'51'0,"-4"-2"10"0,-4-5 3 0,4 12 1 0,8 7-52 0,0 0-13 0,-3 4 0 0,3 4 0 15,0 3 91-15,1 1 15 16,-5-1 3-16,0 0 1 0,0 1-36 0,-4-4-7 0,5-1-2 0,-10-7 0 16,5 1-46-16,0-5-10 0,5-7-1 0,-5 0-8 0,0-4 11 0,0-11-11 15,0 0 10-15,0 0-10 0,0 0 25 0,12-4-1 16,-3-3 0-16,3-8 0 0,1 0 3 0,0-7 0 16,3-8 0-16,5-4 0 15,-4-3-27-15,4-8 0 0,0 4 8 0,5-4-8 16,-1 7-30-16,4-3-8 0,5 0-2 0,4 0 0 15,-4 7-150-15,3 0-30 0,35-18-7 16,-17 26-1-16</inkml:trace>
          <inkml:trace contextRef="#ctx0" brushRef="#br0" timeOffset="100513.8318">12318 13272 1785 0,'-4'8'159'0,"0"3"-127"16,-5 4-32-16,5 4 0 0,0 7 162 0,-5 4 26 15,5 4 6-15,-4-1 1 0,-1-3-100 0,5 0-20 16,0-4-4-16,4 0-1 0,0-3-56 0,0-4-14 16,4-4 0-16,0 0 0 0,-4-4 0 0,0-11 0 15,9 4 0-15,-1-1 0 0,5-6 8 0,-5-1-8 0,5-7 11 0,0-1-11 16,-1-6 9-16,-3-9-9 0,3 1 0 0,-8-4 9 16,5-3 10-16,-5-5 1 15,-4 1 1-15,0-1 0 0,0 1-6 0,-4 3-2 16,4 8 0-16,-9 7 0 0,5 1 11 0,-4 7 1 0,-5 3 1 0,5 4 0 15,-5 4-11-15,-4 8-3 16,-4 3 0-16,4 4 0 16,-4 7-124-16,0 1-26 0,0 3-5 0,9 0-1 0</inkml:trace>
          <inkml:trace contextRef="#ctx0" brushRef="#br0" timeOffset="100770.838">12646 13194 2530 0,'17'-15'56'0,"4"-4"11"0,0 0 2 0,9 8 3 15,-5-4-58-15,4 4-14 0,-7 7 0 0,3 1 0 0,-4 3 70 0,0 7 11 16,0 1 3-16,0 7 0 0,-8 7-31 0,3 4-5 16,-3 4-2-16,4 7 0 0,-5 1-24 0,1 7-5 15,-4-4-1-15,3 4 0 0,1-4 15 0,-1 0 2 16,1-3 1-16,-5-1 0 0,5-7-44 0,0 4-9 15,-1-8-1-15,-3-4-1 16,-1 1-67-16,1-12-14 0,-5-4-2 0,4-3-1 16,-8-4-63-16,9-4-12 0,3-3-2 0,-3-8-846 0</inkml:trace>
          <inkml:trace contextRef="#ctx0" brushRef="#br0" timeOffset="100929.4253">13421 13029 288 0,'29'-37'12'0,"-16"22"4"0,0 4-16 0,-5-1 0 0,0 5 0 0,-8 7 0 16,0 0 364-16,-8 4 69 0,0 7 15 0,-9 8 2 0,-9 3-226 0,-3 8-44 15,-5 11-10-15,-4 4-2 16,1 4-70-16,-6-1-14 0,-3 8-4 0,-4 8 0 16,8 0-26-16,-5-8-6 0,5 4 0 0,0-4-1 15,0-4-47-15,0-3 0 0,4-4 0 0,0-4-13 32,9-4-86-32,3-7-17 0,10-7-3 0,3-5-1071 0</inkml:trace>
          <inkml:trace contextRef="#ctx0" brushRef="#br0" timeOffset="101101.0322">13501 13276 2948 0,'0'4'65'0,"-4"7"14"0,4 8 2 0,-5 3 1 0,1 1-66 0,-4 7-16 16,4 0 0-16,-1 3 0 0,1-3 31 0,0 4 2 15,8-8 1-15,-4 4 0 16,0-4-131-16,9-3-27 0,-1-5-4 0,5-3-1107 15</inkml:trace>
          <inkml:trace contextRef="#ctx0" brushRef="#br0" timeOffset="99256.4937">9747 13074 1803 0,'-13'-19'80'0,"9"12"16"0,-5-1-76 0,1-3-20 0,-5 4 0 0,1-1 0 15,3 1 60-15,-8 3 8 0,1 0 1 0,-1 8 1 16,-4 4-28-16,-5 6-6 0,1 5 0 0,-8 15-1 16,3 7-11-16,-8 11-3 0,0 5 0 0,0 6 0 15,5 4-21-15,-1 1 0 0,5-1 0 0,3-7 0 16,5-8 11-16,0 1-3 0,4-12 0 0,5 0 0 15,3-4-8-15,1-7 0 0,4-3 0 0,0-9 8 0,4-3 0 0,0-15-8 16,0 0 12-16,0 0-4 0,8-3 16 0,5-9 2 16,3-3 1-16,5-3 0 0,1-9-6 0,3-3-1 15,4-3 0-15,-4 3 0 0,5-4-9 0,-5-7-3 16,9-4 0-16,-5 0 0 0,9-3 4 0,-4-1 0 16,0 4 0-16,12-11 0 0,-12 11 9 0,-1 11 3 15,-8 12 0-15,-4 3 0 0,-8 12 4 0,4 3 2 16,-9 8 0-16,5 3 0 0,-9 8-18 0,-4 8-3 0,4 3-1 0,-4 8 0 0,0 3-8 0,-4 4-11 31,0 0 3-31,0 4-812 16,-5-4-163-16</inkml:trace>
          <inkml:trace contextRef="#ctx0" brushRef="#br0" timeOffset="99614.6724">10252 13156 1382 0,'0'0'123'0,"0"0"-99"0,0 0-24 0,4 12 0 16,0 3 167-16,0 7 28 0,0 1 5 0,-4 6 2 16,-4 1-78-16,0 8-15 0,0 7-3 0,-5 3-1 15,5 1-33-15,-8-4-6 0,-1 3-2 0,0 1 0 0,5-8-32 0,-5 4-6 16,1-7-2-16,-1-1 0 0,-4-3 12 0,9-8 3 16,-5 0 0-16,5-7 0 15,-1-1-24-15,1-6-5 0,-1-5-1 0,5-3 0 16,-8 3-9-16,7-7 12 0,5 0-12 0,-8-7 12 15,4-4-4-15,-5-4-8 0,5-8 12 0,4-3-4 16,4-4-8-16,1-7 0 0,3-8 0 0,5-8 0 16,8-3 0-16,4-7-16 0,4-8 3 0,9 0 0 15,-4 3-23-15,8 5-4 0,-4 7 0 0,4 7-1 0,-8 11 22 0,-1 9 5 16,-7 6 1-16,3 8 0 0,-12 11 13 0,0 8 0 16,-9 11 0-16,-4 4 0 0,-8 14 0 0,-4 9 0 15,-9 3 9-15,-4 3-9 0,-4 5 12 0,-1-1-3 16,1-3-1-16,-4 3 0 0,3-3-8 0,5-5 0 15,0 1 0-15,0-7-837 16,4-8-170-16</inkml:trace>
          <inkml:trace contextRef="#ctx0" brushRef="#br0" timeOffset="99962.4713">10904 13044 2257 0,'0'0'49'0,"0"0"11"0,0 0 1 0,8 15 3 0,1 8-51 0,-1 3-13 0,-4 4 0 0,1 7 0 0,-5 4 86 0,0 4 14 16,-5 8 4-16,1-1 0 16,-8 4-40-16,-1 0-8 0,-4-3-2 0,0 3 0 0,0-4-10 15,-4 4-1-15,-8-7-1 0,8-1 0 0,8-6-32 0,-4-5-10 16,1-7 0-16,-1-4 0 16,0-3 15-16,4-8-4 0,1-1-1 0,3-6 0 15,1-1 0-15,8-7 0 0,-9-3 0 0,5-5 0 16,0-3 18-16,4-8 4 0,4-7 1 0,-4-4 0 15,9-11-25-15,3-4-8 0,5-11 0 0,0-4 0 16,4-7-22-16,4-8-8 0,5-4-2 0,8 1 0 0,4-4 13 0,0 7 3 16,4 7 0-16,-4 12 0 0,-8 11 4 0,4 8 2 15,-9 11 0-15,1 11 0 0,-9 7 10 0,-5 8 0 16,-3 8 0-16,-4 7 0 0,-9 7 0 0,0 8 0 16,-9 8 0-16,1 3 0 0,-9 4 0 0,0 3-12 15,-4 1 4-15,0 3 0 16,-4 1-66-16,4-1-13 0,0-7-2 0,0 0-1130 0</inkml:trace>
        </inkml:traceGroup>
        <inkml:traceGroup>
          <inkml:annotationXML>
            <emma:emma xmlns:emma="http://www.w3.org/2003/04/emma" version="1.0">
              <emma:interpretation id="{87AC5F48-0F70-41FD-9B0D-0B1F8D8D62FE}" emma:medium="tactile" emma:mode="ink">
                <msink:context xmlns:msink="http://schemas.microsoft.com/ink/2010/main" type="inkWord" rotatedBoundingBox="16732,13215 21541,13027 21650,15829 16842,16017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02504.4802">15904 12801 1555 0,'13'-19'68'0,"-5"12"16"0,9-8-68 0,0 0-16 15,-1 0 0-15,14 4 0 0,-1 3 284 0,5 5 52 16,-4-5 12-16,3 4 1 0,1 1-240 0,0-5-48 16,3 4-9-16,1-3-3 0,0 7-13 0,8-4-2 15,1 4-1-15,-1-4 0 16,-8 4-113-16,-9-3-24 0,1 3-4 0,-5 0 0 16,-4 0-128-16,0 0-24 0</inkml:trace>
          <inkml:trace contextRef="#ctx0" brushRef="#br0" timeOffset="102607.726">16590 12120 2131 0,'-4'11'189'0,"-5"8"-151"0,-3 7-30 0,3 8-8 31,1 11 65-31,-5 3 12 0,-12 9 3 0,-9 10 0 16,1 0 38-16,-1 4 8 0,-8 4 2 0,0 7 0 0,0-7-36 0,4 0-8 15,4 0 0-15,-4 0-1 0,0-4-67 0,9-4-16 16,12-3 0-16,0-4 0 15,5-8-192-15,-1-7-41 0,9-8-9 0</inkml:trace>
          <inkml:trace contextRef="#ctx0" brushRef="#br0" timeOffset="102821.0579">16906 12809 2559 0,'0'0'113'0,"0"11"24"0,-5 0-109 0,5 11-28 15,-4 5 0-15,-4 6 0 0,-1-3 66 0,1 4 8 16,0 0 2-16,-5 3 0 0,-4 0-28 0,0 1-4 0,9 7-2 0,-1-4 0 31,-3-8-144-31,3 1-29 0,1-8-5 0,12-3-2 0</inkml:trace>
          <inkml:trace contextRef="#ctx0" brushRef="#br0" timeOffset="102902.5556">17137 12640 1843 0,'21'-15'164'0,"-21"15"-132"16,-4-11-32-16,4 11 0 0,0 0 150 0,0 0 23 0,0 0 5 0,0 11-832 31,0 8-166-31</inkml:trace>
          <inkml:trace contextRef="#ctx0" brushRef="#br0" timeOffset="101257.3063">13821 12756 2718 0,'-13'-11'120'0,"13"11"25"0,-4-8-116 0,0 5-29 0,4 3 0 0,0 0 0 16,0 0-10-16,0 11-8 15,4 0-2-15,0 8-1168 0</inkml:trace>
          <inkml:trace contextRef="#ctx0" brushRef="#br0" timeOffset="101737.0389">14107 13089 2008 0,'17'8'89'0,"-5"-1"19"0,5 12-87 0,0-1-21 0,0 5 0 0,0-1 0 0,-1 5 120 0,-3-1 20 16,0 0 4-16,-5 4 1 16,1-4-49-16,-5 0-11 0,0-3-1 0,-4-1-1 0,0 1-31 0,-4-8-5 15,-5-1-2-15,5-2 0 0,-4-1-19 0,-1-4-4 0,1 1-1 0,4-4 0 16,4-4 8-16,0 0 2 0,-9 0 0 0,9 0 0 16,-4-8-31-16,0 1 0 15,0-8 0-15,8-4 0 0,0 0 0 0,0-3 0 16,9-4 0-16,-1-1 0 0,5 1 0 0,0 0 0 0,4-4 0 0,0 4 0 15,0 0 0-15,9 7-15 16,-5 0 2-16,-4 8 0 0,0-4 13 0,0 11 0 0,-4-3 0 0,0 7 10 0,-5 0-10 0,1 7 0 16,0 1 0-16,-1 3 8 0,-7 0-8 0,7 8 0 31,-3 0 0-31,-1 0 0 0,0-1 0 0,5 1 0 16,-9 0 0-16,5-4 0 0,3 3 0 0,-3-3 12 15,-1 0-4-15,1-7 0 0,-1 3-8 0,-8-11 0 16,0 0 0-16,0 0 0 0,0 0 0 0,0 0 0 15,0 0 0-15,0 0 0 0,0 0 0 0,4-8 0 16,5-3 0-16,-5-4 0 0,4 0 0 0,-4 0 0 0,9 0 0 0,-5-3 0 16,5-1 0-16,4-3 18 0,0-1-3 15,4 1-1-15,4-1 2 0,0 4 1 0,5-3 0 0,-5 7 0 16,0 4-17-16,-4 7 8 0,-4 0-8 0,4 8 0 16,-8 0 0-16,-1 7 0 0,5 0 0 0,-4 8 0 0,-9 7 0 0,5 0 0 15,-5 1 10-15,0 2-10 16,0 1-48-1,0 0-14-15,-4 0-3 0,5 0-1 0,3-4-130 0,0-3-25 0</inkml:trace>
          <inkml:trace contextRef="#ctx0" brushRef="#br0" timeOffset="102263.3023">15513 13141 2257 0,'4'-22'100'0,"4"15"20"0,-4-5-96 0,5 5-24 32,-1-1 0-32,1 1 0 0,-5 3 114 0,0-3 18 15,-4 3 3-15,0 4 1 0,0 0-64 0,0 0-13 16,0 0-3-16,8-4 0 0,-8 4-40 0,0 0-16 16,0 0 11-16,0 0-11 0,0 0 11 0,0 0-11 15,0 0 12-15,0 0-12 0,0 0 8 0,0 0-8 16,0 0 0-16,0 0 0 0,0 0 0 0,0 0 0 15,0 0 0-15,0 0 0 0,-12 8 0 0,8-5 0 16,-9 5 0-16,5-4 0 0,-1 3 0 0,1 1 0 16,-5 3 0-16,5 0 0 0,-9 4 0 0,0 0 0 0,0 0 0 0,0 7 0 15,1 1 0-15,-6-4 0 0,10-5 0 0,-1 5 0 0,5 0 0 16,-5-4 0-16,1 0 0 0,3-4 0 0,1 0 0 16,4 0 0-16,-5-3 0 0,9-8 0 15,0 0 0-15,0 0 0 0,0 0 0 0,0 0 0 16,0 7 0-16,0-7 0 0,0 0 0 0,0 0 0 15,0 0 0-15,13 0 0 0,-1 0-8 0,-3-3 8 16,-1-5 0-16,5-3 0 0,-1-4 0 0,1 4 0 16,0-4 0-16,4-4 0 0,-1 4 0 0,1-7 0 0,0 3 0 0,0 0 0 15,0 4 0-15,-5 4 0 16,-3 7 0-16,-1-3 0 0,-8 7 0 0,0 0 0 16,4 11 20-16,-4 4 0 0,-4 4 0 0,4 0 0 15,-4 7 8-15,0-4 3 0,0 1 0 0,-1 3 0 16,1 0-49-16,4 0-10 0,0-3-1 0,0 3-1 15,4-8-97-15,1 1-19 0,-1-4-4 0,4-7-1 0</inkml:trace>
          <inkml:trace contextRef="#ctx1" brushRef="#br0">15820 14941 0,'0'0'16,"0"0"-16,0 0 15</inkml:trace>
          <inkml:trace contextRef="#ctx0" brushRef="#br0" timeOffset="103209.0822">17503 12977 2199 0,'0'0'97'0,"4"7"21"0,1 8-94 0,-1 0-24 15,0-4 0-15,4 8 0 0,-3-4 53 0,3 4 7 16,-4-4 0-16,1-4 1 0,-1 4-24 0,4 0-5 16,1-4 0-16,-1 0-1 0,-4 1-19 0,5-5-3 15,-9-7-1-15,12 4 0 0,-3 0 29 0,3-1 6 16,-3-3 1-16,3-3 0 0,-3-1-20 0,-1-4-3 0,1 1-1 0,-1-4 0 15,5-1-6-15,-1 1-2 16,-3-4 0-16,-1 0 0 0,5 0 22 0,-1-3 4 0,-3-1 1 0,3-4 0 16,-3 5-7-16,-5-1-2 15,4 0 0-15,-3 4 0 0,-5 0 2 0,-5 4 0 16,-3 4 0-16,-5-1 0 0,-3 5-16 0,-5 6-4 0,-5-3 0 16,-3 8 0-1,-5 3-63-15,0 0-13 0,-3 4-2 0,-6 0-1 16,6 4-133-16,-1 0-28 0,-42 14-4 0,29-3-2 0</inkml:trace>
          <inkml:trace contextRef="#ctx0" brushRef="#br0" timeOffset="103557.5678">18021 12853 2610 0,'0'0'116'0,"0"0"23"15,0 0-111-15,13 8-28 0,-5-1 0 0,0 8 0 0,1 0 55 0,-5 4 5 16,0 0 2-16,5 3 0 0,-5 1-35 0,0-1-7 16,4 0-2-16,-3 1 0 0,-1-4-18 0,0-1 0 15,0-3-8-15,1 0 8 0,-1-7 0 0,0 3 0 16,-4-7 0-16,0-4 0 0,0 0 0 0,13 3 0 0,-5-6 0 0,5-1 0 16,-1-3 0-16,1-5 0 15,8 1 0-15,0-4 0 0,-4-4 30 0,8 1 12 0,0-1 2 0,1-3 1 16,-5-1-21-16,4 4-4 15,4 1 0-15,-8 6-1 0,-4 5 36 0,4-1 7 0,-4 5 2 16,0 3 0-16,0 3-52 0,0 5-12 16,-1-1 0-16,-3 5 0 0,4-1 0 0,-5 4 0 15,-3-4 0-15,4 8 0 0,-5-1 0 0,0 1 0 0,-3-4 0 0,-1 4 0 32,0 3-151-32,-4-3-33 0,4 0-6 0,-4-1-2 0</inkml:trace>
        </inkml:traceGroup>
        <inkml:traceGroup>
          <inkml:annotationXML>
            <emma:emma xmlns:emma="http://www.w3.org/2003/04/emma" version="1.0">
              <emma:interpretation id="{9D18EA00-E8D7-43AB-AD18-7485AA767A02}" emma:medium="tactile" emma:mode="ink">
                <msink:context xmlns:msink="http://schemas.microsoft.com/ink/2010/main" type="inkWord" rotatedBoundingBox="22929,13092 24621,13026 24672,14334 22980,14400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05468.4993">20715 12610 2257 0,'4'-18'49'0,"0"10"11"0,13-3 1 0,4 0 3 0,8-4-51 0,18 0-13 0,3 0 0 0,13 0 0 15,5 0 51-15,7 0 7 0,5 4 2 0,9-4 0 16,-5 3-39-16,0 1-7 0,0 4-2 0,5 3-752 16,-9-4-150-16</inkml:trace>
          <inkml:trace contextRef="#ctx0" brushRef="#br0" timeOffset="105241.9683">20525 12984 864 0,'0'0'38'0,"0"0"8"0,0 0-37 0,9-7-9 0,-5-4 0 0,4 3 0 15,-4 1 180-15,5-5 35 0,-5 1 6 0,-4 4 2 16,4-4-102-16,-4-1-20 0,-4 1-4 0,0 4-1 16,0-1-22-16,-9 1-5 0,0 3-1 0,-8 4 0 15,-4 4-20-15,-13 7-4 0,0 8 0 0,-8-1-1 16,0 8-6-16,-1 8-1 0,1 4 0 0,0 3 0 15,8-4-12-15,4 4-2 0,9-3-1 0,4-5 0 16,4 1-21-16,9-8 0 0,3 4 0 0,1-7 0 16,4-8-23-16,4-1-2 0,1-2-1 0,3-5 0 15,5-7-6-15,-1-4 0 0,1-3-1 0,8-4 0 0,-4-4 33 0,4-4 0 16,0 0 0-16,0-7 0 0,4 0 0 0,-4 0 9 16,0 3 1-16,0 1 0 0,-8-1 11 0,4 5 3 15,0-1 0-15,-5 8 0 0,-3 3 24 0,-1 1 6 16,-4 7 1-16,5 4 0 0,-9-4-41 0,0 15-14 15,4 3 9-15,4 5-9 0,-3 3 8 0,-1 0-8 16,4 0 8-16,1 0-8 0,3-7 0 0,-3 0-14 16,8 0 2-16,-5-8 0 0,1 0-10 0,4 0-2 15,-1-11 0-15,1 0 0 0,0-7 0 0,0-1 0 16,4 5 0-16,0-9 0 0,0 1 24 0,4-8-11 16,-4 1 11-16,5-8-8 0,-5-1 8 0,4-3 0 0,0-3 0 0,5-5 0 15,-1-3 0-15,1-7 0 0,3-5 0 0,1-3 0 16,-5 0 0-16,5-8 0 0,0-3 0 0,4-8 0 15,-1 4 0-15,1-4 0 0,-4-3 10 0,8-1-10 16,-8 8 21-16,-5 7-1 0,-4 16-1 0,1 7 0 16,-5 11 16-16,-4 11 3 0,-9 8 1 0,5 11 0 15,-9 7 14-15,-4 12 3 0,-4 11 1 0,-5 15 0 16,-3 3-36-16,-14 12-7 0,-3 4-2 0,-5 11 0 16,-4-4 16-16,0 7 4 0,1 1 0 0,-1 3 0 0,4-3-12 0,0-4-1 15,5-1-1-15,8-2 0 16,4-5-30-16,4-4-5 0,5-3-2 0,4-7 0 15,8-8-152-15,0-12-30 0,13-3-7 0,4-15-962 0</inkml:trace>
        </inkml:traceGroup>
        <inkml:traceGroup>
          <inkml:annotationXML>
            <emma:emma xmlns:emma="http://www.w3.org/2003/04/emma" version="1.0">
              <emma:interpretation id="{BCBACE79-03C1-48A8-808F-042A2626D05D}" emma:medium="tactile" emma:mode="ink">
                <msink:context xmlns:msink="http://schemas.microsoft.com/ink/2010/main" type="inkWord" rotatedBoundingBox="25817,13434 31308,13220 31347,14219 25856,14434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06666.9452">23648 12685 403 0,'0'0'17'0,"0"0"5"0,0 0-22 0,0 0 0 15,0 0 0-15,4 11 0 0,-4 1 401 0,4 10 76 16,-4 4 15-16,0 4 4 0,0 0-295 0,-4 4-58 16,4-1-12-16,-4 5-3 0,0-5-102 0,0 1-26 15,-1 0 0-15,-3-1 0 0,4-3 0 0,4-3 0 0,0-5 0 0,-4 0 0 16,-1-3 32-16,5-4 2 16,-4 0 0-16,0-4 0 0,0-3-25 0,4-8-9 15,0 0 0-15,0 0 9 0,0 0-9 0,0 0 12 16,0 0-12-16,0 0 12 0,0 0 8 0,4-11 3 0,0-4 0 0,9-4 0 15,-1 0-5-15,1-3-1 0,4-1 0 0,4-3 0 16,0 4-17-16,0-8 0 0,4-4 0 0,5 0 0 31,-1 4-23-31,5-7-8 0,4 0-1 0,0-1-1 0,4 8-135 0,-4 4-28 0,8 4-4 0,0 7-856 16</inkml:trace>
          <inkml:trace contextRef="#ctx0" brushRef="#br0" timeOffset="106372.4502">23172 12625 1440 0,'0'0'128'0,"0"0"-103"15,0 0-25-15,0 0 0 0,5 15 104 0,-5 8 15 0,-5-1 3 0,1 12 1 16,0 7-15-16,-9 4-4 15,1 7 0-15,-5 4 0 0,-4-3-32 0,0 3-6 16,-4-4-2-16,4 1 0 0,-1-5-36 0,6-3-7 16,-1 0-1-16,4-4-1 0,-4-7-3 0,9-1 0 0,4-10 0 0,-5-4 0 15,1-4 11-15,-1-4 1 16,5-4 1-16,4-7 0 0,0 0-20 0,0 0-9 0,0 0 8 0,0-11-8 16,-4 0 16-16,4-8-1 0,0-7-1 0,4 0 0 0,5 0-6 15,-1-8-8-15,0-7 11 0,5-4-11 16,4-4 10-16,4-7-10 0,8 0 8 0,1-11-8 15,4-1 0-15,-1-3 0 16,5 4 0-16,0 0 0 0,0 7-11 0,4 4 11 0,0 7-8 0,4 8 8 16,1 7-12-16,-5 15 2 0,0 1 1 15,-4 10 0-15,-13 8 9 0,-4 4 0 0,0 11 0 0,-8 4 0 32,-5 7-28-32,-4 4-1 0,-8 7 0 0,-9-3 0 0,-3 3 45 0,-10 4 10 0,-7 1 2 0,-5 6 0 15,-4-7-28-15,-5 0 0 0,5-3 0 0,0-1 0 16,-4-11 0-16,4 1 0 0,-4-1 0 0,4-4 0 15,4-3-100-15,4 0-23 0,0-8-4 0,9 0-965 0</inkml:trace>
          <inkml:trace contextRef="#ctx0" brushRef="#br0" timeOffset="107638.6088">24595 12801 230 0,'0'0'20'0,"0"0"-20"0,0 0 0 0,0 0 0 0,0 0 29 0,0-7 2 16,0-5 0-16,0 5 0 15,0 7 45-15,0-11 8 0,4 3 3 0,-4 8 0 0,0 0 13 0,0-7 4 16,-4-1 0-16,4 8 0 16,0 0-31-16,0 0-5 0,-8-4-2 0,3 1 0 15,-7 3 42-15,3 3 9 0,-3 1 2 0,-5 4 0 16,0 3-37-16,-4 4-7 0,0 4-2 0,-4-1 0 16,-1 5-26-16,-3-1-6 0,-1 1-1 0,5-1 0 0,0-3-12 0,4 7-4 15,4-7 0-15,4 3 0 0,1 1 23 0,-1-1 4 16,5-3 1-16,-1 3 0 0,1-3-44 0,8 0-8 15,-4-4 0-15,8-1 0 0,0 1 0 0,5 0 0 0,3 0 0 0,5-3 0 16,8-1-16-16,5 0-4 16,3 0-1-16</inkml:trace>
          <inkml:trace contextRef="#ctx0" brushRef="#br0" timeOffset="106952.0076">24313 12857 1382 0,'0'0'61'0,"-4"8"13"0,4-1-59 0,-4 4-15 16,4 1 0-16,0 3 0 0,-5-1 129 0,5 1 23 0,0-3 5 0,0 3 1 15,5-4-75-15,-1 4-15 16,0-4-4-16,4 0 0 0,5 0-49 0,0-3-15 16,3-8 0-16,1 4 8 0,0-1-8 0,0-3 0 15,4 0 0-15,-4-3 0 0,0-1 0 0,0-4 0 16,-1 1-8-16,1 0 8 0,0-5 0 0,0 1 0 15,-5-8 9-15,1 1-9 0,0-1 0 0,-1 0 0 16,1 1 0-16,-5-1 0 0,1 0 53 0,-5 4 11 16,0 0 1-16,-8 0 1 0,4 4-3 0,-8 0-1 15,-5 0 0-15,0 3 0 0,-3 1-62 0,-1 3 0 0,-4 0 0 0,-5 4-13 16,1 0 13-16,-4 8 10 0,-5-1-2 0,0 1 0 16,1 3-19-16,-1 4-4 0,9 3-1 0,-1 5-759 15,5-4-152-15</inkml:trace>
          <inkml:trace contextRef="#ctx0" brushRef="#br0" timeOffset="108214.823">25117 12726 1094 0,'0'0'97'0,"4"-7"-77"0,0-1-20 0,-4 8 0 16,0 0 160-16,0 0 28 0,0 0 5 0,0 0 2 15,4 8-69-15,-4 7-14 0,0 0-2 0,0 3-1 16,0 9-36-16,0-1-7 0,0 0-2 0,5 0 0 16,-1 0-51-16,4 0-13 0,-4-3 0 0,5-4 0 15,-5-1 54-15,5 1 8 0,-1-8 2 0,0 0 0 16,1-3-64-16,-1-4-15 0,1-1-1 0,3 1-1 16,-3 0 27-16,-1-4 6 0,1 0 0 0,-1 0 1 15,-8 0 21-15,0 0 4 0,0 0 1 0,0 0 0 0,0 0-18 16,0 0-3-16,0 0-1 0,0 0 0 0,0 0-21 0,0 0 0 15,0 0 0-15,0 0 0 0,0 0 0 0,0 0 0 16,8-8 0-16,-8 8 0 0,0 0 28 0,0 0 2 16,0 0 0-16,0 0 0 15,0 0-48-15,0 0-10 0,0 0-1 0,0 0-1 0,0 0 30 0,0 0 0 16,5 12 0-16,-1 3 0 0,-4-4 0 0,0 0 0 16,0 4 0-16,0-4 0 0,0 1 0 0,4-1 0 0,-4 0 0 0,0-4 0 15,0-7 0-15,0 0 16 16,0 0-1-16,0 0-1 0,0 0-22 0,0 0-5 15,0 0-1-15,0 0 0 0,0 0 14 0,0 0 0 16,0 0 0-16,0 0 0 0,0 0 0 0,0 0 0 0,0 0 0 0,0 0 0 16,0 0 0-16,0 0 0 0,0 0 0 0,0 0 0 0,0 0 0 0,0 0 0 31,0 0 0-31,0 0 0 0,0 0 0 0,0 0 0 16,0 0 0-16,0-3 0 15,0 3-54-15,0-12-8 0,0 12-2 0,0 0 0 16,0 0 0-16,0 0 0 0,0-7 0 0,0 3-1049 0</inkml:trace>
          <inkml:trace contextRef="#ctx0" brushRef="#br0" timeOffset="108874.6008">25222 12868 345 0,'0'0'15'0,"0"0"4"0,4-3-19 0,0-5 0 16,-4-3 0-16,5 7 0 0,-5 4 208 0,0-7 37 16,0-1 8-16,0 8 2 0,0 0-101 0,4-4-20 15,-4 4-4-15,0 0-1 0,0 0-28 0,0 0-5 16,0 0-2-16,0 0 0 0,0 0-48 0,0 0-10 0,0 0-1 0,0 0-1 16,-9 8 14-16,5 7 4 0,0-4 0 0,4 8 0 15,0 0-32-15,0-1-7 16,4 5-1-16,-4-5 0 0,4 1-12 0,-4-4 0 15,5 0 0-15,-1 4 0 0,-4-4 33 0,4-4 4 16,-4 0 1-16,4 0 0 0,-4 1-20 0,0-5-4 16,0-7-1-16,0 0 0 0,0 0 0 0,0 0 0 15,0 0 0-15,5 8 0 0,-5-8 41 0,0 0 8 0,0 0 2 0,0 0 0 16,0 0-64-16,0 0-24 16,0 0 0-16,0 0 1 0,0 0 37 0,0 0 7 15,0 0 2-15,0 0 0 0,0 0-23 0,0 0 0 0,0 0 0 0,0 0 0 16,0 0 0-16,0 0 0 0,0 0 0 0,0 0 0 15,0 0 0-15,0 0-15 0,0 0 3 0,8-4 0 16,-8 4 12-16,0 0 16 0,0 0-3 0,8-4-1 16,-8 4-12-16,0 0 0 0,0 0 0 0,0 0 0 15,9 0 0-15,-9 0 0 0,0 0 0 0,8 0-10 16,-8 0 10-16,9 8 0 0,-9-8 0 0,8 7-8 16,0 1 8-16,-8-8 0 0,0 0 0 0,0 0 0 15,0 0 0-15,0 0 8 0,0 0-8 0,0 0 11 0,0 0-11 0,0 0 0 16,0 0 0-16,0 0 0 0,0 0 0 0,0 0 0 15,0 0 0-15,0 0 0 0,0 0 0 0,0 0 0 0,0 0-12 0,0 0 12 16,0 0-8-16,0 0 8 16,0 0 0-16,0 0 0 0,9 3 0 0,-1-3 0 15,1 0 12-15,3-3-4 0,1-5-8 0,0 4 0 16,-1-3 0-16,5-1 0 0,-4 1 0 0,3-8 0 16,1 4 0-16,0-4 0 0,0-4 15 0,4 0-3 15,0-3 0-15,-4-1 0 0,4-3-4 0,-4 0-8 16,0-4 11-16,4-4-11 0,-5 8 0 0,1-4 0 15,0 4-10-15,0 4 10 16,0 7-102-16,-5 4-13 0,5 3-2 0,-4 8-1064 0</inkml:trace>
          <inkml:trace contextRef="#ctx0" brushRef="#br0" timeOffset="109122.7615">26085 12741 979 0,'17'-4'87'0,"8"4"-70"0,-4-3-17 0,4-1 0 15,-8 4 90-15,0 4 14 0,-4-4 4 0,-13 0 0 16,0 7 4-16,-5 8 0 0,1 0 1 0,-9 8 0 16,-3-5-8-16,-5 8-1 0,-13 1-1 0,4-1 0 15,5-4-18-15,-4 4-3 0,3-7-1 0,5 4 0 16,0-1-17-16,9-3-4 0,-1-4-1 0,5 3 0 15,-1-3-87-15,9-3-18 0,0 3-3 0,5-8-706 16,3 4-141-16</inkml:trace>
          <inkml:trace contextRef="#ctx0" brushRef="#br0" timeOffset="109251.3607">26384 12442 1612 0,'8'-26'72'0,"-8"14"14"0,4-2-69 0,0 6-17 0,1-3 0 0,-1 3 0 15,-4 8 96-15,0 0 15 16,0 0 3-16,0 0-946 0</inkml:trace>
          <inkml:trace contextRef="#ctx0" brushRef="#br0" timeOffset="109622.173">26943 12752 2246 0,'0'0'200'0,"9"-7"-160"0,3-1-32 0,1 1-8 16,0 3 40-16,-1 4 6 0,-3 0 2 0,-1 4 0 15,5 0 1-15,-5-1 1 0,-8-3 0 0,4 12 0 16,-4-1-29-16,-4 4-5 0,-4 4-2 0,-1-1 0 16,-3 1-26-16,3 3-6 0,-8-3-1 0,5 4 0 15,-1-5 9-15,1 5 2 0,7-8 0 0,1 0 0 16,-4 0-4-16,4 0 0 0,-1-8 0 0,5-7 0 15,0 0-10-15,0 0-2 0,0 0-1 0,0 0 0 0,13 4 25 0,0-4 0 16,-1-4 0-16,1 0 0 0,4 1 15 16,0-9 8-16,-1 5 1 0,1-4 1 0,-4-1-12 0,4-3-2 15,0 4-1-15,-1-7 0 0,-3-1 6 0,0-4 2 16,-1 1 0-16,-3 3 0 0,-5-7 3 0,0 4 1 0,0-1 0 0,-4 4 0 16,-4 4 2-16,0 1 1 15,-5 2 0-15,1 5 0 0,0-4-17 0,-5 7-8 16,-4 4 0-16,0 4 8 15,0-1-140-15,1 9-28 0</inkml:trace>
          <inkml:trace contextRef="#ctx0" brushRef="#br0" timeOffset="109908.0454">27444 12640 2131 0,'0'0'189'16,"0"0"-151"-16,0 0-30 0,9 8-8 0,3 3 14 0,-7 4 2 0,-1 7 0 16,-4 1 0-1,0 3 36-15,0-4 7 0,0 5 1 0,-4-5 1 0,-1 0-41 0,10-3-8 16,-1 0-1-16,0-4-1 16,0-4 5-16,5 0 1 0,-1-3 0 0,0-1 0 15,5-3 20-15,4-4 4 0,-5-4 0 0,10 0 1 16,-6-3 4-16,10 0 1 0,-1-8 0 0,-4 0 0 15,0 0-10-15,0-4-1 0,0-4-1 0,-4 1 0 0,0 0-14 0,0-1-4 0,-1 4 0 0,1-3 0 32,-4 0-38-32,4 3-8 0,-5 0-2 0,1 4-836 15,0 0-167-15</inkml:trace>
          <inkml:trace contextRef="#ctx0" brushRef="#br0" timeOffset="110207.7415">28366 12513 2419 0,'0'0'107'0,"0"0"22"0,-4-8-103 0,0 1-26 0,-1 0 0 0,-7 3 0 16,-5 4 31-16,-4 4 1 0,-4 3 0 0,-1 4 0 15,1 8-14-15,0 3-2 0,0 1-1 0,8 3 0 16,0 0 9-16,4 0 3 0,5 1 0 0,8 3 0 16,-4-4 12-16,8 0 2 0,-4-4 1 0,4 5 0 0,0-5-10 0,0 0-3 15,1-3 0-15,-5-4 0 0,-5 0-12 0,-3 4-2 16,0-4-1-16,-5 0 0 16,-8 0-36-16,-4 0-7 15,-5 0-2-15,-8 3 0 0,-8-3-42 0,-9 0-9 16,-4 0-2-16,-12-4 0 0</inkml:trace>
        </inkml:traceGroup>
      </inkml:traceGroup>
      <inkml:traceGroup>
        <inkml:annotationXML>
          <emma:emma xmlns:emma="http://www.w3.org/2003/04/emma" version="1.0">
            <emma:interpretation id="{4ED76C86-6154-4013-86D4-92594DEE91A7}" emma:medium="tactile" emma:mode="ink">
              <msink:context xmlns:msink="http://schemas.microsoft.com/ink/2010/main" type="line" rotatedBoundingBox="5191,15463 10806,15267 10855,16670 5240,16866"/>
            </emma:interpretation>
          </emma:emma>
        </inkml:annotationXML>
        <inkml:traceGroup>
          <inkml:annotationXML>
            <emma:emma xmlns:emma="http://www.w3.org/2003/04/emma" version="1.0">
              <emma:interpretation id="{8B2B1CE6-FADD-4CD1-A909-C63ACED5EC8D}" emma:medium="tactile" emma:mode="ink">
                <msink:context xmlns:msink="http://schemas.microsoft.com/ink/2010/main" type="inkWord" rotatedBoundingBox="5191,15463 9714,15305 9761,16641 5238,16799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12125.3138">3804 15311 518 0,'0'0'46'0,"0"0"-37"15,0 0-9-15,0 0 0 0,0 0 206 0,0-11 39 16,-4 4 8-16,4-5 2 0,0 5-111 0,-5-1-21 16,5 1-5-16,-4-1-1 0,4 8-24 0,-8-7-5 0,8-1 0 0,0 8-1 15,-9-3-39-15,1 3-8 0,-5-4-2 0,5 8 0 0,-5 3-26 0,1 4-12 32,-9 1 10-32,4 10-10 0,4 4 0 0,-8 0 0 15,-4 12 0-15,0-1 0 0,8 1-9 0,0-1 9 16,-8 1 0-16,4-1-9 0,4 0 9 0,0-3-10 0,9-4 10 0,-5-4-10 15,-4 0 10-15,9-3-10 0,3-8 10 0,1-4-10 16,4-4 10-16,0-7 0 0,9 0 10 0,-1-7-10 16,9-4 0-16,0-8 0 0,4 0-8 0,4-7 8 15,9-8 0-15,-1 1 0 0,1-5 0 0,4-3 9 16,0 4-9-16,-4-4 0 0,-1 3 0 0,-3 1 0 0,-1 3 0 16,-8 8 0-16,-8 4 0 0,-1 7 0 15,-3 3 0-15,-9 12 12 0,0 0-12 0,0 0 12 16,0 15-4-16,0 8-8 0,-4 3 12 0,-5 4-4 15,1 7-8-15,-1-3-11 0,1 3 3 0,0 1 0 16,8-8-131-16,0 3-25 0,4-10-6 16</inkml:trace>
          <inkml:trace contextRef="#ctx0" brushRef="#br0" timeOffset="112355.6542">4481 14488 1728 0,'5'-41'76'0,"3"26"16"0,-4 0-73 0,5 4-19 16,-1 3 0-16,1 8 0 0,-5 4 110 0,4 11 18 15,1 8 4-15,-1 7 1 0,-4 11-53 0,0 11-10 16,-4 8-2-16,-4 4-1 0,0 3-8 0,-9 0-2 16,1 8 0-16,-1 0 0 0,-4 3-26 0,0 1-6 0,1 3-1 0,7 1 0 0,1-9-24 0,-1-3 8 15,1-3-8-15,4-5 0 16,0-6-128-16,-1-13-32 0,1-2-5 0</inkml:trace>
          <inkml:trace contextRef="#ctx0" brushRef="#br0" timeOffset="111688.6187">2280 15450 921 0,'0'0'82'0,"0"0"-66"15,-4-4-16-15,0-4 0 0,4 1 112 0,0-4 18 16,4 0 4-16,0-4 1 0,9-4-23 0,-5 0-4 15,1 4 0-15,3 0-1 0,5 0-54 0,-4 4-10 16,4 0-3-16,-5 7 0 0,5 0-12 0,0 8-2 16,-4 4-1-16,8 3 0 0,-5 8-25 0,-3 3-9 15,4 4 0-15,-4 4 0 0,3 4 19 0,1 3 4 16,-4-3 1-16,-5 0 0 0,1 3-15 0,-1-7 0 16,1 4 0-16,-1-8 0 0,0 4 9 0,-3-8-9 0,3-3 8 0,5-1-8 15,-5-3 8-15,5-3-8 16,4-5 0-16,-1-3 8 0,1-4 2 0,4 4 0 15,-4-8 0-15,4 0 0 0,0-3 24 0,4-5 5 0,-8 1 1 16,4 0 0-16,0-4-17 0,-4-4-3 16,4 1-1-16,-8-1 0 0,-5 0 21 0,9-3 4 0,-4 3 0 0,-1 0 1 15,1-3-37-15,0 3-8 0,3-7 0 0,1 4 0 16,0-1-20-16,0-7-1 0,0 0 0 0,4 0 0 31,8 0-162-31,-3-3-32 0,-1-1-6 0</inkml:trace>
          <inkml:trace contextRef="#ctx0" brushRef="#br0" timeOffset="113143.7692">5180 15203 2296 0,'0'0'51'0,"-8"15"10"0,-5 0 3 0,5 0 0 0,-1 7-52 0,1 4-12 0,-5 1 0 0,5 2 0 0,4 5 45 0,-5-4 7 15,9 0 0-15,-4 4 1 0,4-4-42 0,0 0-11 16,0-4 0-16,-4-4 0 0,4-3 0 0,0-4 0 16,4-4 0-16,-4-11 0 0,0 0 0 0,8 0 0 15,5-4 0-15,0 1 0 0,-1-9 0 0,1-6-14 16,4-1 3-16,0-4 1 0,-5 1 10 0,5-4 0 15,4-8 0-15,-4 4 0 0,4-3 0 0,-4 3 9 0,0 7-9 0,-5 1 10 16,1 7 2-16,-1 7 0 16,-3 1 0-16,-1 7 0 0,5 4-2 0,0 7 0 15,-1 4 0-15,1 3 0 0,-5 1-10 0,5 0 0 0,-1 3 0 0,1-3 0 16,0 0 0-16,-1-4-9 16,1 0 9-16,4-4 0 0,-5 0-11 0,1-3 11 0,-5-5-10 0,1 5 10 15,4-8 0-15,3 0 0 0,-3-4 0 0,4 0 0 16,0 1 0-16,-1-5 0 15,1-3 0-15,0 3 0 0,4-3 0 0,0-4 0 16,-4-4 0-16,4 1 0 0,0-1 0 0,4 0 0 16,1-7 0-16,-1-4 0 0,-4 0 0 0,4 0 0 15,0-3 0-15,-3 3 0 0,-1 0 0 0,0 0 0 0,-9 0 0 0,1 4 0 16,-1 3 0-16,-7 1 0 0,-1 3 0 0,-8 4 0 16,4 4 0-16,-5 4 0 0,-3-1 0 0,-5 8 0 15,5 0 10-15,-5 4 2 0,1 3 0 0,-5 5 0 0,0 6-2 0,4 1 0 16,-3 0 0-16,-1 7 0 0,0 4-10 0,4 3-11 15,5 5 3-15,-5-1 0 0,1 1 8 0,3 3 0 16,1-4 0-16,-1 1 0 16,5-1 0-16,0-3 16 0,0-1-4 0,0-3-1 0,-1 0-11 0,1-4 0 15,0 1 0-15,4-9-11 16,4 1 11-16,-4-4 0 0,4-4 0 0,1-3 0 16,-5-8 0-16,12 3 0 0,1-6 0 0,8-5 0 0,0-3 0 0,4-4 0 15,9-4 0-15,4-3 0 16,0-4 0-16,-1-4 0 0,6-8 0 0,-1 1 0 0,12-4 11 0,1 3 1 15,4-3 0-15,0 8 0 0,-4-1 6 0,-5 4 2 16,1 4 0-16,-9 7 0 0,4 8-2 0,-8 3 0 16,-4 5 0-16,-5 6 0 0,1 5-3 0,-9-1-1 0,-5 5 0 0,-3 3 0 15,-5 3 14-15,1 5 2 0,-5-1 1 16,0 1 0-16,-4 3-18 0,-8 0-3 16,-1 0-1-16,1 0 0 0,-5-3-9 0,-3-1 0 15,-5 4 9-15,-1-3-9 0,-3-8 0 0,0 0 0 16,0 0 0-16,-1 3 8 0,1-6-8 0,-4-1 0 0,-5 0 0 0,0-3 0 31,5 3-31-31,-5-4-7 0,1-3-2 0,3 0 0 16,1 0-99-16,-1-1-20 0,1-3-4 0,4 0-938 0</inkml:trace>
        </inkml:traceGroup>
        <inkml:traceGroup>
          <inkml:annotationXML>
            <emma:emma xmlns:emma="http://www.w3.org/2003/04/emma" version="1.0">
              <emma:interpretation id="{1B91FDC8-12CC-413A-B7B4-2C615B69EFCA}" emma:medium="tactile" emma:mode="ink">
                <msink:context xmlns:msink="http://schemas.microsoft.com/ink/2010/main" type="inkWord" rotatedBoundingBox="10772,16619 10825,16617 10827,16671 10773,16672"/>
              </emma:interpretation>
              <emma:one-of disjunction-type="recognition" id="oneOf36">
                <emma:interpretation id="interp48" emma:lang="" emma:confidence="1">
                  <emma:literal>\</emma:literal>
                </emma:interpretation>
                <emma:interpretation id="interp49" emma:lang="" emma:confidence="0">
                  <emma:literal>.</emma:literal>
                </emma:interpretation>
                <emma:interpretation id="interp50" emma:lang="" emma:confidence="0">
                  <emma:literal>`</emma:literal>
                </emma:interpretation>
                <emma:interpretation id="interp51" emma:lang="" emma:confidence="0">
                  <emma:literal>,</emma:literal>
                </emma:interpretation>
                <emma:interpretation id="interp52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114011.2981">7819 15633 1785 0,'0'0'159'0,"0"0"-127"0,0 0-32 0,0 0 0 15,0 0 116-15,0 0 16 0,0 0 4 0,0 0 1 0,4 11-44 0,-4-11-9 16,9 8-1-16,-1-1-1 0,0-3-82 0,1 3-12 16,-1 1-5-16,1-1-1109 0</inkml:trace>
        </inkml:traceGroup>
        <inkml:traceGroup>
          <inkml:annotationXML>
            <emma:emma xmlns:emma="http://www.w3.org/2003/04/emma" version="1.0">
              <emma:interpretation id="{1D23BB51-D774-48A3-AB9D-28FE9532AA8E}" emma:medium="tactile" emma:mode="ink">
                <msink:context xmlns:msink="http://schemas.microsoft.com/ink/2010/main" type="inkWord" rotatedBoundingBox="10806,16035 10833,16034 10834,16088 10807,16088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13796.156">7865 15094 1440 0,'0'0'128'0,"0"-11"-103"0,-4 4-25 0,0-5 0 0,4 5 202 0,0 7 35 16,-4-8 7-16,4 8 2 16,0 0-103-16,0 0-21 0,0 0-4 0,0 0-1 0,0 0-84 0,0 0-17 15,0 0-3-15,0 0-1 16,8 12-76-16,0-1-16 0,1 4-4 0,-5 0-1072 0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7:07.2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17D370C-D363-4133-9B16-C40FF60D813D}" emma:medium="tactile" emma:mode="ink">
          <msink:context xmlns:msink="http://schemas.microsoft.com/ink/2010/main" type="inkDrawing" rotatedBoundingBox="2357,7837 18323,7233 18335,7541 2369,8144" semanticType="underline" shapeName="Other">
            <msink:sourceLink direction="with" ref="{DB81D2B5-E617-4888-8EF0-A67DA1DC3E6D}"/>
          </msink:context>
        </emma:interpretation>
      </emma:emma>
    </inkml:annotationXML>
    <inkml:trace contextRef="#ctx0" brushRef="#br0">-1 806 1530 0,'-13'-15'68'0,"9"7"13"0,-4-7-65 0,-1 0-16 16,9 0 0-16,-4-3 0 15,4 3 60-15,0 0 8 0,4 0 1 0,5 0 1 0,3-4-23 16,1 8-5-16,-1 0-1 0,10-1 0 0,-1 1-25 0,4 0-6 16,4 3-1-16,1 1 0 0,16 3 4 0,-4 0 1 15,4 4 0-15,1-3 0 0,3 3 10 0,5-4 3 16,4 4 0-16,-9 0 0 0,1 0 8 15,4 4 1-15,3-4 1 0,14-4 0 0,-13 4 3 0,8 0 0 16,5 4 0-16,-1-8 0 0,1 4-7 0,4 0-1 16,-1 4 0-16,10-4 0 0,3 0-6 0,9 0-2 15,4 0 0-15,0 3 0 0,4-3-13 0,4 0-3 16,14 0-8-16,-1 4 12 0,4 0 4 0,4-4 1 16,1-4 0-16,3 4 0 0,5 4 3 0,-4 0 0 0,-9-4 0 0,1 0 0 15,-5 0-20-15,4 0 0 0,-4 0 0 0,-4 3 0 16,-9 1 8-16,9-4 2 0,8 0 0 0,1 4 0 15,-5 3 0-15,-5 1 0 0,1 3 0 16,4 0 0-16,-4-3-1 0,4-1 0 0,0 5 0 16,0-5 0-16,9 0 15 0,-1-7 4 0,5 4 0 0,0-8 0 15,4-3-28-15,-1 0 0 0,1-1 0 0,-4 1 0 16,4-5 0-16,-9 1-14 0,9 0 3 16,-4 3 1-16,-9 5 10 0,5-9 0 0,-1 1 0 0,-4 4 0 15,5-1 0-15,-5 1 0 0,-4-8 0 0,4 7 8 16,1 1-8-16,-1-1 0 0,-8 5 0 0,0-1 0 15,4 0 0-15,-4 0 0 0,4 4 0 0,-5 0 0 16,-3-3 0-16,4 3 0 0,4 0 0 0,0-4 8 16,-4 0-8-16,8-3 8 0,-4-1-8 0,4 1 8 15,9-1-8-15,-9-3 0 0,-4-4 0 0,5 4 8 0,7 0-8 0,-3-1 0 16,-5-3 0-16,-4 0 0 16,4 8 0-16,-4-4 0 0,-4-4 8 0,-4 7-8 0,-5 1 16 15,1-4 0-15,-1-4-1 0,1 7 0 0,-1-3-7 16,1 3 0-16,3 5-8 0,-3-5 12 0,3 1-12 0,5-1 0 0,0 5 0 0,4-5 0 15,-8 1 0-15,8-1 0 16,-9-3 0-16,9 3 0 0,0 1 0 0,-4-1 0 16,0-3 0-16,0-4 0 0,4 4 0 0,-4-4 0 15,-5 8 0-15,1-5 0 0,-4 1 0 0,-5 0 0 16,8-4 0-16,-12 4 0 0,0 3 10 0,-8 1-1 0,-9-1 0 0,0 1 0 16,5 3 3-16,-5-3 0 0,-8-1 0 0,-1 4 0 15,-3 4-12-15,-5 0 8 16,-4 0-8-16,1 0 8 0,-1 0-8 0,-4 4 0 15,0-4 0-15,-1 4 0 0,-7 0-10 0,-1 3-4 0,-7-3-1 16,-6 3 0 0,-3 1-121-16,0-1-24 0,-13 4-4 0,-4-11-1036 0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19:26.20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C08217A-7F34-47DD-A320-2317BB8CEA48}" emma:medium="tactile" emma:mode="ink">
          <msink:context xmlns:msink="http://schemas.microsoft.com/ink/2010/main" type="writingRegion" rotatedBoundingBox="1437,1022 30043,-955 31129,14743 2523,16721"/>
        </emma:interpretation>
      </emma:emma>
    </inkml:annotationXML>
    <inkml:traceGroup>
      <inkml:annotationXML>
        <emma:emma xmlns:emma="http://www.w3.org/2003/04/emma" version="1.0">
          <emma:interpretation id="{F5E83F09-E565-485A-8E18-84093C9A2DCB}" emma:medium="tactile" emma:mode="ink">
            <msink:context xmlns:msink="http://schemas.microsoft.com/ink/2010/main" type="paragraph" rotatedBoundingBox="1458,882 27413,-362 27533,2152 1579,33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72133B-6D6E-4A61-9C24-F011CAEDA6D5}" emma:medium="tactile" emma:mode="ink">
              <msink:context xmlns:msink="http://schemas.microsoft.com/ink/2010/main" type="line" rotatedBoundingBox="1458,882 27413,-362 27533,2152 1579,3397"/>
            </emma:interpretation>
          </emma:emma>
        </inkml:annotationXML>
        <inkml:traceGroup>
          <inkml:annotationXML>
            <emma:emma xmlns:emma="http://www.w3.org/2003/04/emma" version="1.0">
              <emma:interpretation id="{D264F3AC-8A16-4D48-8B4E-F3D65636F038}" emma:medium="tactile" emma:mode="ink">
                <msink:context xmlns:msink="http://schemas.microsoft.com/ink/2010/main" type="inkWord" rotatedBoundingBox="1464,992 5297,809 5379,2520 1546,270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 91 1317 0,'0'0'58'0,"0"-11"13"16,0 11-57-16,0 0-14 0,0 0 0 0,9-11 0 15,-9 3 77-15,8 1 13 0,-8 7 2 0,0 0 1 0,4-4-36 0,5 4-7 16,-1 4-2-16,-4 3 0 0,1 12-36 0,-5 0-12 15,4 3 8-15,0 12-8 0,-4 14 28 0,-4 5 1 16,0 10 1-16,-1 5 0 0,-11 6 15 0,-1 5 3 16,-4-4 1-16,0 7 0 0,-9 12-9 0,9-12-3 15,-4 4 0-15,4-4 0 0,-4-3-19 0,8-8-4 16,-4-4-1-16,8-7 0 0,-4 0-5 0,1-8 0 16,3 1-8-16,0-12 12 0,1 0-12 0,3-11 9 15,1 0-9-15,-5-8 8 0,9-3-8 0,0 0 10 16,4-12-10-16,-4 4 10 0,4-11-10 0,0 0 0 15,0 0 0-15,0 0-11 0,0 0 11 0,8-11 0 16,-8-4 8-16,4-3-8 0,5-5 0 0,-1-3-8 0,5 0 0 0,-1-12 0 16,1 5-5-16,4 3-1 0,0-4 0 0,-1 12 0 15,1 3 14-15,-4-4 0 0,8 9 0 16,-4 6 0-16,-13 8 0 0,9 4-12 16,-1 7 3-16,1 0 1 0,-1 12 8 0,-3-1 0 0,-1 8 0 15,-4-4 0-15,1 12 0 0,-1-1 0 0,0-11 0 0,9 4 0 16,-9 0 0-16,4-4 0 0,1-7 0 0,-1 0 0 15,5-4-12-15,-5 0-3 0,5-8-1 0,-1 1 0 0,1-5 16 0,4-3 0 16,0-3 0-16,4-9 10 16,0 5-10-16,0-8 0 0,0-4 9 0,0-3-9 15,0-1 10-15,0-7-2 0,0 0-8 0,4-7 12 16,1-4-12-16,-1 3 0 0,4-3 0 0,5 4 0 0,0-12 0 0,-5 4 11 16,1 1-2-16,3-5 0 0,1 4-9 0,0 0 0 15,-1 0 9-15,-7 0-9 16,-1 4 0-16,-4 4-15 0,0 11 3 0,-4-1 0 0,-5 9 12 0,-3-1 0 15,-1 4 0-15,-4 4 0 0,1 0 0 0,-10 3 0 16,5 1 0-16,-4 3 0 0,-4 0 8 0,-1 0-8 16,-3 4 0-16,-1 0 0 0,0 0 12 0,1 0-4 15,-1 0 0-15,1 0-8 0,-1 0 0 0,5 4 0 16,-5-4 0-16,5 4 0 0,-1 0 0 0,1-1 0 16,-1 5 0-16,1 3 0 0,-1 4 0 0,1 4 0 0,-5 7 0 0,5 4 0 15,-5 3 0-15,9 5 0 16,-17 7 0-16,8-8 0 0,5 1 0 0,0-1 0 15,-1 0 0-15,5-3 0 0,0 4 0 0,4-16 0 16,4 4 0-16,4 0 0 0,1-7 0 0,3 0 0 16,1-1 0-16,0-3 0 0,-5-3 0 0,9-5 0 15,0-3 0-15,0 3 0 0,4-7 0 0,4-7 0 0,4-1 0 0,-3 5 0 16,3-9 8-16,5-3-8 0,-5 0 0 0,5-7 0 16,0 3 0-16,-1 1 8 0,1-12-8 0,0 4 0 15,-1-4 8-15,1 0-8 0,0 0 0 0,-5 7 0 16,-4 1 0-16,1 7 0 0,-5-4 0 0,-5 12 0 15,-3 3 0-15,4 4 0 0,0 4 0 0,0 7 0 16,-5 4 0-16,-3 0 0 0,-5 7 0 0,4 1 0 0,1 3 0 0,-1-4 0 16,-8 8 0-16,0 0 0 15,4-4 0-15,0-3 0 0,1-1 0 0,-1-3 0 16,9-4 0-16,-5 0 0 0,5-4 0 0,-1 0 0 0,1 4 9 0,4-11-9 16,-1 0 0-16,6 0 9 15,-1 3-9-15,4-14 0 0,-8 3 0 0,8-4 8 16,0 1-8-16,0-4 0 0,1-1 9 0,3-6-9 15,1-5 8-15,-1 1-8 0,-4 3 10 0,5-7-10 0,-1-4 8 0,1 4-8 16,-1-4 0-16,-4 0 9 0,1-4-9 0,-5 1 0 16,4-1 0-16,-8 0 0 0,0 8 0 0,-1-4 0 15,-3 0 0-15,-4 12 0 0,-1-1 0 0,-4 4 0 16,0 7 9-16,-4-7-9 0,-4 12 29 0,-4 3 2 16,-5 0 0-16,0 0 0 0,-3 3-19 0,-1 12-4 15,0-7-8-15,-4 7 12 0,0 4 1 0,0 3 0 16,0 0 0-16,-4 5 0 0,8-1 1 0,-4 0 0 15,8 4 0-15,0 0 0 0,1 4-2 0,3-8 0 16,5 0 0-16,4 8 0 0,9-1-4 0,-1-7-8 16,5 4 11-16,8-7-11 0,4-5 12 0,9 9-4 15,-1-5 0-15,9-3-8 0,0 0 11 0,1-1-11 0,3-3 10 0,-4-4-10 16,8-3-37-16,1-1-14 0,4-7-2 0,4 0-1 31,12-7-170-31,-8-1-33 0,34-7-7 0,-13-3-2 0</inkml:trace>
          <inkml:trace contextRef="#ctx0" brushRef="#br0" timeOffset="-1176.722">-1023 1109 806 0,'-9'-19'72'0,"9"15"-58"0,-4-15-14 0,4 8 0 0,-4 4 57 0,0-1 9 16,4 1 2-16,0 7 0 16,-9-4 24-16,1 4 6 0,4 0 1 0,-5 4 0 15,1 0-35-15,-1 7-6 0,1 7-2 0,-5 1 0 16,1 4-13-16,-1 7-3 0,5 7-1 0,-9-3 0 15,4 3-15-15,1 4-2 0,-5-3-1 0,8-5 0 16,5 1 3-16,4 0 0 0,-8-4 0 0,8-1 0 16,8-2-10-16,-8-5-2 0,4 1 0 0,5 3 0 15,-1-15-4-15,5 4-8 0,-5-4 11 0,1-7-11 16,3-4 15-16,5 0-4 0,-4 0-1 0,-1-4 0 16,9-11 6-16,-4 0 2 0,0-3 0 0,4-5 0 0,-4 1-6 0,0-5-2 15,0 1 0-15,-1-4 0 0,-3 0-1 0,4 4 0 16,-5-4 0-16,1 4 0 0,0 4-9 0,-5 7 0 15,1 7 9-15,-1-7-9 0,-4 12 0 0,0 3 0 16,5 7 0-16,-5 4 0 0,0 8 0 0,0 7 0 16,5 8-8-16,-9 7 8 0,0-4 0 0,8 4 0 15,-8 1 12-15,4-1-4 0,-4-4 13 0,5-3 3 16,-1-4 1-16,4-8 0 0,-3 1-25 0,3-8 0 16,0 0 0-16,-3-8 0 0,3 1 16 0,-8-8 4 0,4 0 0 0,-4 0 1 15,13 0 8-15,-9-12 2 0,4-3 0 0,5 4 0 16,4-15-8-16,-4 4-2 15,3-5 0-15,-7 1 0 0,8-4-21 0,-1-3 8 16,-7-1-8-16,3 4 0 0,5 0-12 0,-4-7-6 16,0-5-2-16,3 5 0 15,-3 0-161-15,8-1-33 0,-8 1-6 0</inkml:trace>
        </inkml:traceGroup>
        <inkml:traceGroup>
          <inkml:annotationXML>
            <emma:emma xmlns:emma="http://www.w3.org/2003/04/emma" version="1.0">
              <emma:interpretation id="{D69869BE-ACCF-4A4C-A768-BF5D1090123B}" emma:medium="tactile" emma:mode="ink">
                <msink:context xmlns:msink="http://schemas.microsoft.com/ink/2010/main" type="inkWord" rotatedBoundingBox="6412,891 7514,838 7622,3107 6521,316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58963.4557">4751-21 2052 0,'0'0'45'0,"4"-11"10"0,0 3 1 0,-4 8 1 0,0 0-45 0,0 0-12 16,0 0 0-16,0 0 0 0,0 0 43 0,0 0 6 0,-8 4 2 0,0 0 0 15,-1 7-16-15,-3-4-3 16,-5 12-1-16,-4 0 0 0,4 7 6 0,-8 4 2 0,-1 7 0 0,1 1 0 16,-4 7-22-16,-5 11-4 0,4-4-1 0,-3 4 0 15,3 0 6-15,-8 0 1 0,5-11 0 0,3 11 0 16,1-11-10-16,-1 4-1 0,5-12-8 0,4 1 12 16,4 7-12-16,0-15 0 0,1 3 0 0,3-3 0 15,5-4 0-15,-1 1 0 0,1-9 0 0,4 1 0 16,-1 0-12-16,1-1-9 0,0 1-2 0,4 0 0 15,8-8-145-15,-3 4-28 0,-5 0-7 0</inkml:trace>
          <inkml:trace contextRef="#ctx0" brushRef="#br0" timeOffset="-58887.6877">4238 1101 576 0,'0'0'51'0,"0"0"-41"16</inkml:trace>
          <inkml:trace contextRef="#ctx0" brushRef="#br0" timeOffset="-59255.4665">3733 218 1105 0,'0'0'24'0,"0"-15"4"0,-9 4 2 0,5 4 2 0,-5 3-32 0,5-7 0 0,0 3 0 0,-4-7 0 0,-1 4 93 0,1 0 12 15,4 3 3-15,4-3 0 16,-5 4-10-16,1-5-2 0,0 5 0 0,4 7 0 16,4-8-16-16,-4 8-3 0,0 0-1 0,0 0 0 15,9 8-22-15,3 11-5 0,1-1-1 0,4 5 0 16,0 10 7-16,4 1 1 0,0 15 0 0,8-4 0 0,-4 3 6 15,5 5 2-15,-1 3 0 0,1-15 0 16,-5 4-26-16,0 0-5 0,-4 0-1 0,4-8 0 16,-8 0 0-16,4 1 0 0,-4-5 0 0,-4 1 0 0,4 0-32 0,-5-4 0 15,-3-4 0-15,3 0 0 0,-3-7 0 0,3-4 0 16,-3 3 0-16,3-3 0 16,-3 0-139-16,3-7-25 0,1 3-4 0,-4-7-968 0</inkml:trace>
          <inkml:trace contextRef="#ctx0" brushRef="#br0" timeOffset="-58393.7825">4263 1038 748 0,'0'0'67'0,"0"0"-54"16,0 0-13-16,0 0 0 0,0 0 108 0,0-8 20 15,-4 1 3-15,4 7 1 0,0 0-35 0,0 0-6 16,-5-12-2-16,5 12 0 0,-4-7-37 0,4 7-7 16,0 0-1-16,0 0-1 0,-8-4-5 0,8 4-1 0,0 0 0 0,-4-7 0 0,4 7 1 0,0 0 0 15,0-12 0-15,0 12 0 0,0 0-5 0,-5-7-1 16,1-1 0-16,4 8 0 0,0 0-16 0,-4-3-3 15,4-8-1-15,0 11 0 16,0 0-12-16,0 0 0 0,-4-4 8 0,4 4-8 16,-9-8 0-16,9 8 0 0,-4-7 0 0,4 7 0 15,-4-4 0-15,4 4 0 0,0 0-8 0,0 0 8 16,0 0 0-16,0 0 0 0,0 0 0 0,0-7 0 16,-4-5 0-16,-1 5 0 0,5-1 0 0,0 8 0 15,-4-3 0-15,0-9 0 0,0 5 0 0,4 7 0 16,0-11 0-16,-4 3 8 0,4 8-8 0,-5-7 0 0,1-4 9 0,0 3-9 15,4-3 8-15,0 3-8 16,-4 8 15-16,4 0-3 0,0 0 0 0,0 0 0 16,0 0 5-16,0-11 1 0,-4 4 0 0,4 7 0 15,0 0 0-15,0 0 0 0,0 0 0 0,0 0 0 0,0 0 3 0,0 0 1 16,0 0 0-16,0 0 0 0,0 0-6 0,0 0 0 16,0 18-1-16,0-3 0 0,0 15 2 0,4 8 1 15,-4 3 0-15,4 7 0 0,4 9 29 0,-8-5 5 16,5 8 2-16,-1 0 0 0,0 3 1 0,-4 8 0 15,0-7 0-15,0 11 0 0,0-12-23 0,0-3-5 16,-4 4-1-16,4-8 0 0,-4 0-14 0,-1-4-4 16,5 1 0-16,-8-1 0 0,4 1-16 0,-5-1-4 15,5-7-1-15,-4 3 0 0,-1-14-102 0,5-8-20 0,-4-3-4 0,3-5-1 32,1 1-92-32,0-11-20 0</inkml:trace>
        </inkml:traceGroup>
        <inkml:traceGroup>
          <inkml:annotationXML>
            <emma:emma xmlns:emma="http://www.w3.org/2003/04/emma" version="1.0">
              <emma:interpretation id="{48004B2A-6A79-4A6B-A331-B2E82EB6A0E1}" emma:medium="tactile" emma:mode="ink">
                <msink:context xmlns:msink="http://schemas.microsoft.com/ink/2010/main" type="inkWord" rotatedBoundingBox="8549,542 10828,433 10900,1940 8621,204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56735.576">7748-332 2149 0,'38'-41'47'0,"-22"15"9"0,1 7 3 0,8 8 2 0,-4 4-49 0,5 7-12 0,-1 0 0 0,0 11 0 16,-4 8 33-16,5 14 4 15,-5-3 1-15,0 15 0 0,-5 0 21 0,1 4 4 16,-4 3 1-16,-5 12 0 0,1-8 0 0,-9 7 0 0,0 5 0 0,-4-1 0 16,-1 4-29-16,-3-7-6 0,-1-8-1 0,1 0 0 15,-5-4 0-15,5-3-1 0,-9-4 0 0,5-4 0 16,-1-4-15-16,-4-3-2 0,-4 3-1 0,-4 1 0 16,0-1-9-16,-5 1-12 0,1-1 2 0,-1 4 1 15,1-7-147 1,-1-1-28-16,-3 1-7 0,-1-4-925 0</inkml:trace>
          <inkml:trace contextRef="#ctx0" brushRef="#br0" timeOffset="-57562.7078">6018 50 864 0,'0'-8'76'0,"-4"-10"-60"16,-1 7-16-16,1-4 0 0,4 0 82 0,-4 3 14 0,4 1 2 0,-4 0 1 16,4 3 7-16,0 8 2 15,0 0 0-15,0 0 0 0,0 0-36 0,0 0-6 16,0 8-2-16,-9 22 0 0,5-4-9 0,0 15-3 16,-4 12 0-16,-5-1 0 0,0 15 20 0,1-7 3 15,-5 7 1-15,4 5 0 0,1-5-10 0,3 0-2 16,-3-3 0-16,7-4 0 0,-3 0-41 0,4-1-9 0,4 1-2 0,0-4 0 15,4-7-12-15,4 3 0 16,1-7 0-16,-1 0 0 16,1-7-187-16,-1-8-40 0</inkml:trace>
          <inkml:trace contextRef="#ctx0" brushRef="#br0" timeOffset="-57243.3654">6367 383 1983 0,'4'-19'44'0,"1"-3"8"0,3-1 3 0,-4-7 1 15,5 8-45-15,-5 3-11 0,0 8 0 0,4-8 0 0,-3 4 81 0,3 0 15 16,1 8 2-16,-5-4 1 0,4 7-37 0,1 0-7 16,-5-3-2-16,8 7 0 0,5 0-34 0,-4 7-7 15,4-7-2-15,4 8 0 0,0 7-10 0,0 3 0 16,4 1 0-16,-4 7 8 0,4 4 0 0,-4 0 0 15,-4 4 0-15,4-1 0 0,-4 5 20 0,4-5 3 16,-4 5 1-16,4-1 0 0,-8-3-12 0,3 7-1 16,1-3-1-16,-4-9 0 0,0 1-6 0,-5 0-2 15,5 0 0-15,-5-4 0 0,0 4-10 0,-3-3 0 16,-1-5 0-16,0 0 0 16,0 8-20-16,-4-11-7 0,0 0-1 0,5-4 0 15,-1-4-192-15,0 0-40 0,-4-3-7 0,0-8-1 0</inkml:trace>
          <inkml:trace contextRef="#ctx0" brushRef="#br0" timeOffset="-57006.4713">7301-96 1882 0,'5'-11'41'0,"-5"3"9"0,4-3 2 0,0 4 1 0,-4 7-42 0,0 0-11 0,0 0 0 0,-4 11 0 16,0 4 53-16,-9 4 9 0,0 10 2 0,-8 9 0 0,-4-4 6 0,-4 14 2 15,-13-3 0-15,4 15 0 0,0 11-13 0,-4-7-3 16,0 3 0-16,4 4 0 16,0-7-30-16,4-1-6 0,-4-3-2 0,9 0 0 15,-1-4-18-15,5 0-12 0,-4-7 1 0,3-1 1 0,5-6-11 0,0-5-3 16,5 0 0-16,-1-10 0 16,8-5-167-16,-3 4-33 0,3-11-8 0,1-4 0 0</inkml:trace>
        </inkml:traceGroup>
        <inkml:traceGroup>
          <inkml:annotationXML>
            <emma:emma xmlns:emma="http://www.w3.org/2003/04/emma" version="1.0">
              <emma:interpretation id="{4C8FDCA9-FDDC-4E57-AEE0-1CF27BB1ADA1}" emma:medium="tactile" emma:mode="ink">
                <msink:context xmlns:msink="http://schemas.microsoft.com/ink/2010/main" type="inkWord" rotatedBoundingBox="12750,389 14001,329 14064,1639 12813,170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-55387.9378">10715 772 1900 0,'12'-11'169'0,"1"7"-135"0,4 0-34 0,4-7 0 0,4 4 38 0,0-1 1 16,5-3 0-16,4-4 0 16,3-4 15-16,6-3 3 0,-1-1 1 0,-5 1 0 15,1-4-39-15,-4 3-8 0,-5-3-2 0,1 0 0 16,-9-4-9-16,4 4 0 0,-8-8 0 0,0 4 0 16,-4 4 0-16,-5 0 0 0,-4 3 0 0,-4-3 0 15,-4 7 37-15,0 4 6 0,-5 0 1 0,1 8 0 16,-5-4-6-16,1 3-1 0,-5 8 0 0,0-7 0 0,-8 7 3 0,-1 7 0 15,-3 1 0-15,-5 3 0 0,1 0-28 0,3 4-4 16,5 8-8-16,4-1 11 0,0 8-11 0,8-8 0 16,1 12 0-16,7-4 8 0,1 4-8 0,8-8 0 15,5 4 0-15,-1 0 0 16,9 3-36-16,8-6-4 0,5 3 0 0,8-8 0 16,-5 8-132-16,5 0-28 0</inkml:trace>
          <inkml:trace contextRef="#ctx0" brushRef="#br0" timeOffset="-55720.5666">10041-234 806 0,'-4'-38'72'0,"4"19"-58"0,0-3-14 0,4 0 0 16,-4-5 120-16,9 5 22 0,-9-4 4 0,4 7 1 15,0 0-23-15,0 4-4 0,1 4 0 0,-5 0-1 16,0 3-24-16,0 8-5 0,0 0-1 0,8 19 0 15,-4 0-49-15,0 11-11 0,1 11-1 0,-1 15-1 16,4 4 9-16,-3 4 1 0,-1 7 1 0,0 11 0 16,-4 0 1-16,0 4 0 0,0-3 0 0,-4 6 0 15,4-3-13-15,-9-15-2 0,5-3-1 0,0-5 0 16,-5-3-8-16,5-15-2 0,0-4 0 0,0-11 0 16,0-4 4-16,-1-7 1 0,5-4 0 0,-4-7 0 15,4-8 11-15,0 0 3 0,0 0 0 0,0-12 0 16,0-3-11-16,4-7-1 0,1-8-1 0,-1-7 0 0,4 3-19 15,5-15 0-15,4-3 0 0,4 3 0 0,0-3 0 0,8 0-19 16,1 3 4-16,8 0 1 0,-1 8 2 16,1 7 1-16,0 8 0 0,0 8 0 0,-8-1 11 0,-5 8 0 15,0 11 0-15,-4 3 0 0,-4 9-8 0,-4 3 0 16,-5 11 0-16,-4 4 0 0,0 0 8 0,-8 3 0 16,-8 5 0-16,-1-1 0 0,-4-3 0 0,-8 3 11 15,-5 1-3-15,-3-5 0 0,-9-3-8 0,4 4 0 16,0-8 0-16,0 0 0 15,4-7-43-15,5 3-10 0,-1-7-3 0,9 0-724 0,0 0-144 0</inkml:trace>
        </inkml:traceGroup>
        <inkml:traceGroup>
          <inkml:annotationXML>
            <emma:emma xmlns:emma="http://www.w3.org/2003/04/emma" version="1.0">
              <emma:interpretation id="{C8991D41-51FB-4BC9-90D0-7AE8F6600AFC}" emma:medium="tactile" emma:mode="ink">
                <msink:context xmlns:msink="http://schemas.microsoft.com/ink/2010/main" type="inkWord" rotatedBoundingBox="16032,400 21815,122 21877,1414 16094,169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-54206.5462">14658-388 2368 0,'9'-11'52'0,"3"0"12"0,5 3 1 0,0 8 1 0,4 0-53 0,0 8-13 16,-4 10 0-16,0 1 0 0,0 11 57 0,-1 8 9 15,-3-1 2-15,-4 15 0 0,3-7-47 0,-3 0-9 16,-5 7-1-16,-8 1-1 0,-1-1 7 0,-3 8 2 15,-9 11 0-15,-4-4 0 16,0 5-118-16,-8 2-23 0,-5-6-5 0</inkml:trace>
          <inkml:trace contextRef="#ctx0" brushRef="#br0" timeOffset="-53940.334">15227 308 2253 0,'0'0'49'0,"4"11"11"0,-4 8 1 0,4 3 3 0,0 5-51 0,-4 3-13 0,0 3 0 0,-4-3 0 15,0 4 0-15,4-4 8 0,0 3-8 0,0-14 0 16,0 4 16-16,0-5-4 0,4 1 0 0,0-4 0 16,0 0 4-16,1-4 1 0,-1 0 0 0,4-3 0 15,-8-8 11-15,9 4 3 0,3-4 0 0,1-4 0 16,-1 4-1-16,5-15 0 0,-4 0 0 0,4 0 0 0,0-4-21 0,-1 1-9 15,1-12 8-15,4 3-8 0,-4-3 0 0,0 4-11 16,0 0 1-16,4-8-1137 16</inkml:trace>
          <inkml:trace contextRef="#ctx0" brushRef="#br0" timeOffset="-54751.4848">14107-246 982 0,'29'-15'44'0,"-24"4"8"0,-5-8-41 0,-5 12-11 16,1-12 0-16,-8 8 0 0,-1 4 132 0,0-5 24 16,-8 5 4-16,0-1 2 0,-4 8-61 0,0 8-12 15,-9-8-2-15,0 19-1 0,-3-1-16 0,-6 1-3 16,-3 18-1-16,0-3 0 0,-5 3-16 0,5 12-3 0,-4-11-1 0,3 10 0 16,9-3-34-16,5 0-12 15,7 0 0-15,14-4 9 0,-1 0-9 0,9-3 10 0,4-1-10 16,4 0 10-16,9-10-1 0,-5 3 0 0,1-4 0 15,3-8 0-15,1 5 23 0,0-8 5 0,-1 0 1 0,1 0 0 16,-5 0-12-16,1-8-2 0,-1 4-1 0,-4-3 0 16,-4 3 17-16,0-3 3 0,0 3 1 0,-8 0 0 15,-1 0-36-15,-7 4-8 0,-1 4 0 0,0 0 0 16,-4-1 0-16,0 1 0 0,-4 7 0 0,4-7 0 16,0-4-103-16,4 7-22 0,-4 5-5 0,4-9-947 0</inkml:trace>
          <inkml:trace contextRef="#ctx0" brushRef="#br0" timeOffset="-54414.0314">14090 301 1688 0,'0'0'75'0,"0"0"15"0,4 7-72 0,-4 12-18 0,5-1 0 0,-5 12 0 15,-5-7 27-15,1 7 1 16,0 0 1-16,0-4 0 0,0 8 27 0,-5-5 6 0,-4 1 1 0,5 0 0 15,-5-3-13-15,1-5-2 16,-1 0-1-16,9 1 0 0,-4-4-17 0,8-4-3 16,-5 3-1-16,5-18 0 0,0 0-17 0,0 0-9 15,13 8 10-15,0-8-10 0,-1 0 12 0,5-4-4 16,8 0-8-16,1-11 12 0,7 0-12 0,-3-3 8 16,3-1-8-16,-3 4 0 0,-1-11 11 0,1 3-11 0,-5-3 12 0,-8 0-12 15,4 0 0-15,-8 0 0 0,-5-4-12 0,0 3 3 16,-8 5 9-16,-4 0 0 0,0 3 0 0,0 0 0 15,-9 4 0-15,5 0 11 0,-9 4-3 0,0 11 0 0,-8-7 0 0,0 7 0 16,-5 7 0-16,1 4 0 0,-1 4-16 0,-4 4-4 16,5 0-1-16,0 3 0 15,-1-3-155-15,9 3-32 0</inkml:trace>
          <inkml:trace contextRef="#ctx0" brushRef="#br0" timeOffset="-53763.721">15799 80 1825 0,'13'-19'40'0,"-5"19"8"0,9-11 1 0,4 3 3 0,0-3-41 0,17 4-11 16,8-1 0-16,9 1 0 0,-5-4 76 0,5-1 12 15,0 5 4-15,-1-12 0 0,-3 8-67 0,-1 3-13 16,-7-3-2-16,3 4-1 16,-4-4-94-16,-8 3-19 0,-9 1-4 0,-4-5-756 0</inkml:trace>
          <inkml:trace contextRef="#ctx0" brushRef="#br0" timeOffset="-53526.021">16451-631 1897 0,'0'0'41'0,"0"0"9"0,4 4 2 0,1 11 2 0,-5 3-43 0,0-6-11 0,8 14 0 0,-8 0 0 0,0 4 67 0,-4 15 11 16,4 0 2-16,-4 0 1 0,4 11-13 0,-5 0-4 15,-7 0 0-15,3 8 0 16,1-1-4-16,-5 5 0 0,-8-5-1 0,0 4 0 15,9 5-59-15,-5-13 0 0,-4 1 0 0,-9 0-14 16,-3 0-101-16,3-11-20 0,5-1-4 0,-9-7-877 16</inkml:trace>
          <inkml:trace contextRef="#ctx0" brushRef="#br0" timeOffset="-53395.2949">16838 222 2188 0,'9'0'195'0,"-9"0"-156"16,0 0-31-16,0 0-8 0,17 15 77 0,-9 4 15 0,-8-1 2 0,4 9 1 16,-4-1-45-16,0 4-9 15,-4-4-1-15,-4 8-1 0,-1-5-39 0,1 1-23 16,4-3 3-16,-9 3 1 16,-4-8-189-16,5 0-39 0</inkml:trace>
          <inkml:trace contextRef="#ctx0" brushRef="#br0" timeOffset="-53274.0383">17099-21 1674 0,'0'-15'36'0,"0"4"8"0,5-1 2 0,3 5 2 0,5 3-39 0,-5 0-9 0</inkml:trace>
          <inkml:trace contextRef="#ctx0" brushRef="#br0" timeOffset="-52918.8752">17621 121 1497 0,'13'-4'133'0,"-5"4"-106"16,5 0-27-16,0 8 0 0,-5 3 43 0,0 0 3 15,1 4 1-15,-1 8 0 0,-4-1-4 0,5 8-1 16,-9-11 0-16,0 3 0 0,4 1-7 0,-4-5-2 0,-4 5 0 0,4-5 0 15,0-3-13-15,0-3-4 16,-4-1 0-16,4-11 0 0,0 0 19 0,0 0 3 16,0 0 1-16,0 0 0 0,8 0 32 0,5-4 6 15,-1-3 2-15,5-1 0 0,-4 4-39 0,-1-14-7 16,5 3-1-16,0-4-1 0,0 0-4 0,0 1-1 16,4-5 0-16,-9 4 0 0,5 4-12 0,-4 4-2 0,-9-7-1 0,5-1 0 15,-5 0-2-15,0 4 0 16,-4 4 0-16,0-4 0 0,-4 4 5 0,0 0 1 0,-5 11 0 0,-4-12 0 31,1 9-35-31,-5-1-6 0,-4 8-2 0,0-1 0 16,-4 9-40-16,-5-5-9 0,5 12-2 0,0-1-1020 0</inkml:trace>
          <inkml:trace contextRef="#ctx0" brushRef="#br0" timeOffset="-52568.8404">18370 16 1958 0,'17'-3'87'0,"-4"3"17"0,4 11-83 0,4-8-21 15,-4 12 0-15,4-3 0 0,0-1 107 0,0 8 17 16,-4-4 3-16,-1 3 1 0,-3 1-52 0,0-8-9 0,-5 4-3 0,0 4 0 16,-8-8-52-16,0 4-12 15,0-4 0-15,-4-3 0 0,0 3 0 0,4-11 0 16,0 0 0-16,0 0 0 0,0 0 0 0,0 0 0 15,0 0 0-15,0 0 0 0,0 0 0 0,4-11 0 16,0 3 0-16,9-10 0 0,0-1 0 0,-1 0 0 16,5-3 0-16,0-1 0 0,4 5 0 0,4-9 0 15,1 5 0-15,3 7 0 0,-4 4 55 0,-4 0 7 16,5 3 2-16,-5 4 0 0,0 4-52 0,0 4-12 0,-4 0 0 0,-1 0 0 16,-3 7 0-16,4-4 0 15,-5 4 0-15,1 1 0 0,0 3 54 0,-1 0 8 16,1 3 2-16,0-3 0 0,-1 4-52 0,1-4-12 0,0 4 0 0,-5 3 0 31,0 4-100-31,-3-7-22 0,3 7-5 0,-4 0-1127 0</inkml:trace>
        </inkml:traceGroup>
        <inkml:traceGroup>
          <inkml:annotationXML>
            <emma:emma xmlns:emma="http://www.w3.org/2003/04/emma" version="1.0">
              <emma:interpretation id="{11B31CD1-E371-44DC-AE62-5BD370103231}" emma:medium="tactile" emma:mode="ink">
                <msink:context xmlns:msink="http://schemas.microsoft.com/ink/2010/main" type="inkWord" rotatedBoundingBox="23596,305 25474,215 25547,1739 23669,1829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51537.8129">21502-590 1782 0,'4'-15'79'0,"-4"15"16"0,0 0-76 0,0 0-19 16,8 4 0-16,1 7 0 16,-5 8 94-16,0 7 15 0,-4 8 3 0,-4 7 1 0,-4 11-39 0,-5-3-8 15,0 3-2-15,-8 12 0 0,0-8 19 0,0 0 3 16,-4-3 1-16,0 3 0 0,4 0-51 0,4 4-11 15,-4 7-1-15,0 4-1 0,4-4-15 0,-4 8-8 16,8-7 10-16,-4 6-10 0,1-3-13 0,-1-11-9 16,0 4-2-16,4-1 0 15,-4-10-162-15,9-5-33 0,0-3-6 0,-1-15-2 0</inkml:trace>
          <inkml:trace contextRef="#ctx0" brushRef="#br0" timeOffset="-51200.9881">22289 503 2300 0,'21'-19'51'0,"-13"11"10"0,-4-3 3 0,5 4 0 0,-9 7-52 0,0 0-12 15,0 0 0-15,0 0 0 16,4 7 29-16,4 4 3 0,-3 1 1 0,-5 3 0 16,4 0-33-16,-4 0 0 0,-4-1 0 0,4 5 0 15,0 0 15-15,4 0-4 0,0-4-1 0,0 0 0 0,5-4-10 0,-1-4 0 16,1 1 0-16,3 3 0 15,5-11-13-15,4 4 5 0,0-8 8 0,4 4-13 16,-4 0 13-16,0-8 0 0,0 1 0 0,1 3 0 16,3-14 0-16,-8 6 10 0,8 5-2 0,-4-12 0 15,0 4-8-15,0-4-11 0,-4 4 3 0,0 1 0 16,0-5 8-16,-5 0 0 0,-8 4 0 0,1 0 0 16,-1 8 11-16,-8-12 4 0,-9 8 1 0,0 0 0 0,-8 7 4 0,0-7 2 15,-8 3 0-15,-1 8 0 0,-3 0 3 0,-1 0 1 16,0 4 0-16,-4 0 0 0,5 7-37 0,-1-7-7 15,0 7-2-15,9 0 0 16,0 8-121-16,4-8-25 0,4 0-5 0,0 4-1 0</inkml:trace>
          <inkml:trace contextRef="#ctx0" brushRef="#br0" timeOffset="-51760.555">20875 117 230 0,'0'0'20'0,"0"0"-20"16,0-7 0-16,0 7 0 0,0 0 334 0,0 0 62 15,0 0 13-15,0 0 3 0,8 7-236 0,5-3-46 16,4 0-10-16,4-1-1 0,4 5-19 0,13-8-4 16,0 0-1-16,8-8 0 0,0 5-59 0,0-1-11 15,5 0-2-15,4 4-1 0,-9 0-30 0,0 0-7 0,-4-7-1 0,0 7 0 32,-8 0-185-32,4 0-38 0,12 0-7 0,-24-4-618 0</inkml:trace>
        </inkml:traceGroup>
        <inkml:traceGroup>
          <inkml:annotationXML>
            <emma:emma xmlns:emma="http://www.w3.org/2003/04/emma" version="1.0">
              <emma:interpretation id="{00050F94-7B49-4A63-A01D-8482852E6CD0}" emma:medium="tactile" emma:mode="ink">
                <msink:context xmlns:msink="http://schemas.microsoft.com/ink/2010/main" type="inkWord" rotatedBoundingBox="27364,1273 27491,1267 27523,1927 27396,193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800.4327">24612 439 1785 0,'0'0'159'0,"0"-7"-127"15,0-1-32-15,0 8 0 0,0-7 43 0,4 3 2 16,-4 4 1-16,4-11 0 0,-4 11 31 0,5-4 7 16,-5 4 0-16,0 0 1 0,0 0-35 0,0 0-7 0,0 0-2 0,0 0 0 15,0 0-24-15,0 0-5 0,0 0 0 0,0 0-1 16,0 0 1-16,4-4 0 15,-4 4 0-15,0 0 0 0,8 0-33 0,5 4-7 0,-5 3 0 0,5 1-1049 16</inkml:trace>
          <inkml:trace contextRef="#ctx0" brushRef="#br0" timeOffset="19003.2433">24692 1015 2026 0,'0'0'90'0,"0"0"18"0,0 0-86 0,0 0-22 16,0 0 0-16,0 0 0 16,0 0 62-16,0 0 8 0,0 0 2 0,0 0 0 0,0 0-39 0,0 0-7 15,0 0-2-15,8 0 0 0,1 4-24 0,-1-4 0 16,1 11 0-16,-5-11 0 0,8 0 0 0,-12 0-9 16,9 4 0-16,-1 0 0 15,-8-4-155-15,9 11-32 0</inkml:trace>
        </inkml:traceGroup>
      </inkml:traceGroup>
    </inkml:traceGroup>
    <inkml:traceGroup>
      <inkml:annotationXML>
        <emma:emma xmlns:emma="http://www.w3.org/2003/04/emma" version="1.0">
          <emma:interpretation id="{7F0F5DEF-2273-40DE-8170-9F2D2BCEF084}" emma:medium="tactile" emma:mode="ink">
            <msink:context xmlns:msink="http://schemas.microsoft.com/ink/2010/main" type="paragraph" rotatedBoundingBox="3722,5643 30321,3608 30959,11955 4361,139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E593291-3851-43F7-88F9-DAA7A5909CF6}" emma:medium="tactile" emma:mode="ink">
              <msink:context xmlns:msink="http://schemas.microsoft.com/ink/2010/main" type="line" rotatedBoundingBox="5506,5507 27642,3813 27865,6724 5729,8418"/>
            </emma:interpretation>
          </emma:emma>
        </inkml:annotationXML>
        <inkml:traceGroup>
          <inkml:annotationXML>
            <emma:emma xmlns:emma="http://www.w3.org/2003/04/emma" version="1.0">
              <emma:interpretation id="{48F410DD-C233-4FBD-9719-0F5D0FFC9A63}" emma:medium="tactile" emma:mode="ink">
                <msink:context xmlns:msink="http://schemas.microsoft.com/ink/2010/main" type="inkWord" rotatedBoundingBox="5506,5507 10590,5118 10813,8029 5729,8418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-40505.0928">5420 6283 2188 0,'0'0'195'0,"0"0"-156"0,0 0-31 0,0 0-8 16,0 0 40-16,0 0 8 0,0 0 0 0,0 0 1 16,0 0 3-16,13 3 0 0,4-6 0 0,-1 3 0 0,6 3 0 0,3-6 0 15,13-1 0-15,4-4 0 16,4 5-41-16,5-5-11 0,-5 1 0 0,0-1 0 16,9-3-191-16,-5 3-42 0</inkml:trace>
          <inkml:trace contextRef="#ctx0" brushRef="#br0" timeOffset="-40957.9976">5445 4453 1936 0,'13'-22'86'0,"-5"14"18"0,-3 5-84 0,-5 3-20 0,0 0 0 0,0 0 0 16,0 0 87-16,4 7 13 0,-8 8 2 0,-5 4 1 16,1 7-42-16,-9 8-8 0,-8 3-1 0,-5 8-1 15,1 3-23-15,-5 5-4 0,-8-5 0 0,4 9-1 16,0-1-23-16,5 0 0 0,-5 0 0 0,0 4 0 15,0-4-67-15,9 4-17 0,3 7-4 0,1 0-968 16</inkml:trace>
          <inkml:trace contextRef="#ctx0" brushRef="#br0" timeOffset="-40692.9051">5336 5837 2325 0,'13'-11'103'0,"-5"7"21"0,5-3-99 0,4 3-25 16,8-3 0-16,4 3 0 0,5 0 30 0,4 0 1 16,8-7 0-16,-4 0 0 0,0 7 16 0,0-3 3 15,0-4 1-15,1 3 0 0,-6 1-19 0,1 3-4 16,-4 4-1-16,0-4 0 0,-5 0-27 0,-4 4 0 15,-4-3 0-15,5 3 0 16,-5 0-103-16,-4 3-25 0,-1 1-6 0,-3 4-590 0,0-5-119 16</inkml:trace>
          <inkml:trace contextRef="#ctx0" brushRef="#br0" timeOffset="-39713.265">7099 6182 2257 0,'-12'-19'49'0,"8"8"11"0,-1-4 1 0,1 0 3 0,0 0-51 0,4 0-13 16,4 4 0-16,0-4 0 16,1 0 68-16,7 0 12 0,5-4 1 0,4 4 1 0,4 0-29 0,9 4-5 15,0 0-2-15,4-1 0 0,4-6-38 0,0 3-8 16,8 0 0-16,-3 3 0 15,3-2-38-15,5 2-7 0,0 1-2 0,-1-4 0 16,5 0-170-16,0 4-35 0</inkml:trace>
          <inkml:trace contextRef="#ctx0" brushRef="#br0" timeOffset="-39880.6182">7478 5093 1267 0,'0'0'112'0,"-4"-8"-89"0,4 1-23 0,0 7 0 15,4-11 52-15,5 3 5 0,-1 1 2 0,5-4 0 16,4 3 28-16,4-3 5 0,4 0 2 0,0 3 0 16,0-3-13-16,5 0-2 0,-1-4-1 0,1 7 0 15,-5-3-22-15,0 4-5 0,1-1-1 0,-10-3 0 0,5 3-29 0,-8-3-5 16,0-4-2-16,-1 4 0 0,-3 0-2 0,-5-4 0 15,0 0 0-15,-4-4 0 0,0 0 16 0,-4 1 4 16,-5-1 0-16,1-3 0 0,-5-1-20 0,5 1-3 16,-5-1-1-16,-3 1 0 0,3-1-8 0,-4 1 0 15,4-1 0-15,1 1 8 0,-1 3-8 0,1 4 0 16,3 0 0-16,1 4 8 0,-1 7 0 0,1 4 0 16,-5-3 0-16,9 10 0 0,4 12-8 0,-4 11 0 15,0 7 0-15,-1 12 0 0,-3 11 10 0,0 11 0 16,-1 7 0-16,1 8 0 0,-1-3 38 0,5 6 8 15,0 1 2-15,-4 7 0 0,-1-11-14 0,5 1-4 0,4-9 0 0,0 1 0 16,0-8-15-16,0 0-3 0,8 0-1 0,-3-8 0 16,3 1-6-16,-4-4-2 0,0-4 0 0,-4-7 0 15,0 3-13-15,-4-7 0 16,0 4 0-16,-4-5 0 16,-5-2-60-16,0-1-17 0,-4-4-4 0,1 1-1 15,-1-5-158-15,-4 1-31 0</inkml:trace>
          <inkml:trace contextRef="#ctx0" brushRef="#br0" timeOffset="-41459.6099">2866 5807 1267 0,'-5'-18'112'0,"5"7"-89"15,0-4-23-15,0 0 0 0,0 3 120 0,0-3 20 16,0 8 4-16,0-1 1 0,0 8-53 0,0 0-12 16,0 0-1-16,0 0-1 0,0 0-38 0,0 15-7 15,0 4-1-15,0 7-1 0,5 12-3 0,-5 10-1 16,0 8 0-16,0 4 0 0,0 4 4 0,0 0 1 15,4 3 0-15,0-7 0 0,4 0-4 0,1-12-1 0,-1 1 0 0,1-4 0 16,3-12-6-16,1-3-1 0,4-7 0 0,0-5 0 16,-5-6 4-16,9-5 1 15,-4-7 0-15,4-4 0 0,4-3 10 0,-4-4 1 0,0-12 1 0,5-3 0 16,3-4-25-16,1-3-12 0,-1-1 10 0,0-4-10 16,1 1 11-16,-1-4-11 0,1 0 12 0,-1-4-12 15,1 0 0-15,3 0 0 0,-3-7 0 0,-1 3 0 16,1 0 0-16,4 4 0 0,3-3-9 0,-3 7 9 0,8-4-8 0,-12 7 8 15,-1 5-8-15,5 3 8 16,4 7 0-16,-5 1-8 0,-7 11 8 0,3-1 0 16,-4 5 0-16,1 7 0 0,-1 4 0 0,-4 7 0 15,-4 4-10-15,-1 11 10 0,1 0-12 0,-8 12 12 0,3 14 0 0,-7 4 0 16,-1 8 12-16,-8 3-3 0,-1 8-9 0,-3 0 8 16,0 7-8-16,-9 0 8 0,4 1 0 0,-8 3 0 15,0-4 0-15,0 0 0 0,-4 1 17 0,-1-5 3 16,-7-3 1-16,3 0 0 0,5-12-17 0,-4 1-3 15,-5 0-1-15,0-4 0 0,1-1 0 0,-1-6-8 16,4-8 12-16,-3 3-4 0,3-10-8 0,1-8 8 16,-1 0-8-16,1-8 8 0,-1-7-8 0,5-4 10 15,0-7-10-15,0 0 10 0,4-4 2 0,4-8 1 0,4 1 0 0,1-8 0 16,7-4 6-16,-3-7 1 16,8-4 0-16,4-11 0 0,9 0-20 0,4-12 0 15,-1-10 8-15,10-1-8 0,3 0 0 0,5-3 0 16,4 3-13-16,0 1 5 15,4-4-100-15,4-1-20 0,13 1-4 0,8 0-714 0,5-1-142 16</inkml:trace>
        </inkml:traceGroup>
        <inkml:traceGroup>
          <inkml:annotationXML>
            <emma:emma xmlns:emma="http://www.w3.org/2003/04/emma" version="1.0">
              <emma:interpretation id="{50DC3DC9-A106-4B0F-B713-AE5BFBC51C67}" emma:medium="tactile" emma:mode="ink">
                <msink:context xmlns:msink="http://schemas.microsoft.com/ink/2010/main" type="inkWord" rotatedBoundingBox="11947,5124 17390,4707 17573,7098 12130,751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-38906.34">10845 4812 2530 0,'-21'8'112'0,"9"-1"24"0,3 8-109 0,-8 8-27 16,-4 10 0-16,-4 5 0 0,0 3 56 0,-5 11 7 15,-8 4 1-15,-4 4 0 0,0 0-10 0,-4 0-2 16,-5 0 0-16,-7 0 0 0,3 3-35 0,0-3-7 16,5-7-2-16,-1 3 0 15,5 4-28-15,0-12-5 0,3-3-2 0,6-8 0 16,-6 1-186-16,6-4-38 0</inkml:trace>
          <inkml:trace contextRef="#ctx0" brushRef="#br0" timeOffset="-39080.9786">10041 5011 2304 0,'0'-23'102'0,"5"8"21"0,3-4-99 0,0-3-24 0,1 7 0 0,3 0 0 15,5-4 113-15,-4 4 18 16,8 4 3-16,0 0 1 0,-4 7-69 0,8 1-14 0,0 6-2 0,1 5-1 16,-1 7-34-16,4 0-7 15,5 7-8-15,-5 8 11 0,-3 4 1 0,-1 3 1 0,0 4 0 16,-4 4 0-16,-4 0-5 0,0 4 0 0,0 3-8 0,-9-3 12 16,5-8-12-16,-5 4 0 0,-4-8 0 0,-4 4 0 15,5-3-18-15,-5-8-3 0,0-8-1 0,0 4 0 16,0-3-144-16,4-8-29 0,0-4-5 0,4-4-921 0</inkml:trace>
          <inkml:trace contextRef="#ctx0" brushRef="#br0" timeOffset="-39349.7704">9595 4622 2149 0,'-4'-53'95'0,"4"23"20"0,4-7-92 0,0-1-23 0,5 1 0 0,-1 3 0 15,1 8 50-15,-5 4 6 0,-4 7 0 0,0 4 1 16,4 3-5-16,-4 8 0 0,0 0-1 0,0 11 0 0,-4 12-1 0,4 7 0 16,-8 15 0-16,-5 14 0 0,-4 9-14 0,0 7-4 15,-4 3 0-15,4 8 0 0,-4-7 12 0,4-1 1 16,1 5 1-16,-1 3 0 16,0-4-22-16,4-4-5 0,1 5-1 0,-5-1 0 15,4 0-18-15,1-3-16 0,-1 3 4 0,0-7 0 16,5 0-139-16,0-8-27 0,-1-14-6 0,5-8-973 15</inkml:trace>
          <inkml:trace contextRef="#ctx0" brushRef="#br0" timeOffset="-38707.1519">11144 5351 2790 0,'8'8'61'0,"-3"3"13"0,3 7 2 0,1 9 3 0,-1-1-63 0,0 4-16 0,1 0 0 0,-5 0 0 16,-8 3 46-16,4-3 6 0,-9-4 2 0,-3 12 0 15,-5 3-32-15,-4-4-6 0,-9-3-2 0,-3 0 0 31,-1 3-59-31,5-7-12 0,-5 7-3 0,0-10 0 16,-4-5-164-16,5 1-34 0,-30 14-6 0,16-11-2 0</inkml:trace>
          <inkml:trace contextRef="#ctx0" brushRef="#br0" timeOffset="-38170.6277">11918 4700 2246 0,'9'-7'49'0,"-1"3"11"0,13 4 1 0,-4-4 3 0,4 0-52 0,0 4-12 0,-4 0 0 0,0 8 0 16,-4 3 31-16,-1 4 3 16,1 4 1-16,-5 7 0 0,-4 4 7 0,1 4 2 15,-10-1 0-15,1 5 0 0,-8-1-16 0,3 4-2 16,-3-3-1-16,3-5 0 0,1 1 2 0,-1-8 0 15,1 0 0-15,4-3 0 0,4-8-15 0,-5 0-4 16,1-4 0-16,4 0 0 0,0 0-8 0,0-11 8 16,0 0-8-16,0 0 8 0,9 0 0 0,-1 0 0 15,9-3 0-15,-4-5 0 0,3 1 3 0,1-5 0 0,4-6 0 0,0-1 0 0,-4 0-11 0,4 1 0 16,4-5 0-16,1 1 8 0,-5 3-8 0,4-3 0 16,0-1 0-16,1 4 0 15,-5-3 0-15,0 0 0 0,4 7 0 0,0-4 0 16,-4 4 0-16,0 4 0 0,-4 3 0 0,-4 1 0 15,3 3 0-15,-3 0 0 0,-4 4 0 0,-9 0 0 16,8 8 0-16,5-1-14 0,-9 8 5 0,4 4 1 16,-4 3 8-16,1 4 11 0,-1 4-3 0,0 8 0 15,-4 7 20-15,0 3 3 0,0-3 1 0,-4 8 0 16,4-1-11-16,-4 0-1 0,-1 1-1 0,1-1 0 16,-4-3 19-16,-1-1 4 0,1-3 1 0,0 8 0 15,-1-1-27-15,-4 0-4 0,-3-3-2 0,-1 3 0 16,4 1-10-16,-8-1 0 0,0-3 0 0,0-1 8 15,-4-3-8-15,0-4 10 0,-5-3-10 0,5-1 10 16,0-11-10-16,4 1 0 0,-9-1 9 0,5-7-9 0,0-4-8 0,4-1-7 16,-5-2-1-16,1-5 0 15,0-3-136-15,-5 0-27 0,1-4-5 0,4-4-2 0</inkml:trace>
          <inkml:trace contextRef="#ctx0" brushRef="#br0" timeOffset="-37791.9445">13164 4038 1670 0,'13'-23'74'0,"-5"9"15"0,5-1-71 0,8 0-18 0,0 3 0 0,4 5 0 0,5-8 68 0,-1 7 9 16,-4 8 3-16,5 4 0 15,-5 4-13-15,5 10-3 0,-5 5 0 0,9 10 0 0,-5 5 52 0,0 11 9 16,5 7 3-16,-4 7 0 0,-1 8-65 0,-8 4-13 16,-4 4-2-16,-4 10-1 15,-5 1 27-15,-4-4 6 0,-8 0 0 0,0 8 1 16,-9-4-49-16,1-4-11 0,-5-4-1 0,-9 4-1 15,-3-7-5-15,-5-8-1 0,1 0 0 0,-9 7 0 16,-1-3-5-16,1-7 0 0,4-1-8 0,-4 0 12 0,-4-3-20 16,0-8-5-16,-1-4-1 0,-7-3 0 15,-1-4-181-15,5-4-36 0,-1-4-7 0</inkml:trace>
          <inkml:trace contextRef="#ctx0" brushRef="#br0" timeOffset="-37519.7985">14620 5115 2516 0,'9'15'56'0,"8"4"11"0,0 15 2 0,4 7 1 0,4 15-56 0,-8 0-14 0,0 0 0 0,-5 8 0 16,-3-8 75-16,-5 0 12 0,-8 8 2 0,-13-1 1 15,-4-7-35-15,-5 4-7 0,-3 0-2 0,-9 4 0 16,-4-4-30-16,-9-1-7 0,-7-6-1 0,-14 3 0 16,-12-4-173-16,0-3-35 0</inkml:trace>
        </inkml:traceGroup>
        <inkml:traceGroup>
          <inkml:annotationXML>
            <emma:emma xmlns:emma="http://www.w3.org/2003/04/emma" version="1.0">
              <emma:interpretation id="{1AB28EB0-31DD-4DCE-A555-4F72BE401C6A}" emma:medium="tactile" emma:mode="ink">
                <msink:context xmlns:msink="http://schemas.microsoft.com/ink/2010/main" type="inkWord" rotatedBoundingBox="19269,4997 23927,4641 24068,6479 19410,683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-33881.7757">18867 4457 2419 0,'17'-19'53'0,"0"-7"11"0,4 0 3 0,8-4 1 0,1 4-55 0,3 0-13 0,1-1 0 0,8 5 0 16,-8 3 61-16,4 4 10 0,-5 4 1 0,1 7 1 16,-5 8-25-16,1 3-6 0,4 12-1 0,-5 4 0 0,1 7-21 0,-1 7-5 15,-4 8-1-15,0 11 0 0,-3-4-14 0,-6 8 0 16,-3-4 0-16,0 12 0 0,-9-8 37 0,4-1 5 15,-8-6 1-15,4 3 0 0,-4-7-35 0,0-1-8 16,-8 1 0-16,4-8 0 16,0-4-94-16,-5 1-21 0,1-5-4 0,-1-3-1109 0</inkml:trace>
          <inkml:trace contextRef="#ctx0" brushRef="#br0" timeOffset="-33714.3484">20008 4057 2649 0,'-17'3'58'0,"17"-3"12"0,0 0 2 0,-4 15 4 0,-9 0-61 0,-4 11-15 15,-4 4 0-15,-4 8 0 0,-5 3 54 0,-3 0 8 0,-5 0 2 0,0 4 0 16,4 0-8-16,-4 0 0 0,5-4-1 0,-5 4 0 16,4-4-37-16,1 0-7 0,-5 0-2 15,0 4 0-15,0-7 8 0,0 3 2 0,4-4 0 0,-4 1 0 31,1-1-103-31,3 1-21 0,0-5-4 0,1 8-767 0,3-3-152 0</inkml:trace>
          <inkml:trace contextRef="#ctx0" brushRef="#br0" timeOffset="-34450.1709">16624 4337 849 0,'29'-7'37'0,"-29"7"9"0,-4-8-37 0,4 5-9 0,8-5 0 0,-8 1 0 16,-4-1 108-16,0 1 19 0,8-5 4 0,-4 5 1 16,0 3-33-16,0-3-7 0,0-1 0 0,0 8-1 15,0 0-36-15,0 0-7 0,0 0-2 0,0 0 0 16,0 15-35-16,-4 0-11 0,4 8 0 0,-4 10 0 0,0 5 24 0,-1 10-1 16,-3-3-1-16,-5 11 0 15,9-7 2-15,-4 3 1 0,-1-3 0 0,1-4 0 0,0 0-5 0,-1-8-2 16,9-7 0-16,4 0 0 0,1-8 7 0,-5-3 2 15,0-4 0-15,0-4 0 0,8-3 7 0,-4-4 2 16,9-4 0-16,-5 0 0 0,1-8 6 0,7-3 2 16,5-8 0-16,1 0 0 0,-10-3-21 0,9-4-4 15,9 0-1-15,-5-4 0 0,-4 0-10 0,0 0-8 16,4-4 12-16,5 0-12 0,-9-3 0 0,0 0 0 0,0 3 0 0,0 0 0 16,0 4 0-16,0 0 0 15,0 1 0-15,0 2 0 0,0 1 0 0,-4 7 0 16,-4 1 0-16,3 3 0 0,-3 4 0 0,0-1 0 15,-9 5 0-15,0 3 0 0,-4 4 0 0,0 0 0 16,0 0 0-16,0 0-9 0,0 0 9 0,0 0 0 16,0 0 0-16,0 0 0 0,0 0 0 0,0 0 0 15,0 0 0-15,0 0 0 0,0 0 0 0,0 0 0 0,0 0 10 0,0 0-10 16,0 0 12-16,0 0-3 0,0 0-1 0,0 0 0 16,0 0-8-16,0 0 8 0,0 0-8 0,0 0 8 15,0 0-8-15,0 0 0 0,0 0 0 0,0 0 0 16,0 0 0-16,0 0 0 0,0 0 0 0,0 0 0 15,0 0 0-15,0 0 0 0,0 0 0 0,0 0 0 16,0 0 0-16,0 0 0 0,0 0 0 0,0 0 0 0,0 0 0 0,0 0 0 16,0 0 0-16,0 0 0 0,0 0 0 0,0 0 0 15,0 0 0-15,0 0 0 16,0 0 0-16,0 0 0 0,0 0 0 0,0 0 0 16,0 0 0-16,0 0 0 0,0 0 0 0,0 0 0 0,0 0 0 15,0 0 0-15,0 0 0 0,0 0 0 0,0 0 0 16,0 0 0-16,0 0 0 0,0 0 0 0,0 0 0 0,0 0 0 0,-8 11 0 0,8-11 0 15,8 12 0-15,-4-1 0 16,-4 0 0-16,4 4 0 0,1 0 0 0,-1 0 0 16,4 7 0-16,-3 5 0 0,-1 2 0 0,4 9 0 15,-4 3 0-15,1 11 0 0,-5-3 8 0,0 3 0 16,0 8 0-16,0 0 0 0,0 4 15 0,-5-4 2 0,1 7 1 0,0 4 0 16,-4 0-5-16,3-4-1 15,-7 1 0-15,-1-1 0 0,0 0-11 0,1-3-9 16,3-4 12-16,-3-8-12 0,-1-3 10 0,-4-4-10 15,5 0 8-15,-1-8-8 0,-4-3 12 0,0-4-4 16,5-4 0-16,-5-4 0 0,-4-3-8 0,0-4 0 0,4 0 0 0,0-4 0 0,-4 0 0 0,-4-7 0 31,0-4 0-31,4 0 0 0,4-4 28 0,-4 1 3 0,-5-5 1 16,5-3 0-16,9 0-32 0,-1-4-20 0,-4 0 4 0,5-8 0 16,7 1 16-16,1-8 0 0,0 0 0 0,4-7 0 0,8-1 0 0,1 1 0 15,4-4 0-15,12-8 0 16,4 0-19-16,9 1 3 0,-4-5 1 0,12 5 0 31,5 3-74-31,-5 0-15 0,0 8-4 0,5-5-666 0,8 9-134 0</inkml:trace>
          <inkml:trace contextRef="#ctx0" brushRef="#br0" timeOffset="-34172.9882">18143 4311 1555 0,'13'-45'138'0,"-5"26"-110"16,5-11-28-16,4-3 0 0,0-1 73 0,8 0 10 16,-4 5 1-16,0-1 1 0,0 3 20 0,-4 9 4 15,0 3 1-15,-5 4 0 0,-3 3-62 0,-9 8-13 16,0 0-3-16,0 0 0 0,0 11 10 0,-5 15 2 0,-3 12 0 0,0 7 0 16,-9 3 6-16,0 5 2 15,-8 3 0-15,-1 11 0 0,1 1-16 0,0-1-4 16,4 0 0-16,0 4 0 0,0-3 0 0,4-1-1 0,4-3 0 0,1-1 0 15,3-3-31-15,1 0 8 16,4 0-8-16,-1 0 0 16,1-4-34-16,8-4-10 0,-4-7-1 0,5-8-1 15,3-3-162-15,0-8-32 0,-3-3-6 0</inkml:trace>
          <inkml:trace contextRef="#ctx0" brushRef="#br0" timeOffset="-33403.3196">20205 4850 2530 0,'0'0'112'0,"0"0"24"0,0 0-109 0,0 0-27 16,5 7 0-16,-1 4 0 0,-4 4 12 0,4-3-4 16,-4-1 0-16,0 4 0 0,0 0 4 0,4 3 0 15,-4-3 0-15,0 0 0 0,4 0-12 0,1-3 0 16,-1-5 0-16,4 4 0 0,1-3 0 0,-1-4 0 0,1-1 0 0,3-3 0 16,-3-3 28-16,-1-1 3 15,9-4 1-15,-5-3 0 0,1-4-20 0,-4 4-3 16,3-4-1-16,1-4 0 0,4 1 2 0,-5-1 0 15,1 0 0-15,-1 0 0 0,1 1 6 0,-9-1 2 16,5 4 0-16,-5 4 0 0,-4 0 8 0,-4 3 2 16,-5 1 0-16,-3 3 0 0,-1 4-38 0,-4 4-7 15,-4 3-2-15,0 1 0 16,0 7-50-16,-4 0-11 0,0-1-1 0,-5 5-1117 0</inkml:trace>
          <inkml:trace contextRef="#ctx0" brushRef="#br0" timeOffset="-33092.5771">20976 4019 2419 0,'25'-11'53'0,"-12"11"11"0,3 4 3 0,5 11 1 0,0 3-55 0,5 12-13 16,-1 4 0-16,0 11 0 0,-8 4 54 0,0 7 8 15,4 4 2-15,-4 3 0 0,-17-3 0 0,-4 4 0 16,-1-1 0-16,-3 8 0 0,-9-7 19 0,0-1 4 16,-8-3 1-16,4 0 0 0,-4 0-57 0,4-4-11 15,0 0-3-15,-5-7 0 0,1-8-17 0,0 0 0 0,4 0 8 0,-4-7-8 16,4-4 0-16,-1-4 0 0,1-3 0 0,0-1-9 31,0-3-105-31,-4-4-21 0,-4 0-4 0,3-4-1165 16</inkml:trace>
        </inkml:traceGroup>
        <inkml:traceGroup>
          <inkml:annotationXML>
            <emma:emma xmlns:emma="http://www.w3.org/2003/04/emma" version="1.0">
              <emma:interpretation id="{C0DF72AE-EDDA-4634-86FC-78449E4AC3A3}" emma:medium="tactile" emma:mode="ink">
                <msink:context xmlns:msink="http://schemas.microsoft.com/ink/2010/main" type="inkWord" rotatedBoundingBox="24750,4564 27682,4340 27814,6055 24881,6280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-22416.2617">23556 3750 1177 0,'8'-38'52'0,"-4"27"11"0,0-4-51 0,5 0-12 16,-1 0 0-16,1 0 0 0,3 4 38 0,1 0 5 0,-5-4 1 0,5 7 0 16,0 1 0-16,-5 0 1 0,5-1 0 0,-5 4 0 15,0-3 15-15,5-1 4 0,-4 8 0 0,-1 0 0 16,-8 0-52-16,8 0-12 0,1 4 0 0,-9-4 0 15,8 8 0-15,-4-1 0 0,5 1 0 0,-5-1 0 16,4 4 36-16,1 0 4 0,-5-3 0 0,0 3 1 16,9 4-15-16,-9-4-3 0,0-3-1 0,1 3 0 15,-10 0-22-15,5 0 0 0,0-3 0 0,5 7 8 0,-1-4 18 0,4 8 4 16,1 0 1-16,-5-1 0 0,4 5-15 0,1-1-4 0,-1 4 0 0,0 4 0 16,1 4 2-16,-1 3 0 0,1 5 0 0,-1-1 0 31,-4 0 0-31,5 0 0 0,-5 0 0 0,4-3 0 0,1-5-14 0,-1 1-8 15,-4 0 8-15,-4-5-13 0,9-2 26 0,-9-1 6 16,0 0 1-16,0-4 0 0,-4-7-30 0,-1 0-6 16,5-3 0-16,-4-1-1 15,4-4-163-15,0-7-32 0</inkml:trace>
          <inkml:trace contextRef="#ctx0" brushRef="#br0" timeOffset="-22942.1241">22112 4670 1364 0,'-21'-7'60'0,"21"7"13"0,0 0-58 0,-13-4-15 0,5 4 0 0,8 0 0 0,0 0 48 0,0 0 6 16,0 0 2-16,0 0 0 16,0 0-29-16,0 0-6 0,4 7-1 0,5-3 0 15,-1 4-6-15,5-5-2 0,-1 5 0 0,5-1 0 16,0 1 16-16,4-4 4 0,-4 3 0 0,4-3 0 15,0 3-32-15,0 1 0 0,0 3 0 0,4-4 0 32,-4 1-23-32,4-4-10 0,5 3-3 0,-9 1-726 0</inkml:trace>
          <inkml:trace contextRef="#ctx0" brushRef="#br0" timeOffset="-23195.05">22095 4382 874 0,'0'0'39'0,"0"0"8"0,0 0-38 0,0 0-9 0,0 0 0 0,-4-7 0 16,4 7 69-16,-4-8 12 0,4-3 3 0,0 11 0 15,0 0-7-15,0 0-1 0,0 0 0 0,-4-8 0 16,4 8-25-16,0 0-6 0,0 0-1 0,0 0 0 16,8-3-10-16,0-1-2 0,5 0-1 0,4 0 0 15,0 1-2-15,8 3 0 0,0-4 0 0,9 0 0 16,0 1-21-16,8-1-8 0,4 0 0 0,4 4 0 16,-3 0 0-16,-5 0 8 0,8 4-8 0,-3 0 0 0,-10-4 0 0,1 3 8 15,0 1-8-15,-4 0 0 0,-9-1 0 0,5 1 0 16,-5 0-8-16,-8 0 8 15,0-8-48-15,4 0-4 0,-5 4 0 0,1-4 0 16,-4 4-6-16,-5 0-2 0,1 0 0 0,-1 0 0 0</inkml:trace>
          <inkml:trace contextRef="#ctx0" brushRef="#br0" timeOffset="-21496.1785">23934 4356 774 0,'0'0'16'0,"0"0"4"0,0 0 1 0,0 0 2 0,0 0-23 0,0 0 0 0,0 0 0 0,0 0 0 16,0 0 63-16,0 0 8 0,0 0 1 0,0 0 1 15,9 0-58-15,-9 0-15 0,0 0 0 0,0 0 0 16,0 0 0-16,0 0 0 0,0 0 0 0,0 0 0 16,0 0 52-16,0 0 8 0,0 0 2 0,0 0 0 15,0 0-48-15,0 0-14 0,0 0 0 0,0 0 8 0,0 0 32 0,0 0 8 16,0 0 0-16,0 0 1 15,0 0-26-15,0 0-6 0,0 0-1 0,0 0 0 0,0 0-16 0,0 0 0 16,0 0 0-16,0 0 0 0,0 0 25 0,4-8 5 16,-4 8 1-16,0-7 0 0,4 3-12 0,-4 4-3 15,0-7 0-15,0 7 0 0,4-8 7 0,-4 8 1 16,0 0 0-16,0 0 0 0,0 0-24 0,0 0 0 0,0 0-12 0,0 0 4 16,0 0 39-16,0 0 8 15,0 0 1-15,0 0 1 0,0 0-28 0,0 0-5 16,0 0-8-16,0 8 11 0,5 7 5 0,-5 3 0 15,0 5 1-15,-5 7 0 0,5 0 38 0,-4 3 7 16,-4 5 2-16,-1 7 0 0,1 0 0 0,-5 3 0 0,5 5 0 0,-5-1 0 16,1-7-17-16,-1 0-3 15,0 0-1-15,5 3 0 0,0-3-20 0,-1-4-4 16,1-3-1-16,-5-1 0 0,0-7-18 0,5 0 0 16,0-4 0-16,3 0 0 15,1-7-23-15,0-4-8 0,0-4-1 0,4-3-730 0,0-1-146 0</inkml:trace>
          <inkml:trace contextRef="#ctx0" brushRef="#br0" timeOffset="-22044.3822">24355 3623 230 0,'0'0'20'0,"0"0"-20"0,0 0 0 0,0 0 0 15,0 0 184-15,0 0 32 0,0 0 6 0,0 0 2 16,0 0-128-16,0 0-26 0,0 0-5 0,0 0-1 0,0 0-8 0,0 0-3 16,0 0 0-16,0 0 0 15,0 0-9-15,0 0-1 0,0 0-1 0,0 0 0 16,0 0-19-16,-4 18-4 0,-4-6-1 0,-1 10 0 16,-3 0-2-16,-1 5-1 0,-4 6 0 0,-4 12 0 15,0 0 17-15,-4 4 3 0,0-1 1 0,-5 5 0 0,5-1-16 0,0-3-2 16,-5-8-1-16,5 0 0 15,-5-4-9-15,5-7-8 0,0 4 9 0,-5-4-9 0,1 0 8 0,4-4-8 16,8 0 0-16,0-3 0 16,-4-1-20-16,4-3-11 0,-4-4-1 0,8 0-800 15</inkml:trace>
          <inkml:trace contextRef="#ctx0" brushRef="#br0" timeOffset="-20863.193">24684 4902 1220 0,'0'0'27'0,"8"-7"5"0,0-1 2 0,1 1 0 0,-5-1-34 0,4 1 0 0,-3-5 0 0,-1 5 0 0,0 3 151 16,-4 4 23-16,0-7 5 0,0 7 1 15,0 0-85-15,0 0-17 0,0 0-3 0,0 0-1 16,-4 7-58-16,0 4-16 0,-5 8 0 0,1 0 8 16,-1-4-8-16,1 7 0 0,-5 1 0 0,5 3 0 15,4 0 0-15,-5-3 0 0,5-1 0 0,4 4 0 16,-4-3 26-16,8-1 3 0,-4-3 1 0,8-4 0 0,-3 0-22 0,3-8-8 0,1-3 0 16,3 0 0-16,1-1 0 0,-1-6 0 15,5-1 0-15,-4-7 0 16,4 0 12-16,0-4-3 0,-1 0-1 0,1 0 0 15,0-8-8-15,4 1 0 0,-4 3 0 0,4-3 0 16,-4-1 0-16,4 1 0 0,-4-1 0 0,0-3 0 0,-1 0 0 0,-3 3 0 16,-5 1 0-16,5 3 0 0,-9 1 11 15,0 3 3-15,1 0 1 0,-5 3 0 0,-5 5 21 0,5-1 5 16,-8 1 1-16,0 7 0 0,-5 0-27 0,-4 4-6 16,-4 3-1-16,0 4 0 15,-8 8-38-15,3 0-8 0,-3 3-2 0,-9 1-681 16,0 3-137-16</inkml:trace>
        </inkml:traceGroup>
      </inkml:traceGroup>
      <inkml:traceGroup>
        <inkml:annotationXML>
          <emma:emma xmlns:emma="http://www.w3.org/2003/04/emma" version="1.0">
            <emma:interpretation id="{A423DFC1-2B50-45E3-93BC-1B183030D701}" emma:medium="tactile" emma:mode="ink">
              <msink:context xmlns:msink="http://schemas.microsoft.com/ink/2010/main" type="line" rotatedBoundingBox="4034,9601 30646,7760 30770,9551 4157,11392"/>
            </emma:interpretation>
          </emma:emma>
        </inkml:annotationXML>
        <inkml:traceGroup>
          <inkml:annotationXML>
            <emma:emma xmlns:emma="http://www.w3.org/2003/04/emma" version="1.0">
              <emma:interpretation id="{CA9CC43B-9910-4CB4-B607-04E759CB2CC7}" emma:medium="tactile" emma:mode="ink">
                <msink:context xmlns:msink="http://schemas.microsoft.com/ink/2010/main" type="inkWord" rotatedBoundingBox="4034,9601 6262,9447 6357,10824 4129,10978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3279.9175">1927 8905 1152 0,'4'-15'102'0,"5"-7"-82"15,-5 3-20-15,0 0 0 0,0 1 39 0,0-1 3 16,1 4 1-16,-1 0 0 0,0 0 2 0,-4 4 1 15,0 3 0-15,0 1 0 0,0 7-11 0,0 0-3 16,0 0 0-16,0 0 0 0,0 0-1 0,-8 0-1 16,-5 0 0-16,9 4 0 0,0 3-2 0,-5 8 0 15,-3 4 0-15,-5 3 0 0,4 8-6 0,-4 4-2 0,-4 7 0 0,0 7 0 16,-8 5 4-16,3 7 0 0,-3 3 0 0,4 1 0 16,-5-4-9-16,1 0-2 0,4-4 0 0,-5-4 0 15,13-3 3-15,-12-4 0 0,8-4 0 0,0 0 0 16,0 0-6-16,4-3-1 0,-4-5 0 0,8 1 0 15,-8-4-9-15,8-4 0 0,1-4 9 0,-1 1-9 16,1-8 0-16,3 0 9 0,5-8-9 0,0 1 0 16,4-8 16-16,0 0-4 0,0 0-1 0,0 0 0 0,0 0 5 0,0 0 0 15,0 0 1-15,17 0 0 16,-9-4-5-16,9 4 0 0,0 0-1 0,4-4 0 16,-4 4-11-16,8 0-14 0,0-3 3 0,0 3 1 15,1 3 10-15,-1-3 0 0,9 0 0 0,-5 0 0 16,0 0 0-16,5 0 11 0,0-3-3 0,4-1 0 15,0-4-8-15,-1 5 0 0,1-5 9 0,-4 1-9 16,4 3 0-16,0-4 0 0,0-3-10 0,-1 0 10 0,1-4 0 0,4 0 0 16,5 0 0-16,-1-4 9 0,5-3-9 0,-5 3 0 15,0-3 0-15,0-1 8 0,-3 5-8 0,-6-5 0 16,-7 1 0-16,-5-1-11 0,5 1 11 0,-5-1 0 16,-13 1 0-16,-3-1 0 0,-1 5 0 0,1 3 0 15,-1 4 8-15,-8-4-8 0,-13 0 0 0,9 7 0 16,0-3 0-16,0 7 8 0,-5-3-8 0,-3 3 8 15,-1 0-8-15,5 0 8 0,-1 4-8 0,-3 4 0 0,-5-4 0 0,0 4 8 16,9 3-8-16,-9 1 0 16,-8-1-8-16,-1 1 8 0,9 7 0 0,-4-4 0 15,-4 4 0-15,0 7 8 0,4 1-8 0,0 7-13 0,0 4 3 16,0 3 1-16,4 8 9 0,0 0 0 0,0 0 0 16,5 0 8-16,-1-1-8 0,9-6 8 15,0-1-8-15,-1-7 8 0,10 0-8 0,-5-7 0 0,4-5 0 0,4 1 0 16,9-8 8-16,0 0-8 0,4-7 8 0,0 0-8 15,8-8 16-15,9 0-2 0,4-7 0 0,0-4 0 16,-8-7 1-16,12-1 0 0,5-3 0 0,-5-4 0 16,-4-7 7-16,5 3 2 0,-1-7 0 0,0-4 0 15,1-4-24-15,-1 1 0 0,0-5 0 0,5-3 0 16,3-4 0-16,-12-7 0 0,-4-4 0 0,0-4 0 16,4 4 11-16,-4 0-3 0,-8 0 0 0,-5 7 0 15,0 1-8-15,-4 7-11 0,0 0 3 0,-8 3 0 0,-5 16 8 0,-4-1 0 16,1 8 0-16,-5 4 8 15,-5 8 14-15,5 3 3 0,-4 3 1 0,-4 5 0 16,8 7-8-16,-9 4-2 0,-7 3 0 0,3 8 0 16,5 4-16-16,-9 7 0 0,-9 4 0 0,5 7 0 0,9 8 12 0,-5 0-12 15,4 4 12-15,-4 3-12 0,1 4 0 0,7 0 0 16,5 0 0-16,4 4 0 0,-4-4 12 0,4 4-12 16,8-4 12-16,1 0-12 0,-1 1 12 0,-4-1-12 15,5-8 12-15,-5 8-12 0,4-3-8 0,-4-1-9 16,-4-7-2-16,5-4 0 15,12-3-126-15,-9-8-26 0,-4-8-5 0,0-3-824 0</inkml:trace>
          <inkml:trace contextRef="#ctx0" brushRef="#br0" timeOffset="23509.6831">2878 8834 1728 0,'0'0'38'0,"0"0"8"0,-8-7 2 0,-1 3 0 0,-3-4-39 0,7 5-9 0,5 3 0 0,0 0 0 15,-4-8 53-15,4 8 9 0,0 0 2 0,13 0 0 16,4 0-52-16,8 0-12 0,9 0 0 0,4 4 0 16,-1-4 54-16,10 4 8 0,20-4 2 0,0 3 0 15,-4 1-52-15,5 0-12 0,-1 0 0 0,1-1-646 16,7 5-132-16</inkml:trace>
        </inkml:traceGroup>
        <inkml:traceGroup>
          <inkml:annotationXML>
            <emma:emma xmlns:emma="http://www.w3.org/2003/04/emma" version="1.0">
              <emma:interpretation id="{7DE7ED64-1277-4B02-8977-F08F70919097}" emma:medium="tactile" emma:mode="ink">
                <msink:context xmlns:msink="http://schemas.microsoft.com/ink/2010/main" type="inkWord" rotatedBoundingBox="7957,9511 9172,9427 9284,11037 8068,1112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5856.0942">5353 8666 1267 0,'0'0'28'0,"0"0"5"0,0 0 2 0,0 0 1 16,0 0-36-16,0 0 0 0,0 0 0 0,0 11 0 16,-4 0 58-16,-5 8 5 0,5 3 1 0,-4 1 0 0,-5 7-52 0,5 0-12 15,-5 3 0-15,0 1 0 0,5 3 0 0,-5-3 0 16,5 0 0-16,-1-1 0 0,5-3 54 0,4 0 8 15,-4-4 2-15,8-3 0 0,0-8-52 0,5 0-12 16,3-8 0-16,-3 1 0 0,8-8 0 0,4-4 0 16,0-7 0-16,4 0 0 0,0-8 54 0,5-4 8 15,3-3 2-15,5-4 0 0,0 0-52 0,-4-3-12 16,8-1 0-16,-8 0 0 0,-9 1 0 0,4-5 0 16,5 1 0-16,-9-1 0 0,5 5 0 0,-5-1 0 15,0 4 0-15,-4 4 0 0,0 3 0 0,-4 9 0 0,-4-5 0 0,4 11 0 16,-9 8 0-16,0 0 0 15,5 8 0-15,-5 7 0 0,1 3 0 0,-1 5 0 16,1 3 0-16,-1 12 0 0,-4 10 0 0,-4 5 0 0,0 10 0 16,-4 8 0-16,-4 12 54 0,-1 3 8 0,1 0 2 15,-5 3 0-15,1 1 0 0,-5 0 0 0,8 0 0 0,-3-4 0 16,-9 0-30-16,4-11-6 0,-4-4 0 0,-4-8-1 16,-1-7 8-16,5-3 1 0,-8-8 1 0,4-8 0 15,-5-3-37-15,5-8-15 0,4-7 1 0,4-8 0 16,0-15 41-16,0 0 8 0,5 1 1 0,-1-9 1 15,0-2 3-15,5-5 1 0,0-7 0 0,3-4 0 16,1-4-41-16,8-7-19 0,1 0 2 0,7-12 0 16,1-3-24-16,8 4-5 0,4-1-1 0,0 5 0 15,5 3-65-15,-1 0-12 0,9 11-4 0,-4 4 0 16,0 4-51-16,-1 4-10 0,1 7-3 0,-5 0 0 0</inkml:trace>
          <inkml:trace contextRef="#ctx0" brushRef="#br0" timeOffset="26196.3626">6468 9489 1555 0,'-21'-4'138'0,"13"0"-110"0,-5 4-28 0,5 4 0 0,-1 0 36 0,1 3 3 31,4 1 0-31,-5 3 0 0,-3 4-3 0,3-4 0 0,5 8 0 0,0-1 0 16,0 12-16-16,4 0-3 0,-5-3-1 0,1 2 0 15,4 1 1-15,-4-3 0 0,4-5 0 0,4 0 0 16,0-3-2-16,1-4-1 16,-5-4 0-16,4 1 0 0,4-5 2 0,1-3 0 0,-9-4 0 0,0 0 0 15,8 0 10-15,0-8 2 0,5 1 1 0,-5-4 0 16,1-1 9-16,-1-6 2 0,1-5 0 0,-1 1 0 16,1-4-12-16,-5-1-1 0,4-3-1 0,-4 1 0 15,1-1-9-15,-5 7-1 0,4 1-1 0,0 3 0 0,-4 4 0 0,0 4 0 16,0 0 0-16,-8-1 0 0,3 9-6 0,1-5-1 15,-4 8 0-15,-5-4 0 0,1 4-8 0,-5 4 0 0,0 4 0 0,0 3-11 32,0 0-120-17,-4 8-24-15,0 7-5 0</inkml:trace>
        </inkml:traceGroup>
        <inkml:traceGroup>
          <inkml:annotationXML>
            <emma:emma xmlns:emma="http://www.w3.org/2003/04/emma" version="1.0">
              <emma:interpretation id="{5593804A-A29A-453B-9DA5-5BD195D3E826}" emma:medium="tactile" emma:mode="ink">
                <msink:context xmlns:msink="http://schemas.microsoft.com/ink/2010/main" type="inkWord" rotatedBoundingBox="10080,9814 10917,9756 10948,10196 10110,10254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6544.1671">7339 9032 1825 0,'-8'-15'80'0,"8"15"18"0,0 0-78 0,0 0-20 0,0 0 0 0,0 0 0 16,13 0 0-16,3 0-9 0,1 0 1 0,0 0 0 15,4 0 27-15,4 0 5 16,-4-3 2-16,9-1 0 0,-1 0 15 0,5 0 3 0,0-3 1 0,-1-1 0 16,5 1 10-16,-4-1 1 15,8-3 1-15,-4 0 0 0,0 3-39 0,0-3-8 16,0 4-2-16,-5-4 0 0,1 3-8 0,-5 4 8 0,1-3-8 0,-5 3 8 16,0 0-8-16,1 1 0 0,-5 3-12 0,0 0 12 15,-9 3-130-15,1 1-18 0,-5 0-4 16</inkml:trace>
          <inkml:trace contextRef="#ctx0" brushRef="#br0" timeOffset="26699.0862">7398 9373 1785 0,'0'0'159'0,"0"0"-127"0,0 0-32 0,0 0 0 0,9-8 34 0,3 8 1 16,1-4 0-16,4 1 0 0,4 3 9 0,0-4 1 15,4-3 1-15,5 3 0 0,-1 0-24 0,5 4-5 0,-1-4-1 0,1 4 0 16,-4-3 15-16,3 3 2 16,-3 0 1-16,-1 3 0 15,1 1-165-15,-1-4-33 0</inkml:trace>
        </inkml:traceGroup>
        <inkml:traceGroup>
          <inkml:annotationXML>
            <emma:emma xmlns:emma="http://www.w3.org/2003/04/emma" version="1.0">
              <emma:interpretation id="{65DDD5A9-159F-428B-9937-A9E87FFC0D8E}" emma:medium="tactile" emma:mode="ink">
                <msink:context xmlns:msink="http://schemas.microsoft.com/ink/2010/main" type="inkWord" rotatedBoundingBox="12008,9104 16375,8802 16484,10378 12117,10680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7971.0124">10875 8258 1267 0,'12'-8'28'0,"-3"-7"5"0,-1-3 2 0,1 3 1 0,-9 0-36 0,0 4 0 0,4-1 0 0,-4 12 0 15,0 0 160-15,-9-7 26 16,1 3 5-16,-5 8 1 0,1 7-154 0,-5 4-30 16,-8 11-8-16,-5 8 0 0,1 3 68 0,-5 16 12 15,5 3 2-15,-5 4 1 0,0 3-41 0,9 1-8 16,0-1-2-16,-1 1 0 0,5 3 16 0,5-3 4 0,-1-4 0 0,4 3 0 15,5 5-22-15,4-8-4 16,-1 0-1-16,1-1 0 0,0-6-25 0,0-5-16 16,-1 1 3-16,5-8 0 0,0 0 13 0,0 0 13 15,5-3-2-15,-1-1-1 16,4-7-83-16,5 0-17 0,-5-7-3 0,9-1-632 0,0-3-127 0</inkml:trace>
          <inkml:trace contextRef="#ctx0" brushRef="#br0" timeOffset="27613.7526">9360 8565 1267 0,'-13'-15'28'0,"13"3"5"0,-4 1 2 0,0-4 1 0,4 0-36 0,0 8 0 0,-5-1 0 0,5 8 0 0,0 0 109 0,0 0 15 16,0 0 4-16,0 0 0 0,0 12-103 0,-4 3-25 0,0 7 0 0,0 4 0 31,-1 4 0-31,1 4 0 0,4-1 0 0,0 1 0 15,0 0 56-15,4-1 7 0,5-6 1 0,-1 3 0 16,-3-4-52-16,7-8-12 0,1 1 0 0,-1-8 0 16,1-3 54-16,4-4 8 0,-5-1 2 0,5-6 0 15,4-1 0-15,0-7 0 0,-4-1 0 0,4-3 0 0,5-3-52 0,-1-8-12 0,-4 3 0 0,0 1 0 16,8-5 54-16,1-2 8 16,-1-1 2-16,1 0 0 0,-1 0-52 0,1 4-12 15,-5 3 0-15,4 1 0 16,-8 7 0-16,0 0 0 0,5 7 0 0,-9 5 0 15,-5 3-48-15,5 7-13 0,-4 4-3 16,-1 8 0-16,1 3 52 0,-1 8 12 0,-3 4 0 0,-1 3 0 0,1 8 0 0,-9 8 0 16,0 3 0-16,-4 4 0 0,-1 3 0 0,-7 1 0 15,-1 3 0-15,-4-7 0 0,-4-4 0 0,0 0 0 16,-8-3 0-16,-5-1 0 0,-8-3 48 0,0-4 13 16,-4-1 3-16,3 1 0 0,-3-4-52 0,4 4-12 15,-4-7 0-15,8-1 0 0,4-7 0 0,9-7 0 16,0-5 0-16,4-3 0 0,4-4 0 0,4-7 0 0,1-4 0 0,7 0 0 15,-3-7 0-15,4-5 0 0,0-6 0 0,4-1 0 16,8-3 0-16,0-8 0 0,1 0 0 0,12-4 0 16,0 0 0-16,8 1 0 0,9-8 0 15,0 3 0-15,13-3 0 0,-1 0 0 16,1 0 0-16,-1 0 0 16,5-1-151-16,-5 1-33 0,-3 0-6 0,3 4-795 0</inkml:trace>
          <inkml:trace contextRef="#ctx0" brushRef="#br0" timeOffset="29079.3724">12184 8325 2188 0,'8'-26'48'0,"5"4"11"0,-1-5 1 0,1 9 1 0,8-1-49 0,-8 11-12 16,-13 8 0-16,0 0 0 0,0 0 0 0,0 0-18 16,8 12 4-16,-16 6 1 0,-1 9 21 0,-12 6 4 15,-4 5 0-15,-9-1 1 0,-4 12 41 0,-4 3 8 16,-4 0 2-16,-5 1 0 0,1-1-52 0,4 1-12 15,-5 3 0-15,5-8 0 0,-5 5 54 0,1-5 8 16,8-3 2-16,0 4 0 0,4 3-52 0,0-3-12 16,4-4 0-16,-4 0 0 15,9 0-100-15,-1-1-22 0,5-6-5 0,4-1-581 0,0 1-116 0</inkml:trace>
          <inkml:trace contextRef="#ctx0" brushRef="#br0" timeOffset="28842.5011">11443 8744 1267 0,'0'-18'56'0,"0"10"12"0,0-3-55 0,4-4-13 15,5-4 0-15,3 0 0 0,1-7 54 0,4 4 8 16,-1-4 2-16,5-1 0 0,5 1 0 0,7-4 0 16,1 4 0-16,0 0 0 0,-5 0 0 0,5 3 0 15,0 1 0-15,-5-1 0 0,-8 5-52 0,4 3-12 0,-4 7 0 0,-4 1 0 16,0 3 0-16,-4 4 0 0,3 4 0 0,-3 7 0 16,0 8 54-16,-1 7 8 0,1 8 2 0,4-1 0 15,0 5-52-15,-5 3-12 0,5 4 0 0,0 0 0 16,4-4 0-16,-4 7 0 0,0-6 0 0,4-1 0 15,-4 0 0-15,-1-4 0 0,1-3 0 0,-4 0 0 16,-5-1 54-16,5-7 8 0,-5 4 2 0,1-7 0 16,-1 3-52-16,1-7-12 0,-5 3 0 0,-4 1 0 15,0-5-100-15,-9 1-22 0,-3-4-5 0,-5 0-1 0</inkml:trace>
          <inkml:trace contextRef="#ctx0" brushRef="#br0" timeOffset="29391.9317">12617 8773 2188 0,'0'0'48'0,"0"0"11"0,0 0 1 0,0 0 1 0,0 0-49 0,0 11-12 0,0 8 0 0,-8 0 0 16,3-1 0-16,1 5 0 0,-4 3 0 0,4 4 0 15,-1-4 0-15,1 0 0 0,4 1 0 0,0-5 0 16,4 0 27-16,1-7 2 0,3-3 1 0,0-1 0 0,1-7-22 0,4-4-8 15,-1-4 0-15,1 0 9 16,4-7-1-16,-1 0 0 0,1-8 0 0,0 4 0 0,-4-7-8 16,-1-1 12-16,1-3-12 0,-5-4 12 15,5 4-4-15,-9-4-8 0,5 4 12 0,-9 0-4 0,4 3 20 0,-4 4 3 16,-4 1 1-16,-1 6 0 0,-7 1-3 0,-1 7 0 16,1 1 0-16,-9 6 0 0,-1 5-21 0,-3 3-8 0,-4 4 0 0,-1 0 9 31,1 4-29-31,-1 3-5 0,1 1-2 0,-1-1-731 0,1 4-146 0</inkml:trace>
          <inkml:trace contextRef="#ctx0" brushRef="#br0" timeOffset="29631.5443">13379 7940 2419 0,'8'4'53'0,"18"11"11"0,3 11 3 0,9 11 1 0,8 4-55 0,-8 12-13 16,-13 7 0-16,1 3 0 0,-5 4 76 0,-5 5 12 0,-11-1 2 0,-5 0 1 0,-5-4-54 0,1 4-10 15,-8-3-3-15,-5-5 0 0,-4 1-10 0,-5 3-2 16,1 4-1-16,-4 0 0 0,-9-3-23 0,-4-1-4 16,0-4 0-16,-5-3-825 15,-7-4-165-15</inkml:trace>
        </inkml:traceGroup>
        <inkml:traceGroup>
          <inkml:annotationXML>
            <emma:emma xmlns:emma="http://www.w3.org/2003/04/emma" version="1.0">
              <emma:interpretation id="{EF1A6B6C-6081-4A32-AAF7-FDC78AA93DDB}" emma:medium="tactile" emma:mode="ink">
                <msink:context xmlns:msink="http://schemas.microsoft.com/ink/2010/main" type="inkWord" rotatedBoundingBox="17253,9585 17678,9556 17729,10293 17304,1032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9850.2328">14873 8681 2833 0,'0'0'125'0,"0"0"27"0,13 11-122 0,-1 8-30 16,5 7 0-16,-4 7 0 0,-9 9 0 0,0 2 0 16,-12 9-13-16,-1-1 4 0,-8 4 9 0,-4 4 0 15,-12-4 0-15,-9 0 0 16,-5 1-64-16,-3-1-10 0,-5-8-2 0,5 1-709 16,-5-4-142-16</inkml:trace>
        </inkml:traceGroup>
        <inkml:traceGroup>
          <inkml:annotationXML>
            <emma:emma xmlns:emma="http://www.w3.org/2003/04/emma" version="1.0">
              <emma:interpretation id="{211D35B3-EA95-4627-BE53-CD9C89269869}" emma:medium="tactile" emma:mode="ink">
                <msink:context xmlns:msink="http://schemas.microsoft.com/ink/2010/main" type="inkWord" rotatedBoundingBox="19328,8579 23756,8273 23870,9927 19443,10234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1845.6123">18354 8610 2253 0,'0'0'49'0,"0"0"11"0,-5-8 1 0,5 8 3 0,0-7-51 0,0 7-13 0,9-4 0 0,3 0 0 16,5 0 13-16,4 1 0 0,5-1 0 0,3 0 0 16,0 0-5-16,5 1-8 0,0 3 11 0,-1-4-11 31,10 4-111-31,-6 0-29 0,1 0-5 0,0-4-740 0</inkml:trace>
          <inkml:trace contextRef="#ctx0" brushRef="#br0" timeOffset="31682.1967">18383 8318 1497 0,'0'0'32'0,"0"0"8"0,0 0 0 0,0 0 4 0,8-8-36 0,5 1-8 16,0-1 0-16,8 1 0 16,4-1 53-16,4 5 9 0,14-5 2 0,-1-3 0 15,4 7 0-15,0-3 0 0,5 3 0 0,-5-4 0 16,-4-3-52-16,0 0-12 0,-4-4 0 0,-4 11 0 0,-5 1 54 0,-4-1 8 15,1 0 2-15,-5 0 0 16,-4 12-154-16,-5-1-30 0,1-3-7 0,-9 3-1 0</inkml:trace>
          <inkml:trace contextRef="#ctx0" brushRef="#br0" timeOffset="32328.5051">19625 7648 1652 0,'0'-41'73'0,"4"26"15"0,-4 0-70 0,0 4-18 0,0 11 0 0,0 0 0 16,0 0 123-16,0 0 21 0,0 0 4 0,0 0 0 16,0 0-118-16,-4 11-30 0,-1 0 0 0,-3 8 0 0,4 11 0 0,-5-4 0 15,5 4 0-15,0 0 0 16,0 0 21-16,0-4-1 0,4 8-1 0,0-8 0 0,0-4-9 0,8-3-2 15,-8 0 0-15,4-1 0 0,0-6-8 0,1-1 8 16,3-4-8-16,0 1 8 0,1-4 4 0,3-8 0 16,-3 0 0-16,8-7 0 0,-5 0 22 0,9-1 5 0,0-3 1 0,0-3 0 15,9-1-32-15,-5 0-8 16,9-3 0-16,0 7 0 16,-1-4 0-16,-3 8 0 0,8 4 0 0,-5 3 0 0,1-4 0 0,-5 8 0 15,-8 8 0-15,0 3 0 0,0 4 0 0,-4 11 0 16,0 8 0-16,-4 3 0 0,-9 12 0 0,0 0 0 15,-4 7 0-15,-8 0 0 0,-5 7 11 0,-4-3 1 0,-4 4 0 0,-4-4 0 16,-4 3 9-16,-1-3 3 0,-4-4 0 0,1 0 0 16,-5-3 3-16,4-5 1 0,-4-3 0 0,5 0 0 15,-1-7 0-15,0 3 0 0,5-4 0 0,-1-7 0 16,5-4-20-16,4-3-8 0,-4-5 8 0,8-3-8 16,0-3 0-16,5-9 0 0,-1 1 0 0,5-8 0 15,-1 4 0-15,1-11 0 0,3 4 0 0,5-8 0 16,0-8 0-16,0 1 0 0,9-4 0 0,4-4 0 15,3-4-114-15,10-3-15 0,-1-1-3 0,9-10-1 16,8-5-91-16,4-3-19 0,4-4-3 0,5 0-1 0</inkml:trace>
          <inkml:trace contextRef="#ctx0" brushRef="#br0" timeOffset="32515.9824">21001 7394 2458 0,'0'0'54'0,"-4"7"11"0,-5 4 3 0,1 8 1 0,-1 4-55 0,1 6-14 16,-9 5 0-16,0 15 0 0,-8-1 50 0,4 5 7 15,0 3 2-15,0 11 0 0,8-7-32 0,1 0-7 16,-5 4 0-16,0 3-1 0,9 4-4 0,-1-7-1 16,1-8 0-16,4 0 0 0,-1-8-14 0,1 1-13 15,4-4 2-15,0-4 1 16,0-3-130-16,0-5-25 0,9-3-6 0,-5-4-1 0</inkml:trace>
          <inkml:trace contextRef="#ctx0" brushRef="#br0" timeOffset="30731.563">16599 7899 1958 0,'-9'-12'43'0,"5"1"9"0,8 4 1 0,-4-1 3 0,0 8-45 0,0 0-11 0,0 0 0 0,0 15 0 15,4 8 27-15,1 3 3 0,-5 8 1 0,4 3 0 16,4 8-50-16,1 0-9 0,-1 0-3 0,0-4 0 16,13-4 31-16,-4 1 0 0,4-8 0 0,-4-1 0 0,-8-10 0 0,3 0 0 15,9-12 0-15,-4 5 0 16,-17-12 45-16,13 0 15 0,4-4 4 0,-1-7 0 0,-3-4 0 0,4-4 0 16,0-3 0-16,4-8 0 0,0 0-52 0,0 0-12 15,-4-4 0-15,0 0 0 0,8 1 0 0,-4-1 0 16,4-3 0-16,0 3 0 0,5 0 0 0,3 4 0 0,1 8 0 0,4 3 0 15,0 8 0-15,-4 4 0 16,8 3 0-16,0 8 0 0,-13 3 0 0,1 12 0 16,3-1 0-16,-7 9 0 0,-1 3 0 0,-8 7 0 15,-5 0 0-15,-3 8 0 0,-1 0 28 0,-8 11 2 0,-8 4 1 0,-5 7 0 16,0 1-1-16,-12-1 0 16,-4 4 0-16,-5 0 0 0,-4 0-10 0,0-3-3 15,-4 3 0-15,4-4 0 0,-4 0-8 0,0-3-1 0,8-8-8 0,-3-7 12 16,-1-1-12-16,4-6 11 15,0-9-11-15,5-7 10 0,4-3 2 0,-1-4 1 0,-3-12 0 0,8-3 0 16,8-4-1-16,1-4 0 0,-14-3 0 0,14-8 0 16,-1-8 10-16,9-3 2 0,0-8 0 0,0-7 0 15,-1 4-24-15,14-8 0 0,3-4 0 0,5 4 0 32,4-3-110-32,9-1-23 0,12 0-5 0,0 5-1019 0</inkml:trace>
          <inkml:trace contextRef="#ctx0" brushRef="#br0" timeOffset="30961.7227">17647 8654 2188 0,'0'0'195'0,"0"0"-156"16,8 8-31-16,0 7-8 0,1 4 36 0,-1 3 7 15,-4 4 1-15,1 4 0 0,-5 4 10 0,0-1 2 16,-5 5 1-16,1-1 0 0,0 1-21 0,-4-1-4 15,-1-3 0-15,1-1-1 0,-5-3-16 0,0 0-3 16,5-3-1-16,0-5 0 0,3 0-11 0,1-3 0 16,-4 0 0-16,-1 0 0 15,5-5-122-15,0 1-23 0,4-7-5 0,-4 3-1 0</inkml:trace>
        </inkml:traceGroup>
        <inkml:traceGroup>
          <inkml:annotationXML>
            <emma:emma xmlns:emma="http://www.w3.org/2003/04/emma" version="1.0">
              <emma:interpretation id="{76B1B788-B318-4302-B797-560E7EB286E3}" emma:medium="tactile" emma:mode="ink">
                <msink:context xmlns:msink="http://schemas.microsoft.com/ink/2010/main" type="inkWord" rotatedBoundingBox="24399,8209 27671,7982 27781,9572 24509,9798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3525.2463">23817 7180 1958 0,'16'23'87'0,"-11"-8"17"0,-5 11-83 0,4 11-21 0,4 8 0 0,5 8 0 16,-1 3 107-16,-3 4 17 0,-9 3 3 0,4 16 1 15,4-8-28-15,-8 7-4 0,-4-3-2 0,-4 8 0 16,-9-12-48-16,0 0-10 0,-12 0-1 0,-5 0-1 16,-4-4-6-16,0 1 0 0,5-5-1 0,-9 1 0 15,-1-8-27-15,1-7 0 0,-4-5 0 0,-9 1 0 16,-4 0-104-16,-4-7-27 0,-4-5-5 0,12-14-1050 15</inkml:trace>
          <inkml:trace contextRef="#ctx0" brushRef="#br0" timeOffset="33068.1672">22503 7409 2419 0,'-59'-4'107'0,"51"8"22"0,16-1-103 0,-3 9-26 0,-10 3 0 0,-3 11 0 16,0 4 56-16,-5 3 7 0,-4 5 1 0,-8 3 0 15,0 4-43-15,-1 3-8 0,-7 5-1 0,-5 3-1 16,-4-4-3-16,4-3 0 0,-4 3 0 0,0 1 0 15,0-1 0-15,0-3 0 0,-1-1 0 0,6-3 0 32,-1-4-30-32,-4 1-6 0,8-5-2 0,0 0 0 15,5-3-197-15,4-4-39 0</inkml:trace>
          <inkml:trace contextRef="#ctx0" brushRef="#br0" timeOffset="32852.1466">21775 7831 2131 0,'-8'-59'189'0,"4"29"-151"0,-1-4-30 0,1 4-8 31,8-4 65-31,1 8 12 0,3 4 3 0,9-4 0 0,0 7-64 0,8 4-16 0,4-4 0 0,1 8 0 32,-9 3 0-32,0 5 0 0,0-1 0 0,-4 8 0 0,0 3 0 0,0 4 0 15,-1 8 0-15,1 0 0 16,-4 3 54-16,-1 4 8 0,5 8 2 0,-4 4 0 15,0-1-36-15,-1 4-8 0,5 0 0 0,0 4-1 0,0 0-6 0,0 0-1 0,-1 0 0 0,-3 3 0 16,4-3-12-16,0-4 11 0,0-3-11 0,-5-1 10 16,5 1-22-16,-4-8-4 15,-1-8 0-15,1 1-1 16,-1-1-108-16,-3-7-22 0,-1 0-4 0,-3-8-563 16,-5-7-113-16</inkml:trace>
          <inkml:trace contextRef="#ctx0" brushRef="#br0" timeOffset="33280.4235">22642 7929 2635 0,'0'0'58'0,"9"7"12"0,-1 4 2 0,5 4 2 0,4 4-59 0,-1 7-15 16,1 0 0-16,-4 8 0 0,0 0 28 0,-5 3 2 16,-4 8 1-16,0 0 0 0,-4 0-31 0,0 0 0 15,-4 0 0-15,0 0 0 0,-4 3 0 0,-1-7-16 16,-4-3 1-16,1-1 1 15,-1-11-147-15,-4 0-30 0,5-7-5 0,-1-4-2 0</inkml:trace>
          <inkml:trace contextRef="#ctx0" brushRef="#br0" timeOffset="33896.0618">24991 8176 2649 0,'0'0'117'0,"0"0"25"0,0 0-114 0,0 0-28 0,-9 18 0 0,5 8 0 16,-8 12 20-16,3-1-1 0,-8 4-1 0,0 4 0 15,-8 4-7-15,0-4-2 0,-5 3 0 0,-3-3 0 16,-5 4-106-16,-4-8-22 0,-13 4-4 0</inkml:trace>
        </inkml:traceGroup>
        <inkml:traceGroup>
          <inkml:annotationXML>
            <emma:emma xmlns:emma="http://www.w3.org/2003/04/emma" version="1.0">
              <emma:interpretation id="{36DCAA02-51FD-4450-9F6D-484B12230225}" emma:medium="tactile" emma:mode="ink">
                <msink:context xmlns:msink="http://schemas.microsoft.com/ink/2010/main" type="inkWord" rotatedBoundingBox="29156,8695 30703,8587 30719,8815 29171,8922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8288.5928">26413 7828 1670 0,'0'0'148'0,"0"0"-118"0,-4-8-30 0,4 8 0 15,0 0 132-15,0 0 20 0,-8-4 4 0,8 4 0 16,0 0-95-16,0 0-19 16,0 0-4-16,0 0-1 0,0 0-26 0,4 4-11 0,4 4 8 0,1-1-8 15,-1 1 0-15,5 3-16 0,-1-4 3 0,1 1 0 31,-5 3-135-31,5 0-28 0,17 12-4 0,-5-8-2 0</inkml:trace>
          <inkml:trace contextRef="#ctx0" brushRef="#br0" timeOffset="38445.8573">27205 7865 2016 0,'16'-19'179'0,"-7"8"-143"0,-1 0-36 0,1 3 0 16,3-3 61-16,1 4 6 0,-5-1 1 0,5 4 0 15,4 1-46-15,0 3-9 0,4 0-1 0,-5 7-1028 16</inkml:trace>
          <inkml:trace contextRef="#ctx0" brushRef="#br0" timeOffset="38587.3492">27907 7940 2419 0,'9'-23'107'0,"-5"16"22"0,0-8-103 0,0 4-26 0,1 3 0 0,-1 1 0 15,-4-1 48-15,0 8 5 16,0 0 1-16,0 0 0 16,8 12-182-16,1-5-37 0,-1 15-7 0,-8 1-2 0</inkml:trace>
        </inkml:traceGroup>
      </inkml:traceGroup>
      <inkml:traceGroup>
        <inkml:annotationXML>
          <emma:emma xmlns:emma="http://www.w3.org/2003/04/emma" version="1.0">
            <emma:interpretation id="{5DDC8E10-0147-48EE-9B0B-81A2926887E8}" emma:medium="tactile" emma:mode="ink">
              <msink:context xmlns:msink="http://schemas.microsoft.com/ink/2010/main" type="line" rotatedBoundingBox="6527,11753 26201,9962 26391,12051 6717,13842"/>
            </emma:interpretation>
          </emma:emma>
        </inkml:annotationXML>
        <inkml:traceGroup>
          <inkml:annotationXML>
            <emma:emma xmlns:emma="http://www.w3.org/2003/04/emma" version="1.0">
              <emma:interpretation id="{4524924B-7FD8-4405-88A4-485E12308B64}" emma:medium="tactile" emma:mode="ink">
                <msink:context xmlns:msink="http://schemas.microsoft.com/ink/2010/main" type="inkWord" rotatedBoundingBox="6561,12129 8163,11984 8317,13683 6716,13829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1280.8563">5142 12575 1335 0,'0'-4'29'0,"0"4"7"0,0 0 0 0,0-7 2 0,0-4-30 0,0 3-8 0,5-3 0 0,-1 0 0 0,0-1 60 0,9 1 12 16,-5-4 1-16,1-3 1 15,7 3-34-15,-3 0-8 0,4-4 0 0,4 0-1 16,-4 4-19-16,8-3-3 0,-4 3-1 0,0 0 0 15,0 0-8-15,0 7 0 0,0 1 0 0,-4-1 0 16,0 8 0-16,0 4 0 0,-1 3 0 0,-3 8-11 16,0 0 11-16,-5 4 14 0,5 7-3 0,-5 0-1 15,-8 1 46-15,-4-1 10 0,0 4 2 0,4-4 0 0,-9 0-4 0,1 0-1 16,0 1 0-16,-1-1 0 0,1 0-27 0,-5-7-4 16,5-1-2-16,-5 1 0 0,5 0-18 0,-5-8-4 15,5 4-8-15,-1-4 12 0,-3-3-12 0,3 3 0 16,-4-4 0-16,1 5 0 15,-5-5-43-15,4 4-11 0,1-7-2 0,-1 3-940 0</inkml:trace>
          <inkml:trace contextRef="#ctx0" brushRef="#br0" timeOffset="41440.1949">5458 11834 2289 0,'0'-11'50'0,"0"0"10"0,-4 0 3 0,4 3 2 0,0 8-52 0,0 0-13 16,0 0 0-16,8 0-676 0,1 4-137 0</inkml:trace>
          <inkml:trace contextRef="#ctx0" brushRef="#br0" timeOffset="36029.1302">3850 11726 1407 0,'13'-41'62'0,"-5"22"14"0,5-7-61 0,0 3-15 16,3-3 0-16,6 0 0 15,-1 0 49-15,0 3 7 0,0 1 2 0,0-1 0 0,4 5-25 0,-4 3-5 16,4 4 0-16,-8-1-1 0,4 9-27 0,0-1 0 15,4 8 0-15,-8 3 0 0,4 8 24 0,0 4-1 16,5 3 0-16,-1 8 0 0,0 4 12 0,5 3 2 16,-1 1 1-16,0 7 0 0,-3-1 6 0,-1 1 2 15,4 0 0-15,1 0 0 0,-1-4-2 0,1 0-1 16,-5-3 0-16,0-1 0 0,1 1-24 0,-5-5-5 0,0-3-1 0,-4 0 0 16,-1-4-13-16,1 4 0 15,-8 0 0-15,3 0 0 0,-3-7 0 0,-1 3 0 16,0-8-12-16,-3 1 12 15,-5 0-214-15,0-4-36 0</inkml:trace>
          <inkml:trace contextRef="#ctx0" brushRef="#br0" timeOffset="37814.7057">5058 11168 1036 0,'-8'-15'46'0,"8"8"10"0,-4-1-45 0,4 8-11 0,0 0 0 0,0 0 0 32,-5 4 207-32,-3 7 39 0,4 4 8 0,-5 8 2 15,-3 3-205-15,-5 11-41 0,-8 8-10 0,-1 8 0 16,-3 10 57-16,-5 1 10 0,-8 7 1 0,0 4 1 0,-13-4-24 0,-4 4-5 16,-4 0 0-16,4-4-1 0,0 0-19 0,1-4-3 15,3 4-1-15,4-7 0 0,1-8-16 0,4 0 8 16,-1-4-8-16,5-7 0 0,4 0 0 0,5-11-11 15,7-1 0-15,-3-3 0 0,4 0-150 0,12-7-31 0,5 3-5 0,8-11-2 16</inkml:trace>
        </inkml:traceGroup>
        <inkml:traceGroup>
          <inkml:annotationXML>
            <emma:emma xmlns:emma="http://www.w3.org/2003/04/emma" version="1.0">
              <emma:interpretation id="{18ADDFB5-BAA1-49FF-91C7-B979EA681704}" emma:medium="tactile" emma:mode="ink">
                <msink:context xmlns:msink="http://schemas.microsoft.com/ink/2010/main" type="inkWord" rotatedBoundingBox="8942,12337 12056,12053 12165,13257 9052,13540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1900.1127">6266 12317 1789 0,'0'0'79'0,"0"0"17"0,0 0-77 0,9 0-19 0,3 0 0 0,5 0 0 0,8-4 26 0,-4 4 2 16,0 0 0-16,5-4 0 15,7 4-8-15,1 0-2 0,4 0 0 0,0 4 0 16,0-4-138-16,-1 0-27 0</inkml:trace>
          <inkml:trace contextRef="#ctx0" brushRef="#br0" timeOffset="41703.0119">6270 11804 1497 0,'13'-7'66'0,"-13"7"14"0,0 0-64 0,0 0-16 16,13-4 0-16,3 0 0 0,5 1 94 0,1 3 15 15,-6 0 3-15,1 3 1 0,13 1-57 0,-1 0-11 16,1 0-2-16,-1-4-1 0,5 3-30 0,-5 1-12 15,1 0 8-15,-1-4-8 0,1 0 10 0,-5 0-10 16,4-8 12-16,-3 5-12 0,-1 3 9 0,4-4-9 16,-4 4 0-16,5-4 9 15,-5 4-33-15,5-4-8 0,-1 4 0 0,-4 4-870 0</inkml:trace>
          <inkml:trace contextRef="#ctx0" brushRef="#br0" timeOffset="42232.3509">7495 11861 2120 0,'-13'-27'47'0,"9"12"9"0,0-11 3 0,4 0 0 0,4 0-47 0,9-4-12 15,0-8 0-15,12 9 0 0,4-9 9 0,5 4 0 16,0-3 0-16,8 0 0 0,4 3 14 0,-4 0 2 16,4 1 1-16,-4 6 0 0,1 1-9 0,-10 8-1 0,1 3-1 0,0 3 0 15,-9 5 14-15,4 7 3 16,-4 4 1-16,1 11 0 0,3 0-5 0,1 11 0 0,-1 7-1 15,1 5 0-15,3 7-4 0,-3 11-1 16,-9 4 0-16,0 7 0 0,0 4 10 0,0 4 1 16,0-4 1-16,0 4 0 0,-4-4-34 0,4-4 0 15,-4 1 0-15,0-5 0 16,-1-7-19-16,-7-7-10 0,3-4-3 0,-3-8 0 16,-5-3-195-16,0-8-39 0</inkml:trace>
          <inkml:trace contextRef="#ctx0" brushRef="#br0" timeOffset="42462.9662">8791 11284 2646 0,'-12'-18'117'0,"8"10"24"0,4 1-113 0,-5-1-28 16,5 8 0-16,0 0 0 0,0 0 9 0,-8 15-9 15,4 0 8-15,-9 11-8 0,-4 8 18 0,-4 11-2 16,-8 7 0-16,-9 8 0 0,-8 4-16 0,-9 3 0 15,-4 4 0-15,-4 0 0 0,-5 0 9 0,5-3-1 16,0-1-8-16,0-3 12 0,4-1-12 0,0 1 0 16,-4-4 0-16,8-8 0 15,1-3-102-15,7-4-26 0,10-8-6 0,-1-3-598 16,8-8-120-16</inkml:trace>
          <inkml:trace contextRef="#ctx0" brushRef="#br0" timeOffset="42850.1541">9204 12025 1796 0,'4'-11'80'0,"-4"11"16"0,0 0-77 0,0 0-19 0,0 0 0 0,0 0 0 0,0 0 23 0,0 0 1 0,4 7 0 15,0 5 0 1,-4 3 3-16,-4 3 1 0,0 12 0 0,0-4 0 15,-9 1-4-15,1 3 0 0,-1-4 0 0,0-4 0 16,5 4-6-16,4-7-2 0,0 0 0 0,-1-1 0 16,5-6-7-16,5 3-1 0,-1-4-8 0,4-4 12 15,5-3-3-15,-1 0-1 0,1-8 0 0,4 0 0 16,0 1 2-16,0-5 0 0,4-3 0 0,-5 0 0 0,1-4-2 0,0-4-8 16,-4 0 12-16,4 1-4 0,-5-1 22 0,-3-4 4 15,-1-6 1-15,0 2 0 0,-3 5 16 16,-1 3 3-16,-4 4 1 0,-4-3 0 0,-1 6 3 15,-3 1 1-15,-5 4 0 0,5-1 0 0,-5 1-35 0,1 3-8 16,3 0 0-16,-3 4-1 0,3 4-15 0,-3 0 0 16,-1 3 0-16,0-3 0 0,1 7 0 0,3 0-16 15,-8 1 3-15,5 6 1 0,-5 1-186 0,0 0-37 0</inkml:trace>
        </inkml:traceGroup>
        <inkml:traceGroup>
          <inkml:annotationXML>
            <emma:emma xmlns:emma="http://www.w3.org/2003/04/emma" version="1.0">
              <emma:interpretation id="{755AB3BA-8F6A-4F6C-BBF3-6CE002F1DCE3}" emma:medium="tactile" emma:mode="ink">
                <msink:context xmlns:msink="http://schemas.microsoft.com/ink/2010/main" type="inkWord" rotatedBoundingBox="12784,11183 16843,10814 17033,12903 12975,13272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4019.606">11746 11531 1792 0,'-4'-15'80'0,"8"8"16"0,0-4-77 0,5-1-19 0,3 1 0 0,5 0 0 16,0 0 27-16,4-4 1 0,4 0 1 0,-4 0 0 16,4 0 2-16,1 0 0 0,-1 0 0 0,-4 0 0 15,4 4 19-15,-4 0 4 0,0-1 1 0,-8 5 0 16,4-1-7-16,-5 5 0 0,1 3-1 0,-5 3 0 0,1 5-19 0,-5 3-4 15,0 4-1-15,-4 7 0 0,-4 8 7 0,0 8 2 16,-9 7 0-16,1 3 0 0,-5 8 17 16,0 1 4-16,0-5 1 0,-4 0 0 0,0-3-29 0,4 0-5 15,-4-1-2-15,0-7 0 0,0-3 11 0,0-1 3 16,0-3 0-16,0 0 0 0,4-1-32 0,-4-3 0 16,0-4 0-16,0-3 0 15,4-5-16-15,-4 1-10 0,4-4-2 0,-8-4 0 16,0 1-156-16,4-5-32 0,-5 1-7 0,10-5-1 0</inkml:trace>
          <inkml:trace contextRef="#ctx0" brushRef="#br0" timeOffset="43120.1256">10163 11767 2635 0,'0'-22'58'0,"0"14"12"0,5 1 2 0,-1-1 2 0,13 1-59 0,4 3-15 0,4 4 0 0,4 0 0 0,9 4 0 0,4-1-12 15,0-3 3-15,1 4 0 0,3 0 33 0,0-4 6 0,0 0 2 0,5-8 0 32,-5 5-32-32,1-1 0 0,-1-4 0 0,0 1 0 15,-8 3 0-15,-4-3 0 0,-1-1 0 0,1 4 0 16,-9 1 0-16,-4-1 0 0,-4 0 0 0,-4 4 0 16,-5-3-114-16,-8 3-29 0,0 0-5 0,0 0-910 15</inkml:trace>
          <inkml:trace contextRef="#ctx0" brushRef="#br0" timeOffset="43320.1324">10593 11359 2372 0,'-13'-18'105'0,"13"18"22"0,-4-8-102 0,4 8-25 0,0 0 0 0,0 0 0 16,4 15 0-16,-4 11 0 0,4 0 0 0,-4 4 0 0,5 8 47 0,-5 3 4 15,-5 0 1-15,5 4 0 0,-4 4 9 0,-4-1 3 31,-1 5 0-31,-3-5 0 0,-1 8-42 0,0-7-8 16,-3 0-2-16,-5-1 0 16,4-3-70-16,0-4-14 0,0-3-4 0,-4-1-717 15,8-3-144-15</inkml:trace>
          <inkml:trace contextRef="#ctx0" brushRef="#br0" timeOffset="44177.6049">11956 10753 2674 0,'5'-15'59'0,"3"0"12"0,0-3 2 0,5 6 3 0,0 1-61 0,3 4-15 0,1 3 0 0,4 4 0 15,0 4-132-15,5-1-28 0,16 9-7 0,-13-5-1 0</inkml:trace>
          <inkml:trace contextRef="#ctx0" brushRef="#br0" timeOffset="44884.6586">12752 11135 1440 0,'0'0'128'0,"-4"0"-103"16,-1-4-25-16,5 4 0 0,0 0 136 0,0 0 21 15,17 4 5-15,0-1 1 0,4-3-131 0,0 0-32 16,0-3 0-16,9-1 0 0,3-7 16 0,1 0-4 16,4-4-1-16,0 0 0 0,0 0-11 0,-5-4 10 15,1-3-10-15,0-1 10 0,-5 1 11 0,1-8 3 0,-5-8 0 16,0 5 0-16,0-1 9 0,-4-3 3 0,5-1 0 0,-5-3 0 16,4 0-10-16,0-4-2 0,-4-4 0 0,0 1 0 15,0-5-16-15,-4 5-8 0,0 3 8 0,4 0-8 16,-8 7 0-16,-1 1-9 0,5 3 0 0,-4 4 0 15,-5 1 9-15,1 6 0 0,-1 1 0 0,-4 7 0 16,5-4 0-16,-5 4 0 0,-4 4 0 0,4 0 0 16,-4-1 0-16,0 5 0 0,-4-4 0 0,0 3 0 15,-1-3 24-15,1 3 8 0,0 5 0 0,0-5 1 16,0 4-33-16,-1 1 0 0,5 3 0 0,-8-4 0 16,4 0 0-16,-5 4 0 0,5-3 0 0,4 3 0 15,0 0 0-15,-4 3 0 0,-9 1 0 0,5 3 0 16,4 1 0-16,-5 7 0 0,-3 0 0 0,3 7 0 15,1 5 0-15,-1 2 0 0,-3 9 0 0,3-1 0 0,-8 4 0 0,1 4 0 16,-1 0 0-16,-4 8 0 0,4-1 9 16,0 0-1-16,0 1-8 0,-4 3 12 0,4 0 12 0,1 4 1 15,-1-4 1-15,0 8 0 0,0-1 5 16,-4 1 1-16,0-1 0 0,0 1 0 0,-4-8-16 0,-1 0-4 16,1-3 0-16,4-9 0 0,-4-2-4 0,0-5-8 15,-1 0 11-15,9-7-11 0,-4-7 0 0,5-8 0 0,3 0 0 0,0-4 0 0,5-4 12 0,4-3-12 31,-5 4 12-31,9-8-12 0,0 0 12 0,0 0-4 16,13-12 0-16,0-6-8 0,3-5 8 0,5-3-8 16,9 0 0-16,-1 3 0 0,1-3 0 0,-5 4 0 15,0 3 0-15,1 0 0 0,-5 8 0 0,-5 0 0 0,1 3 0 0,0 5 0 16,-4 6 0-16,-1 1 0 16,5 4 0-16,-8 3 0 0,-1 0 0 0,0 4 0 0,1 0-11 0,-1 4 11 31,1 3-137-31,-1 1-21 0,-8 3-4 0</inkml:trace>
          <inkml:trace contextRef="#ctx0" brushRef="#br0" timeOffset="45092.2329">14195 11423 2988 0,'0'0'66'0,"5"11"14"0,3 8 2 0,5 7 1 0,-9 0-67 0,4 4-16 16,-4 7 0-16,-4 1 0 0,0 7 18 0,-8-4 0 16,-9 4 0-16,-4-4 0 0,-4 4-29 0,-5-8-5 15,-7 4-2-15,-10-7 0 16,1 4-180-16,-5-9-36 0,5 1-7 0</inkml:trace>
        </inkml:traceGroup>
        <inkml:traceGroup>
          <inkml:annotationXML>
            <emma:emma xmlns:emma="http://www.w3.org/2003/04/emma" version="1.0">
              <emma:interpretation id="{9DD4ABD9-6686-4723-9E68-8B499802F6D5}" emma:medium="tactile" emma:mode="ink">
                <msink:context xmlns:msink="http://schemas.microsoft.com/ink/2010/main" type="inkWord" rotatedBoundingBox="19211,11161 19832,11105 19958,12495 19338,12551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6376.8738">16535 11064 1810 0,'-4'-4'40'0,"0"0"8"0,8-3 1 0,0-1 3 0,5 1-42 0,-5-1-10 0,4 1 0 0,5-1 0 0,4-3 49 0,0 0 8 15,-9 0 2-15,9-4 0 16,8 3-31-16,-4 1-5 0,-4-4-2 0,-4 4 0 15,4-4-10-15,8-4-3 0,0-3 0 0,0-1 0 0,-4 5 4 0,5-5 0 16,3 1 0-16,1-1 0 16,-5 5 9-16,-4-5 3 0,0 1 0 0,0 3 0 15,4 4-24-15,-8 0 0 0,-4 0 0 0,4 4 0 0,-5 4 26 16,1 3 1-16,-13 4 0 0,0 0 0 0,12 7-11 0,-3 4-1 0,-5 4-1 0,0 8 0 16,-4 3 7-16,4 4 2 15,1 11 0-15,-1 0 0 0,-13 4 1 0,9 4 0 16,-4-4 0-16,0 3 0 0,-4-3 12 0,3 0 4 15,-3-4 0-15,8 0 0 0,0-3-23 0,-4-1-4 16,-5-3-1-16,1 0 0 0,4-1-4 0,-5-3 0 16,-3 4-8-16,-5-4 12 0,4-4-12 0,-4-4 11 15,1 1-11-15,-5-1 10 0,-5-3-10 0,1 0 0 16,8-8 0-16,-8 4 0 0,-9 0 0 0,5-4-17 16,4 4 4-16,-1 0 1 15,-3-4-157-15,-5 1-31 0,0-5-7 0</inkml:trace>
          <inkml:trace contextRef="#ctx0" brushRef="#br0" timeOffset="46544.1799">16817 10289 2602 0,'-4'-7'57'0,"13"-1"12"0,3-7 3 0,1 8 1 0,-13 7-58 0,17-4-15 0,4 0 0 0,0 4 0 15,8 8-64-15,-3-4-16 0,7 7-4 0,1 0-988 16</inkml:trace>
        </inkml:traceGroup>
        <inkml:traceGroup>
          <inkml:annotationXML>
            <emma:emma xmlns:emma="http://www.w3.org/2003/04/emma" version="1.0">
              <emma:interpretation id="{FF5875AA-66FB-4DD9-AC26-6369EB6EA275}" emma:medium="tactile" emma:mode="ink">
                <msink:context xmlns:msink="http://schemas.microsoft.com/ink/2010/main" type="inkWord" rotatedBoundingBox="20684,11349 24155,11033 24244,12004 20772,12320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7952.3113">20614 10226 2566 0,'0'0'114'0,"8"0"23"0,1 7-109 0,3 4-28 16,5 8 0-16,0 7 0 0,-5 0 0 0,1 8 8 15,0 0-8-15,-5 7 0 0,-4-4 37 0,1 1 3 16,-5 3 0-16,-5 4 0 0,-3-4-24 0,-1 4-4 16,-3 3 0-16,-1-3-1 0,-4-11-3 0,5 3-8 15,-5 1 12-15,4-4-4 0,1-5-8 0,3-2 8 16,1-9-8-16,-1 1 8 0,5-4-18 0,-4-4-4 15,4 4-1-15,-1-7 0 16,-3-1-120-16,0 1-24 0,8-8-5 0,-9 3-890 0</inkml:trace>
          <inkml:trace contextRef="#ctx0" brushRef="#br0" timeOffset="47039.4195">17983 11060 864 0,'0'0'76'0,"0"0"-60"0,17 0-16 0,4 0 0 0,0 4 149 0,9-4 27 15,3 0 6-15,-3 0 1 0,8 0-63 0,-5 0-13 16,1-4-3-16,0 0 0 0,-1 4-70 0,5 0-14 15,-4 0-4-15,4-4-875 16</inkml:trace>
          <inkml:trace contextRef="#ctx0" brushRef="#br0" timeOffset="46844.2197">18008 10764 2372 0,'13'-15'52'0,"-9"8"12"0,5-4 1 0,3 3 1 0,14 4-53 0,3-3-13 0,1 3 0 0,7 1 0 16,1-1 0-16,0 0 0 15,0 0 0-15,0 1 0 0,4-1 8 0,0 4 3 16,0-4 0-16,0 0 0 0,-8 1-11 0,4 3 0 0,-9 0 0 0,5 0 0 16,-5 0-16-16,-3 0-4 0,-1 0-2 0,0 0 0 31,-4 0-19-31,4 3-4 0,-8 1-1 0,4 0-617 0,-4 0-123 0</inkml:trace>
          <inkml:trace contextRef="#ctx0" brushRef="#br0" timeOffset="47392.8735">19549 10525 2602 0,'0'-11'57'0,"4"3"12"0,0 1 3 0,-4 7 1 0,0 0-58 0,0 0-15 16,5 7 0-16,-1 8 0 0,-4 0 0 0,-4 8 0 0,-1-1 0 0,-3 4 0 0,-1 8 0 0,-3-4 0 15,-5 4 0-15,4 3 0 16,1 0 27-16,3-3 2 0,-3 0 1 0,7-1 0 16,1-6-30-16,0-1-21 0,4-4 3 0,4-3 1 15,0-4 27-15,1 0 6 0,-1-8 0 0,9-3 1 16,-1 0-17-16,1-4-11 0,4-4 2 0,-1-3 0 0,1-8 9 0,4 3 12 15,-4-6-2-15,4-1-1 0,0-7 5 0,-4-4 1 16,4 4 0-16,-4-4 0 16,4 4-3-16,-4-1-1 0,0 1 0 0,-5 0 0 15,1 4-11-15,0 3 0 0,-5-4 0 0,0 8 0 16,1 4 8-16,-5 0 0 0,-8 0 0 0,4 3 0 16,-9 5-8-16,-3 3-11 0,-5 0 3 0,-4 0 0 15,-4 3-39-15,-9 5-7 0,-4 3-2 0,-8 0 0 16,-5 8-179-16,1 0-36 0</inkml:trace>
          <inkml:trace contextRef="#ctx0" brushRef="#br0" timeOffset="47628.3391">20210 10667 2372 0,'0'0'52'0,"0"0"12"0,0 0 1 0,12 4 1 0,-3 7-53 0,-1 4-13 0,-4 7 0 0,-4 5 0 16,0 3 54-16,-4 0 8 0,0 3 2 15,-9 5 0-15,-8-1-26 0,-4 0-5 0,-4 1-1 0,-5-1 0 16,-4 1-32-16,-4-1 0 0,-4-3 0 0,-1-4 0 31,5 0-93-31,4-4-23 0,0 0-4 0,9-4-965 0</inkml:trace>
          <inkml:trace contextRef="#ctx0" brushRef="#br0" timeOffset="49169.9145">21443 10652 2016 0,'0'0'89'0,"0"0"19"0,0 0-87 0,0 0-21 15,0 0 0-15,0 0 0 0,0 0 76 0,0 0 12 16,0 11 1-16,0 4 1 0,0 0-33 0,4 4-6 0,-4 3-2 0,4 1 0 16,0-1-39-16,1 5-10 0,-5-5 0 0,4 0 0 15,-4 8 0-15,0-7 8 16,0-1-8-16,-4 4 8 15,-1-3-41-15,-3-1-9 0,0 1-2 0,-9-1 0 16,-4 1-187-16,-5-5-37 0,-32 20-8 0,3-12-2 0</inkml:trace>
        </inkml:traceGroup>
        <inkml:traceGroup>
          <inkml:annotationXML>
            <emma:emma xmlns:emma="http://www.w3.org/2003/04/emma" version="1.0">
              <emma:interpretation id="{C9DED56F-DC03-4FDB-91C7-CBE342A9FC45}" emma:medium="tactile" emma:mode="ink">
                <msink:context xmlns:msink="http://schemas.microsoft.com/ink/2010/main" type="inkWord" rotatedBoundingBox="24986,11458 26326,11337 26337,11464 24998,11586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9510.7085">22798 10630 1785 0,'4'-12'159'0,"0"-2"-127"0,1 2-32 0,3 1 0 16,-4 4 188-16,5-1 31 0,3 12 6 0,5 0-890 15,4 3-179-15</inkml:trace>
          <inkml:trace contextRef="#ctx0" brushRef="#br0" timeOffset="49351.5583">22238 10648 2746 0,'13'-22'60'0,"-9"11"13"0,0 0 3 0,5-1 1 0,-5 5-61 0,9-1-16 0,-1 5 0 0,9 3 0 31,0 3-55-31,5 1-13 0,3 4-4 0,-4-1-1076 0</inkml:trace>
          <inkml:trace contextRef="#ctx0" brushRef="#br0" timeOffset="49641.5406">23509 10592 2746 0,'0'-22'122'0,"0"11"25"0,0 3-118 0,0 8-29 0,9-4 0 0,3 1 0 16,1 6-105-16,0 1-27 0,-1 4-6 0,1-1-944 0</inkml:trace>
        </inkml:traceGroup>
      </inkml:traceGroup>
    </inkml:traceGroup>
    <inkml:traceGroup>
      <inkml:annotationXML>
        <emma:emma xmlns:emma="http://www.w3.org/2003/04/emma" version="1.0">
          <emma:interpretation id="{666D1518-ED82-4054-A538-28E09F017BC3}" emma:medium="tactile" emma:mode="ink">
            <msink:context xmlns:msink="http://schemas.microsoft.com/ink/2010/main" type="paragraph" rotatedBoundingBox="4169,14589 19123,13635 19246,15566 4292,165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F4427AC-5979-4480-9A3C-F9F7E4045159}" emma:medium="tactile" emma:mode="ink">
              <msink:context xmlns:msink="http://schemas.microsoft.com/ink/2010/main" type="line" rotatedBoundingBox="4169,14589 19123,13635 19246,15566 4292,16521"/>
            </emma:interpretation>
          </emma:emma>
        </inkml:annotationXML>
        <inkml:traceGroup>
          <inkml:annotationXML>
            <emma:emma xmlns:emma="http://www.w3.org/2003/04/emma" version="1.0">
              <emma:interpretation id="{4A2D7760-BDD9-47D4-9381-04DA669397E1}" emma:medium="tactile" emma:mode="ink">
                <msink:context xmlns:msink="http://schemas.microsoft.com/ink/2010/main" type="inkWord" rotatedBoundingBox="4182,14797 8370,14529 8473,16145 4286,16413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5364.0307">1839 14876 1324 0,'0'0'118'0,"-9"4"-94"0,1-1-24 0,8-3 0 16,0 0 56-16,0 0 8 0,0 0 0 0,-4 8 1 15,-1-1-31-15,5-7-6 0,0 0-2 0,0 0 0 0,13 4 19 0,4 0 4 16,0-8 1-16,8 4 0 15,9-7-2-15,3-1-1 0,6 1 0 0,3-5 0 16,0 9-19-16,0-5-4 0,1 1-1 0,-5-1 0 16,4 4-12-16,0 1-3 0,-8 3 0 0,4 0 0 15,-4 0-8-15,-4 0 0 0,-9 0 0 0,0 0 0 0,-4 3 0 0,-4 1 0 16,4-4-10-16,-8 4 10 16,0 0-53-16,-5-1-5 0,0 5-1 15</inkml:trace>
          <inkml:trace contextRef="#ctx0" brushRef="#br0" timeOffset="55101.9558">1750 14569 806 0,'-17'-7'36'0,"9"3"7"0,4-4-35 0,0 1-8 0,-5-4 0 0,5 3 0 16,4 1 177-16,4-1 34 0,-4 1 6 0,4-1 2 16,5 1-133-16,3-1-26 0,1 1-6 0,4-1-1 15,8 1-22-15,0-1-5 0,5-3-1 0,3 4 0 16,10-5 11-16,-1 5 1 0,4-1 1 0,0-3 0 0,1-4-14 0,-1 4-4 15,4-4 0-15,-3 0 0 0,3 0-20 0,1-4 9 16,-5 4-9-16,0 1 0 0,-4 2 0 0,-4-3 0 16,-8 0 0-16,3 4 0 15,-3 4-27-15,-5-5-9 0,0 5-1 0,1-1-1 16,-10 1-46-16,1 3-10 0,-17 4-2 0,0 0 0 0</inkml:trace>
          <inkml:trace contextRef="#ctx0" brushRef="#br0" timeOffset="54815.2375">1855 14288 1328 0,'0'0'59'0,"-4"-7"12"15,0 0-57-15,4 7-14 0,-4-8 0 0,4 8 0 0,0 0 15 0,0 0 0 16,0 0 0-16,-9 8 0 0,5 6 35 0,-8 5 7 16,3 7 2-16,1 8 0 0,-1 7-10 0,-3 4-1 15,-5 11-1-15,0 4 0 0,4 4 4 0,5 3 1 16,-9 4 0-16,4-7 0 0,1 3 10 0,3-7 2 16,-3 0 1-16,3-8 0 0,-3-3-17 0,-1-4-3 15,5 0-1-15,-1-8 0 0,1 4-20 0,-1-7-4 16,5-1 0-16,-4-3-1 0,-1 0-19 0,5-7 0 15,-4-5 0-15,-1 1 0 0,9-4 0 0,-4-4 0 16,-4 1 0-16,8-5-12 16,-4-3-132-16,4-4-27 0,-5 7-5 0,5-7-711 0</inkml:trace>
          <inkml:trace contextRef="#ctx0" brushRef="#br0" timeOffset="55615.006">1687 15403 1566 0,'0'0'69'0,"-8"-3"15"0,-1 3-68 0,9 0-16 16,0 0 0-16,0 0 0 0,0 0 40 0,0 0 4 15,13-4 0-15,-1 0 1 0,5 0 31 0,0 1 5 16,8-1 2-16,1 4 0 0,7-4-38 0,1 0-7 0,0 1-2 0,4 3 0 16,4 0-19-16,8-4-4 15,-8 4-1-15,0-4 0 0,0 8-12 0,5-4 0 16,-5 0 0-16,-4 0 0 16,0 0-142-16,4-4-28 0,42-7-6 0,-29 0 0 0</inkml:trace>
          <inkml:trace contextRef="#ctx0" brushRef="#br0" timeOffset="56276.6593">3089 14872 403 0,'0'0'17'0,"-9"-7"5"0,5 3-22 0,4 4 0 16,0 0 0-16,0-8 0 0,0 1 176 0,0-4 32 0,4-4 5 0,0 4 2 15,1-1-105-15,-1 1-21 0,4-4-4 0,1 8-1 16,3-5 0-16,-3 5 0 0,3-1 0 0,-3 5 0 16,-1 3 23-16,-8 0 4 0,0 0 1 0,4 15 0 31,5 3-128-31,-5 9-26 0,-4-1-5 0,0 7-1 0,4 1 76 0,-4 3 14 0,0 1 3 0,0 3 1 16,-4-4-22-16,0 5-4 0,4-5 0 0,-4-3-1 15,-1 3-7-15,1-7 0 0,4-4-1 0,4-3 0 16,-4-8-11-16,5-4 0 0,-5-11 0 0,0 0 0 15,8 11 0-15,-8-11 0 0,0 0 11 0,13 0-11 16,-1 0 14-16,5-4-3 0,-4 1-1 0,3-9 0 16,1 5 12-16,4-8 2 0,-4-4 1 0,0 4 0 0,0-11-6 0,4 4-2 15,-8-1 0-15,3 1 0 0,-3-4-8 0,-5 3-1 16,5 1-8-16,-5-1 12 0,1 4-12 0,-1-3 8 16,5 3-8-16,-5-3 0 0,5-1 0 0,0 1 0 0,-1-4 0 0,5 0 0 15,0 3 0-15,0 1-18 0,0-4 2 0,-1 7-723 31,1 4-145-31</inkml:trace>
          <inkml:trace contextRef="#ctx0" brushRef="#br0" timeOffset="56952.6499">3905 15022 1335 0,'-21'0'59'0,"21"0"13"0,0 0-58 0,0 0-14 16,0 0 0-16,0 0 0 0,0 0 19 0,0 0 1 0,13-4 0 0,3-3 0 15,-3-1 24-15,8-3 4 16,4 0 2-16,1-4 0 0,-1 0 5 0,0 0 1 15,0-4 0-15,5 0 0 0,-5-3-33 0,0-1-7 0,1-3 0 0,-10 0-1 0,6-4 26 0,-1 0 6 32,0 0 1-32,0 4 0 0,0-4-4 0,-4 0-1 15,4 0 0-15,-5-3 0 0,1-1-6 0,0 0-1 16,4 1 0-16,-8-5 0 0,-9 1-12 0,9-8-2 16,-1 0-1-16,1 0 0 0,-1 0-21 0,5 0 9 0,-4 0-9 0,4 1 0 15,0-1 0-15,-1 3 0 0,-7 5 0 0,3 3 0 16,-3 1 0-16,-5 3 0 0,4 4 0 0,-8 3 0 15,0 4 0-15,0 4 0 0,-4 4 0 0,0 0 0 16,-4 4 0-16,3-1 0 0,-3 4 0 0,0 1 0 16,-5-1 0-16,5 4 0 0,-1 0 0 0,-3 4 0 15,3 3 0-15,-4 1 0 0,-3-1 0 0,7 8-9 16,1 0 9-16,-1 7 0 0,-3 5 0 0,-5 6-8 16,4 8 8-16,-4 8 9 0,5 3-1 0,-5 8-8 15,0 4 33-15,0 7 0 0,5 4 0 0,-1 3 0 16,-4 1 0-16,0 3 0 0,1 1 0 0,-1-5 0 15,0 1-12-15,0-5-2 0,4-6-1 0,1-5 0 16,3-3-18-16,-3-4 8 0,3 0-8 0,9-3 0 16,-4-8-58-16,4 0-18 0,4-8-4 0,1-11-1040 0</inkml:trace>
          <inkml:trace contextRef="#ctx0" brushRef="#br0" timeOffset="57332.3477">4797 14913 2253 0,'-17'0'49'0,"13"0"11"0,0 4 1 0,0 0 3 0,0-1-51 0,4 1-13 0,0 7 0 0,0-3 0 15,0-8 0-15,0 0 0 16,0 0 0-16,0 0 0 0,0 0 14 0,0 0-3 0,0 0-1 0,12 0 0 16,-3 0 18-16,8 0 3 15,-5-8 1-15,-3-3 0 0,3 4-8 0,-3-4-2 16,3-4 0-16,1 3 0 0,-5-6-22 0,1-1 0 0,3 0 0 0,1-7 0 15,0 4 0-15,-5 3 0 16,0-4 0-16,5 5 0 0,-5-5 0 0,1-3 0 16,-1 7 0-16,-4-3 0 0,1 3 0 0,3 1 0 0,-8 3 0 0,0 3 0 15,0 1 0-15,0 4 0 0,0 7 0 0,0 0 0 16,-13-4 11-16,1 11-3 0,-1-3 0 0,-4 7 0 16,1 1-8-16,-1 6 0 0,-4 8 0 0,4 1 0 15,-4 6 0-15,4 1 0 0,-4 7 0 0,4-3 0 16,0 3 0-16,5-4 0 0,-1 1 11 0,5-1-11 0,3 0 8 0,1-3-8 15,4-4 0-15,0 0 0 0,4-4 0 0,1-4-20 16,3 1 4-16,0-4-727 16,1-4-145-16</inkml:trace>
          <inkml:trace contextRef="#ctx0" brushRef="#br0" timeOffset="57580.9087">5273 14666 2156 0,'0'0'48'0,"0"0"9"0,0 0 3 0,0 0 0 0,4 12-48 0,5-1-12 16,-5 4 0-16,4 3 0 0,-4 1 67 0,1 4 11 15,-1 3 2-15,0 0 1 0,4 0-5 0,-8 0 0 16,5-3-1-16,-5 3 0 0,0-7-51 0,4-1-9 16,-4 1-3-16,0-4 0 0,-4-4 0 0,4 1 0 15,0-12 0-15,0 0 0 0,0 0 23 0,0 0 4 16,0 0 1-16,0 0 0 0,0 0-20 0,0 0-4 15,0 0-1-15,8-8 0 0,0-3 0 0,5 0 0 0,0-4 0 0,-1-4 0 16,5-4-15-16,0 1 0 0,4-8 0 0,4 4 0 31,1-8-66-31,7-3-10 0,1-4-1 0,8 3-1 0,0 1-137 0,-4-4-27 0</inkml:trace>
        </inkml:traceGroup>
        <inkml:traceGroup>
          <inkml:annotationXML>
            <emma:emma xmlns:emma="http://www.w3.org/2003/04/emma" version="1.0">
              <emma:interpretation id="{A03D3DB0-EF17-492E-97B0-17E07339AA64}" emma:medium="tactile" emma:mode="ink">
                <msink:context xmlns:msink="http://schemas.microsoft.com/ink/2010/main" type="inkWord" rotatedBoundingBox="9068,14810 9797,14763 9850,15588 9121,15634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8709.6581">7011 14165 1843 0,'9'-11'164'0,"-5"0"-132"0,4-1-32 0,1 9 0 16,-5-5 67-16,0 4 6 15,4 1 2-15,-8 3 0 0,0 0-60 0,0 0-15 0,0 0 0 0,-8 15 0 16,4 3 9-16,-9 9-1 0,-4-1 0 0,0 7 0 16,-4 1-8-16,0 3 12 15,0-3-12-15,0 4 12 0,9-5 12 0,-5 1 2 16,8-4 1-16,1 0 0 0,4-4 9 0,4-4 1 15,-4-3 1-15,4-4 0 0,0 0-7 0,0-4-2 0,4-3 0 0,0 3 0 16,-4 0-12-16,0 0-2 0,0-11-1 0,0 8 0 31,0 3-86-31,-8 8-16 0,-1-1-4 0,-8 1-950 0</inkml:trace>
          <inkml:trace contextRef="#ctx0" brushRef="#br0" timeOffset="58395.7677">6376 13956 1825 0,'0'0'40'0,"0"0"8"0,4-8 1 0,0 1 3 0,4-1-41 0,-3 1-11 0,-5 7 0 0,0 0 0 0,12 7 66 0,1 1 11 16,-5 7 3-16,-3 3 0 16,3 5-26-16,-4 3-5 0,-8-4-1 0,4 8 0 0,-8 4-21 0,-1 3-5 15,1 4-1-15,-9-3 0 16,4 3-21-16,-4-4 0 0,5 1 0 0,-5-1-1052 15</inkml:trace>
        </inkml:traceGroup>
        <inkml:traceGroup>
          <inkml:annotationXML>
            <emma:emma xmlns:emma="http://www.w3.org/2003/04/emma" version="1.0">
              <emma:interpretation id="{C0E89118-B215-4BC9-98B0-CB546139497E}" emma:medium="tactile" emma:mode="ink">
                <msink:context xmlns:msink="http://schemas.microsoft.com/ink/2010/main" type="inkWord" rotatedBoundingBox="11681,14110 17596,13732 17717,15634 11802,16012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59704.1721">8981 14086 1936 0,'0'0'43'0,"8"-11"9"0,5 0 1 0,8 4 1 0,0-5-43 0,0 5-11 0,8 3 0 0,-3 4 0 15,3 0 43-15,1 11 6 16,-5 4 2-16,0 11 0 0,0 4-12 0,-4 12-3 16,-4 2 0-16,-4 5 0 0,-5-4-2 0,1 4-1 15,-9-1 0-15,-9 1 0 0,1 0 13 0,-5-1 2 16,1-7 1-16,-5 0 0 0,0-7-11 0,-4 0-2 16,0-4-1-16,0-4 0 0,4-7-10 0,0-1-1 15,0-10-1-15,5 3 0 0,3-7-11 0,1-4-1 16,-1-4-1-16,1 0 0 0,4-3-10 0,0-4 8 0,4-4-8 0,4-4 8 15,0-4 0-15,9-6 0 16,-1-9 0-16,5-3 0 0,8-4-8 0,1 0 0 16,3-3 0-16,1-5 0 0,3 5 0 0,5 3 0 0,0-8-9 0,0 8 9 15,0 8 0-15,0 3-8 0,-5 12 8 0,1 7 0 16,-9 7 0-16,-4 8-8 0,0 8 8 16,0 7 0-16,5 7 0 0,-1 8 0 15,-4 4 0-15,0 3 0 0,-4 1 0 0,-5-1 0 0,5 4 0 0,-8 0 0 16,-1 1 0-16,0-1 9 0,-8-8-1 0,5 1 0 0,-10-4-8 0,5-8 10 15,-4 1-10-15,0-8 10 16,4 0-10-16,-8-4 0 0,-1-3-10 0,1-5 10 16,-1-3 20-16,1 0 9 0,0-3 3 0,-5-5 0 15,0 1-32-15,9-8 0 0,-4-4 0 0,3-4 0 16,1-6 0-16,4-1 0 0,4-4 0 0,9 0 0 16,-5-3 0-16,9 3 0 0,4-3 0 0,5-1 0 15,3 5 0-15,-4-1-16 0,1 12 1 0,-5-1 1 0,0 8 14 0,0 8 0 16,-4 7 0-16,-1 3 0 0,1 9 0 15,-4 6 0-15,-1 9 0 0,1-1 0 0,-5 4 13 0,5 3-1 16,-4 5 0-16,-1-1 0 0,-4 4-3 0,5 0-1 16,-5 1 0-16,4-1 0 15,1 0-163-15,-5 0-33 0</inkml:trace>
          <inkml:trace contextRef="#ctx0" brushRef="#br0" timeOffset="60017.8422">10378 14629 2307 0,'8'4'51'0,"5"-8"10"0,0 4 3 0,8 0 0 0,0 0-51 0,4-4-13 0,5 4 0 0,-5-7 0 16,4-1 57-16,5-3 9 0,-5 0 2 0,5-4 0 16,4 0-34-16,4-4-6 0,-4-3-2 0,-4 3 0 15,-5-3-6-15,-4 3 0 0,1-7-1 0,-5 7 0 16,4-7 1-16,-13 3 1 0,5-3 0 0,-12 4 0 15,3-1-7-15,-4 5-2 0,-4-5 0 0,-4 8 0 16,0 0 16-16,-5 4 4 0,1 0 0 0,-1 7 0 16,1 0-9-16,-5 12-2 0,1-1 0 0,-1 8 0 15,-4 4-21-15,-4 3 8 0,0 4-8 0,0 1 0 0,0 3 8 0,4 0-8 0,0 3 8 0,1-3-8 16,3 4 0-16,0-4 0 16,1 0 0-16,3 3 8 15,1-3-20-15,4 4-4 0,0-8-1 0,4 0 0 16,4-3-176-16,0-8-35 0,0-4-8 0</inkml:trace>
          <inkml:trace contextRef="#ctx0" brushRef="#br0" timeOffset="60459.9866">11948 13368 2041 0,'0'0'90'0,"-8"0"19"16,8 0-87-16,-9 4-22 0,5 7 0 0,-5 4 0 15,5 4 58-15,-4 11 7 0,4 7 2 0,-9 8 0 0,5 11 17 0,-5 4 3 16,-4 7 1-16,-4 4 0 0,0 8-19 0,-4 7-3 15,0 4-1-15,-5 0 0 0,1-1-26 0,-9 1-6 16,4 4-1-16,0-8 0 16,5 0-54-16,-1-4-11 0,1-7-3 0,0-8 0 15,-1-7-115-15,9-7-23 0,0-12-5 0,0-8-893 16</inkml:trace>
          <inkml:trace contextRef="#ctx0" brushRef="#br0" timeOffset="60263.9793">11371 14113 1670 0,'0'0'148'0,"0"0"-118"15,5-12-30-15,3 5 0 0,13-1 176 0,0 1 30 16,9 0 6-16,-1-1 0 0,0 1-141 0,9-8-29 16,4 3-6-16,5-3 0 0,-1-3 5 0,0 3 2 15,5-4 0-15,-9 0 0 0,4 4-33 0,-4 0-10 0,-4 4 0 16,0-4 0-16,4 0 12 0,-8 4-12 0,-5 0 12 0,1-4-12 31,3 4-86-31,-7-1-24 0,-5 1-5 0,-5-4-989 0</inkml:trace>
          <inkml:trace contextRef="#ctx0" brushRef="#br0" timeOffset="60844.8856">12718 13013 2419 0,'13'-11'215'0,"-1"3"-172"16,-3 1-35-16,3 7-8 0,-3 3 41 0,3 9 7 16,-7 6 0-16,-1 5 1 0,0 7 2 0,0 15 0 15,-4 3 0-15,-8 16 0 0,-5 3 2 0,-4 8 1 0,-4 7 0 0,0 1 0 16,-4 3-22-16,-4 0-5 0,3 0-1 0,-7-4 0 15,3 0-26-15,-3 1 0 0,3-12 0 0,1-4 0 16,-1-11 0-16,9-7 0 0,-4-4 0 0,8-12 0 16,0-6 23-16,0-5 5 0,5-3 2 0,3-8 0 15,1 0-22-15,0-7-8 0,3 0 0 0,5-4 0 0,0 0 0 0,0-12 0 16,9-3 0-16,-5 0 0 16,9 0-24-16,3-3-7 0,1-1-1 0,0 4-1 15,4 0 53-15,0 4 10 0,-4 0 2 0,0 7 1 16,0-4-25-16,-5 8-8 0,5 4 0 0,-4 4 0 0,-5-1 0 0,1 4 0 15,-5 4 0-15,4 4 0 16,-4 0-23-16,5-1-8 0,-5 5-1 0,4 3-1 16,1-3-120-16,-1-5-24 0,1 5-5 0,3-8-994 15</inkml:trace>
          <inkml:trace contextRef="#ctx0" brushRef="#br0" timeOffset="61137.0527">13122 14154 2163 0,'0'0'48'0,"0"0"9"0,0 0 3 0,0 0 0 0,4 11-48 0,-4 4-12 16,0 4 0-16,0 7 0 0,-4 4 75 0,0 3 12 15,0 5 2-15,-5 3 1 0,-3-4-46 0,3 5-10 16,1-1-2-16,-1-4 0 0,5-3 0 0,0-4 0 16,4-8 0-16,0-3 0 0,0-4-19 0,0-8-4 0,0-7-1 0,0 0 0 15,0 0 7-15,8 8 1 0,1-8 0 0,3-4 0 16,1-7 19-16,0-4 4 0,4-4 1 0,-1-3 0 15,5-4-26-15,0-1-5 0,1 1-1 0,-1 0 0 16,0-8-8-16,0 4 0 0,8 1 0 0,-8-5 0 16,4 8 0-16,-8-4 0 0,-4 4 0 0,0 3 0 15,-1 8 0-15,-8 0 0 0,-8 4 0 0,-4 3 0 16,-9 8 12-16,-4 4-4 0,-4 4 0 0,-9 3 0 16,0 8-8-16,1 3-14 0,-5 4 3 0,4 0 1 15,0 4-202-15,1 0-41 0,-22 26-8 0,26-18-2 0</inkml:trace>
          <inkml:trace contextRef="#ctx0" brushRef="#br0" timeOffset="61631.3499">14267 14098 2134 0,'25'-19'47'0,"-12"12"9"0,-5-5 3 0,5 5 1 0,-5-4-48 0,5 3-12 16,-9-3 0-16,0 0 0 0,-4 3 107 0,0 1 18 16,0-1 4-16,-4-3 1 0,-9 4-59 0,5 3-12 15,-5 0-3-15,1 4 0 0,-5 0-38 0,-4 8-8 16,-4-1-2-16,4 8 0 0,0 4-8 0,-5 3 0 16,-3 4 0-16,-1 8 0 0,5 3-9 0,0 5 9 15,-5-1-12-15,5 4 12 0,-4-4 0 0,8 0 0 0,0-4 0 16,4-3 0-16,0-4 0 0,0 0 0 0,9-8 0 0,-5 1 0 0,9-1 0 0,-5-11 0 15,9 1 12-15,0-12-3 16,0 0-9-16,0 0 0 0,0 0 0 0,9 0 0 16,8 0 12-16,0-8 0 0,-1-3 0 0,5-4 0 15,5-4-12-15,3-3 0 0,5-1 0 0,-1-10 8 16,1-1 8-16,0-7 2 0,4-4 0 0,4-4 0 16,-4-7-18-16,4-4 0 0,-4-11 0 0,4 4 0 15,-4-4 0-15,-1-4 0 0,1-7 0 0,4-1 0 16,1-3 0-16,-1 0 0 0,0 4 0 0,-4 3 0 15,-5 12 0-15,1 11 0 0,-13 4 0 0,4 10 0 16,-4 13 0-16,-4 6 0 0,-4 12 0 0,-5 7 0 0,-8 4 0 0,-4 15 13 16,-4 11-4-16,-5 15-1 0,-4 8-8 0,-4 15 10 15,-8 3-10-15,-9 15 10 0,8 1-10 0,-8 3 0 16,5 3 0-16,-5 5 0 0,4 7 0 0,0-7 0 16,5-5 0-16,0 1 0 15,3-8-100-15,5-3-23 0,0-8-4 0,4-11-1074 16</inkml:trace>
        </inkml:traceGroup>
        <inkml:traceGroup>
          <inkml:annotationXML>
            <emma:emma xmlns:emma="http://www.w3.org/2003/04/emma" version="1.0">
              <emma:interpretation id="{6CCD1AC4-4445-4F73-ACB0-B8A6C2829DBB}" emma:medium="tactile" emma:mode="ink">
                <msink:context xmlns:msink="http://schemas.microsoft.com/ink/2010/main" type="inkWord" rotatedBoundingBox="18829,14879 19201,14855 19246,15566 18875,15590"/>
              </emma:interpretation>
              <emma:one-of disjunction-type="recognition" id="oneOf28">
                <emma:interpretation id="interp28" emma:lang="" emma:confidence="1">
                  <emma:literal>:</emma:literal>
                </emma:interpretation>
                <emma:interpretation id="interp29" emma:lang="" emma:confidence="0">
                  <emma:literal>;</emma:literal>
                </emma:interpretation>
                <emma:interpretation id="interp30" emma:lang="" emma:confidence="0">
                  <emma:literal>.</emma:literal>
                </emma:interpretation>
                <emma:interpretation id="interp31" emma:lang="" emma:confidence="0">
                  <emma:literal>"</emma:literal>
                </emma:interpretation>
                <emma:interpretation id="interp32" emma:lang="" emma:confidence="0">
                  <emma:literal>-</emma:literal>
                </emma:interpretation>
              </emma:one-of>
            </emma:emma>
          </inkml:annotationXML>
          <inkml:trace contextRef="#ctx0" brushRef="#br0" timeOffset="62045.8051">16115 14629 1324 0,'29'11'118'0,"-29"-11"-94"16,0 11-24-16,8-3 0 0,5-1 229 0,0 1 42 15,-5-1 8-15,-8-7 1 0,0 0-115 0,9 8-23 16,3-1-5-16,-12-7-1 0,0 0-75 0,0 0-15 15,17 4-3-15,-9 0-1 16,-8-4-126-16,0 0-24 0,0 0-6 0</inkml:trace>
          <inkml:trace contextRef="#ctx0" brushRef="#br0" timeOffset="61887.5513">16418 13989 2948 0,'0'0'65'0,"8"-7"14"0,-4 3 2 0,-4 4 1 0,0 0-66 0,4 4-16 0,5-4 0 0,-9 0 0 16,0 0 0-16,0 0 0 0,4 7 0 0,-4-7 0 15,0 11-89-15,-4 1-22 0,-5 3-4 0,1 0-1079 16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20:57.85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87EC17D-8577-4041-800A-985EDF252216}" emma:medium="tactile" emma:mode="ink">
          <msink:context xmlns:msink="http://schemas.microsoft.com/ink/2010/main" type="writingRegion" rotatedBoundingBox="3765,855 26721,-1721 28497,14101 5541,16677"/>
        </emma:interpretation>
      </emma:emma>
    </inkml:annotationXML>
    <inkml:traceGroup>
      <inkml:annotationXML>
        <emma:emma xmlns:emma="http://www.w3.org/2003/04/emma" version="1.0">
          <emma:interpretation id="{BAD748A6-C96B-4730-93B1-CF961CEDFCDE}" emma:medium="tactile" emma:mode="ink">
            <msink:context xmlns:msink="http://schemas.microsoft.com/ink/2010/main" type="paragraph" rotatedBoundingBox="3755,999 6380,561 6627,2037 4001,24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99E91B-834D-4F78-A477-B35392E475EF}" emma:medium="tactile" emma:mode="ink">
              <msink:context xmlns:msink="http://schemas.microsoft.com/ink/2010/main" type="line" rotatedBoundingBox="3755,999 6380,561 6627,2037 4001,2475"/>
            </emma:interpretation>
          </emma:emma>
        </inkml:annotationXML>
        <inkml:traceGroup>
          <inkml:annotationXML>
            <emma:emma xmlns:emma="http://www.w3.org/2003/04/emma" version="1.0">
              <emma:interpretation id="{90AAAE0C-82C9-458F-B4D8-4ABABA0BCF53}" emma:medium="tactile" emma:mode="ink">
                <msink:context xmlns:msink="http://schemas.microsoft.com/ink/2010/main" type="inkWord" rotatedBoundingBox="3755,999 6380,561 6627,2037 4001,247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1097 816 1522 0,'0'0'68'0,"-8"4"13"0,4 0-65 0,4-4-16 0,-4 11 0 0,4-11 0 0,0 8 46 0,0-8 6 16,0 0 0-16,8 11 1 16,5-11-10-16,-1 0-3 0,1-11 0 0,0 3 0 15,3-3-7-15,1 3-1 0,0-14-1 0,0 7 0 16,-9 7-19-16,5-10-4 0,4-1-8 0,-5 4 12 16,-3 0-12-16,-1-4 11 0,-4 1-11 0,5-1 10 0,-5 4-2 0,0-4 0 15,-8 1 0-15,4-1 0 0,-4 0 12 0,0 8 1 16,-1-4 1-16,-3 4 0 0,4 0 10 0,-5 3 1 15,1 1 1-15,0-1 0 0,-1 1-13 0,1 3-2 16,-1 4-1-16,5 0 0 0,-9 0-10 0,5 4-8 16,-5 11 12-16,1-4-12 0,-5 11 11 0,0 8-11 15,0-4 10-15,0 8-10 0,1 4 14 0,-1 3-3 16,4-4-1-16,1 4 0 0,3 0-10 0,1 0 0 16,-1-3 9-16,9-4-9 0,0-1 0 0,5-3 0 15,-1 0 0-15,8-8 8 16,-3 1-35-16,3-4-6 0,1-4-2 0,4-4-654 15,4-11-131-15</inkml:trace>
          <inkml:trace contextRef="#ctx0" brushRef="#br0" timeOffset="-448.6713">466 80 864 0,'0'0'38'0,"0"0"8"0,0 0-37 0,0 0-9 0,0-15 0 0,0 15 0 0,0-12 147 16,0 1 27-1,-4 4 6-15,4 7 0 0,-4-8-73 0,4 4-15 0,-9-7-4 16,5 4 0-16,0 7-48 0,0-8-11 0,-13 8-1 0,4 8-1 16,-4-1-27-16,-8 4 8 0,-4 8-8 0,-1 0 0 15,1 7 9-15,-5 11-9 0,-4-7 10 0,5 4-10 16,-1 3 0-16,4 1 0 0,5-12-11 0,0 4 11 15,4-4 0-15,4-7 0 0,9-1 0 0,-1 1 12 16,5-8-12-16,4 4 0 0,4-3 0 0,5-1 0 16,-1-4 0-16,5 1 0 0,4 3 0 0,-1 0 0 15,5-3 0-15,0 3 0 0,0-4 0 0,5 5 0 16,3 3 12-16,-4 3-2 0,1-10-1 0,-1 7 0 16,0 3 5-16,-8 1 1 0,4 4 0 0,-8 3 0 0,-1 4 9 0,5-8 1 15,-17 4 1-15,9 4 0 0,-9-4 4 0,4 1 1 16,-4-1 0-16,0-8 0 0,-4 1-9 0,-1 4-2 15,1-5 0-15,-13-3 0 0,5 4-9 0,-5-4-3 16,-4 4 0-16,0-1 0 16,0-3-37-16,-5 0-8 0,-3 4-2 0,0-4-633 15,8-4-126-15</inkml:trace>
          <inkml:trace contextRef="#ctx0" brushRef="#br0" timeOffset="231.9967">1548 401 1882 0,'0'0'41'0,"8"0"9"0,1 11 2 0,3-3 1 0,5-1-42 0,0-3-11 0,4-4 0 0,4 0 0 16,0-4 80-16,5 1 15 0,8-1 2 0,-4-15 1 16,3 4-30-16,5-3-5 0,9-5-2 0,-1 1 0 15,-7-1-26-15,-1-3-6 0,4 4-1 0,0-1 0 0,1 1-28 0,-5-1 0 16,-4 1 0-16,-1 3 0 0,1 0-16 0,-4-3 1 16,-5 3 0-16,-3 1 0 15,3-1-142-15,1 4-29 0,-5-4-6 0</inkml:trace>
          <inkml:trace contextRef="#ctx0" brushRef="#br0" timeOffset="464.7949">2541-493 2257 0,'0'0'49'0,"4"8"11"0,-4 10 1 0,0 1 3 0,-4 11-51 0,0 8-13 0,-5 6 0 0,5 1 0 16,-8 11 54-16,-1 0 8 0,0 8 2 0,1 0 0 0,-5 10-1 0,8-6 0 31,-7 3 0-31,7-8 0 0,-3 1-24 0,-1-4-5 16,9 0-1-16,-5-4 0 0,1 0-33 0,0 0 0 0,3 0 0 0,-3 8 0 15,-1-16 0-15,1 5 0 0,4 3 0 0,-5-11 0 16,1 0-112-16,0 3-22 0,-5-10-5 0,0-1-977 0</inkml:trace>
        </inkml:traceGroup>
      </inkml:traceGroup>
    </inkml:traceGroup>
    <inkml:traceGroup>
      <inkml:annotationXML>
        <emma:emma xmlns:emma="http://www.w3.org/2003/04/emma" version="1.0">
          <emma:interpretation id="{59C795D2-5B36-414A-AD51-3B45905C8315}" emma:medium="tactile" emma:mode="ink">
            <msink:context xmlns:msink="http://schemas.microsoft.com/ink/2010/main" type="paragraph" rotatedBoundingBox="4674,2412 26905,-82 27727,7241 5496,9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945C6B-E1C9-462A-93D5-581A6E2E6A46}" emma:medium="tactile" emma:mode="ink">
              <msink:context xmlns:msink="http://schemas.microsoft.com/ink/2010/main" type="line" rotatedBoundingBox="4811,2397 26905,-82 27257,3051 5163,5530"/>
            </emma:interpretation>
          </emma:emma>
        </inkml:annotationXML>
        <inkml:traceGroup>
          <inkml:annotationXML>
            <emma:emma xmlns:emma="http://www.w3.org/2003/04/emma" version="1.0">
              <emma:interpretation id="{6658D045-183F-4231-A0BC-0217D67F46F0}" emma:medium="tactile" emma:mode="ink">
                <msink:context xmlns:msink="http://schemas.microsoft.com/ink/2010/main" type="inkWord" rotatedBoundingBox="4920,3362 9690,2827 9886,4576 5116,511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221.2484">2457 3087 1036 0,'0'22'92'0,"0"-22"-73"15,8 11-19-15,-3 8 0 0,3 7 128 0,-4 0 21 16,13 4 5-16,-4 11 1 0,-5 1-30 0,0 2-5 15,5 1-2-15,-5-4 0 0,5 4-53 0,-4-7-10 16,-9 3-3-16,4-7 0 0,0-1-13 0,-4-7-3 16,0-3-1-16,0-1 0 0,-8-3 2 0,8-4 1 15,-5-4 0-15,1 0 0 0,0-3-9 0,4-8-1 16,0 0-1-16,0 0 0 0,-9-15-8 0,1 0-2 16,0-4 0-16,3-3 0 0,5-8-9 0,5-4-8 15,-5-3 9-15,8-4-9 0,5 0 0 0,4-1-10 16,-1-6 0-16,5 10 0 0,0-3-4 0,1 11-1 0,-6 4 0 0,1 11 0 15,-4 4 7-15,-1 3 8 0,1 8-13 0,0 12 5 16,-9 10 8-16,4 4 0 0,-3 4 0 0,3 0 0 0,-4 0 8 0,0 4 3 16,-4-1 1-16,5-3 0 0,3-4-12 0,-4 4 0 15,0-3 0-15,5-1 0 0,-1-11 0 0,1 0 8 16,-5 0-8-16,8-4 8 16,-3 0-140-16,8-7-28 0,-5 0-5 0</inkml:trace>
          <inkml:trace contextRef="#ctx0" brushRef="#br0" timeOffset="3450.0018">3299 3307 2271 0,'0'0'50'0,"0"0"10"0,12 0 3 0,5-3 1 0,0-5-52 0,-4 1-12 16,3-1 0-16,1 1 0 0,0-1 51 0,4 4 7 15,4-3 2-15,5-1 0 0,-1 5-36 0,-3-5-8 16,3 4 0-16,-8 1-1 0,4 3-15 0,-4 0 8 16,0 0-8-16,-4 0 0 0,4 0 0 0,-4 0-8 15,-4 3-1-15,4 1 0 16,-1 0-27-16,-3 0-4 0,-13-4-2 0,13 3 0 0,-1 5-137 0,-3-4-27 0,-9-4-6 0</inkml:trace>
          <inkml:trace contextRef="#ctx0" brushRef="#br0" timeOffset="3670.2995">3652 2944 1324 0,'0'0'59'0,"0"0"12"0,0 15-57 0,4-3-14 0,1 3 0 0,-1 7 0 0,0 8 165 0,0 4 31 16,0-1 5-16,1 1 2 15,-1 3-67-15,-4 5-12 0,0-5-4 0,0 0 0 0,0 1-60 0,0-5-13 16,0 1-3-16,-4 0 0 15,4-1-19-15,4-10-4 0,-8-1-1 0,4 4 0 16,-5-3-20-16,1-1 0 0,4 1 0 0,-4-12 0 16,0 4-130-16,0 0-30 0,-1-4-7 0</inkml:trace>
          <inkml:trace contextRef="#ctx0" brushRef="#br0" timeOffset="3893.0414">4166 3079 2487 0,'0'0'55'0,"0"0"11"0,0 0 2 0,8 11 2 0,5 8-56 0,-5 0-14 15,1-1 0-15,3 1 0 0,-3 11 54 0,-1 0 8 16,0 4 2-16,-3-1 0 0,-1 1-26 0,0 0-5 16,0-1-1-16,0 1 0 0,-4 3-32 0,5-7 0 15,-5 0 0-15,-5 0 0 0,5-4 0 0,0 0 0 16,-4-3 0-16,4 3 0 15,0-7-19-15,0-4-10 0,0-4-3 0,4 0-788 16,-4 0-157-16</inkml:trace>
          <inkml:trace contextRef="#ctx0" brushRef="#br0" timeOffset="2851.4201">1106 2458 806 0,'-4'-30'72'0,"4"15"-58"0,-5 0-14 0,5 0 0 15,5-3 118-15,-5 3 21 0,4 0 4 0,-4 7 1 16,0-3-43-16,0 11-8 0,0 0-1 0,0 0-1 15,0 0-42-15,0 11-8 0,0 8-1 0,0 0-1 16,0 11-19-16,-4 3-3 0,8-3-1 0,-4 11 0 0,4 8 7 0,5-4 1 16,3 4 0-16,-3-5 0 0,3-6-16 0,5-5-8 15,0 1 10-15,4-15-10 0,-4 3 9 0,4-3-9 16,-4-8 8-16,-1-3-8 0,10-5 17 0,-9-6-1 16,-1-1-1-16,5-7 0 0,5-1 7 0,-5-2 2 15,0-5 0-15,-4 0 0 0,-1-7-9 0,1-8-2 16,0-3 0-16,0-1 0 0,4 9-13 0,-4-9 9 15,0 1-9-15,-1-1 8 0,6-7-8 0,-1 4 0 16,4 4 9-16,-4 3-9 0,4-3 0 0,-4 11 0 16,0 0 0-16,4 7 0 0,1 8 0 0,-1-1 0 15,0 12-9-15,0 12 9 0,5-5-11 0,4 16 3 0,-9 6 0 0,4 13 0 16,-3 10 33-16,-1 8 7 16,-4 15 2-16,-13 3 0 0,-4 8-8 0,1 4-2 15,-5 0 0-15,0 3 0 0,-13-3 12 0,0 0 1 0,1-4 1 0,-5 0 0 16,-4-4-17-16,-4-3-3 0,-1-1-1 0,1-7 0 15,-8-7-2-15,3-4-1 0,-4-8 0 0,5-3 0 16,-1-12-4-16,-3-3-1 0,-1-8 0 0,5-7 0 16,-1-8-1-16,1-4 0 0,3-3 0 0,1-8 0 15,0-11 8-15,12-3 2 0,5-9 0 0,8-3 0 16,-8-14-41-16,12-5-8 16,4-3-1-16,9-4-1 0,4-8-51 0,8 4-11 0,9 0-1 0,-4 4-963 15</inkml:trace>
          <inkml:trace contextRef="#ctx0" brushRef="#br0" timeOffset="4143.341">4970 2705 2322 0,'8'-19'51'0,"0"12"10"0,5-4 3 0,4-1 1 0,8 9-52 0,5-12-13 16,-1 11 0-16,9-11 0 0,4 8 40 0,4 3 4 15,1 0 2-15,3-3 0 0,5 3-18 0,-1-4-3 16,-3 1-1-16,-1-1 0 0,-3 1-3 0,-1 0-1 16,0-1 0-16,-4 1 0 0,-8-5-20 0,0 5-15 15,-5-1 3-15,-3 8 0 16,-1 0-68-16,0 0-12 0,-12 0-4 0,3 0 0 15,-7 0-132-15,-1 8-28 0,-3-1-4 0,-5-7-2 0</inkml:trace>
          <inkml:trace contextRef="#ctx0" brushRef="#br0" timeOffset="4323.4333">5331 2989 2336 0,'0'0'52'0,"0"0"10"0,0 0 2 0,0 0 1 0,0 0-52 0,5 8-13 0,7-4 0 0,1-1 0 16,8-3 62-16,0-3 10 0,4-5 1 0,5 1 1 16,3-1-34-16,1-3-6 0,-4 3-2 0,3-3 0 15,1 4-118-15,0-4-24 0,-5-1-5 0,5 5-977 16</inkml:trace>
        </inkml:traceGroup>
        <inkml:traceGroup>
          <inkml:annotationXML>
            <emma:emma xmlns:emma="http://www.w3.org/2003/04/emma" version="1.0">
              <emma:interpretation id="{723693D3-FC6B-4A03-B572-345C8B7D1499}" emma:medium="tactile" emma:mode="ink">
                <msink:context xmlns:msink="http://schemas.microsoft.com/ink/2010/main" type="inkWord" rotatedBoundingBox="11169,2458 12769,2279 12974,4110 11375,429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216.8305">7415 1538 633 0,'0'-37'28'0,"8"18"6"0,-8 0-34 0,4 1 0 16,-4-1 0-16,9 0 0 15,-9 12 272-15,0-1 47 0,0 8 9 0,0 0 3 0,0 0-194 0,-4 15-38 16,-5 4-8-16,1 11-2 0,4 4-46 0,-5 10-10 15,1 5-1-15,-5-4-1 0,9 11-11 0,4-11-1 16,0 11-1-16,4-7 0 0,9-4-18 0,-5-1 10 16,9-2-10-16,0-9 8 0,4-3-8 0,0-7 0 15,4-5 9-15,0-6-9 0,-4-9 12 0,5-6-1 16,3 3-1-16,1-19 0 0,-1 0 3 0,1-3 1 16,-1-8 0-16,0 0 0 0,5-4-1 0,-9 1 0 15,5-5 0-15,-5 4 0 0,5-14-2 0,-1 3-1 16,-4 0 0-16,5 0 0 0,-5 4-10 0,4-4 0 15,5 0 0-15,-4 4 0 0,-1 4 0 0,1 3 0 16,-1 8 0-16,-4 0 0 0,-4 14-8 0,0 9-4 16,-4 3-1-16,4 11 0 0,-4 19 13 0,0 7 0 0,-5 4-10 0,1 12 10 15,-4 10 16-15,-1 1 8 0,-12 11 2 0,0 11 0 16,-1 7 10-16,-3 5 1 0,-9-9 1 0,4-3 0 16,-3 0-18-16,-5-3-4 0,0-1-1 0,-1-7 0 0,1-4-2 0,-4 0 0 15,-4-11 0-15,-1-4 0 0,-3 0-1 0,-1-8 0 16,-4-3 0-16,4-3 0 0,5-5-1 0,-5-3-1 15,-4-4 0-15,5-4 0 16,3-8-10-16,1-3 8 0,-1-7-8 0,5-4 8 0,4-1-8 0,0-3 0 16,0-7 0-16,4-4 0 15,4-4 0-15,1-8 0 0,8-7 0 0,-1 0 0 16,10-3-25-16,3-5-1 0,13 1 0 0,9-12 0 16,7-3-26-16,6 0-4 0,7-5-2 0,5 9-732 0,-1 3-146 0</inkml:trace>
          <inkml:trace contextRef="#ctx0" brushRef="#br0" timeOffset="5633.2363">8652 2608 2250 0,'0'0'49'0,"9"11"11"0,-1 4 1 0,5 4 3 0,3 7-52 0,-3 4-12 0,-5 4 0 0,5-5 0 15,-4 5 62-15,-5 0 10 0,0-1 1 0,0 5 1 16,0-16-14-16,-4 4-4 16,-4 1 0-16,4-5 0 0,-4 1-35 0,-4-1-7 15,3-7-2-15,1 0 0 0,0-8 0 0,0 5 0 0,4-12 0 0,0 0 0 16,0 0-3-16,0 0-1 0,0 0 0 0,0-12 0 16,0 5-8-16,4-8 0 15,9-4 0-15,-1-11 0 0,5-3 0 0,4-1 0 0,0-3 0 16,0-1 0-16,9-3 0 0,-5 4 0 0,0-1 0 0,0 5 0 15,-4 6 0-15,-4 5 0 0,4 7 0 0,-8 4 0 16,-5 3 14-16,5 8-2 0,0 8-1 0,-1-5 0 16,-8 9 5-16,5 3 2 0,3 3 0 0,-7 5 0 15,-1-4-18-15,0 10 0 0,0-10 0 0,0 7 0 16,5 0-13-16,-5-3-3 0,-4-1-1 0,4 1 0 16,1-1-159-16,-5 1-32 0,0-1-7 0,0-11-1 0</inkml:trace>
        </inkml:traceGroup>
        <inkml:traceGroup>
          <inkml:annotationXML>
            <emma:emma xmlns:emma="http://www.w3.org/2003/04/emma" version="1.0">
              <emma:interpretation id="{32B1E3DE-1178-49DE-B336-36A5D601261A}" emma:medium="tactile" emma:mode="ink">
                <msink:context xmlns:msink="http://schemas.microsoft.com/ink/2010/main" type="inkWord" rotatedBoundingBox="13954,2837 14668,2757 14785,3798 14071,387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852.6501">10159 2148 2188 0,'0'0'195'0,"4"-4"-156"0,9 0-31 0,4 1-8 16,4 3-16-16,0-4-4 16,4 4 0-16,4-4-1 0,5-3 41 0,4 3 9 0,-4 4 2 0,8-11 0 15,0 11-10-15,4-4-1 0,-4 0-1 0,0 4 0 16,0-7-11-16,-4 3-8 0,-4 4 12 0,-5 0-12 16,1-4 0-16,-9 1 0 0,0 3 0 0,-4 0 0 15,-5 0-118-15,1 0-18 0,-5 3-3 0</inkml:trace>
          <inkml:trace contextRef="#ctx0" brushRef="#br0" timeOffset="6056.7668">10824 1703 2055 0,'0'0'45'0,"-4"3"10"0,-1 9 1 0,1 6 2 0,0 9-46 0,0 6-12 0,-5 16 0 0,-3 7 0 31,-1 4 72-31,-4-4 13 0,-4 8 3 0,4-1 0 0,-4 4-26 0,0-3-5 16,0 0-1-16,0-5 0 0,4 5-44 16,-4-8-12-16,9 0 0 0,-5-3 0 15,4-5-111-15,1-3-24 0,7-4-5 0,-3-11 0 0</inkml:trace>
        </inkml:traceGroup>
        <inkml:traceGroup>
          <inkml:annotationXML>
            <emma:emma xmlns:emma="http://www.w3.org/2003/04/emma" version="1.0">
              <emma:interpretation id="{5AA9CDC4-71F5-4513-8426-602E5E912E99}" emma:medium="tactile" emma:mode="ink">
                <msink:context xmlns:msink="http://schemas.microsoft.com/ink/2010/main" type="inkWord" rotatedBoundingBox="16159,1123 19035,801 19260,2813 16385,313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010.2389">14549 992 1681 0,'0'0'74'0,"0"0"16"0,8 0-72 0,5-11-18 16,-1 7 0-16,9 0 0 0,0-3 29 0,5-1 3 16,3-3 0-16,13 0 0 0,-4 0 0 0,4-4 0 0,0-4 0 0,4 0 0 15,1 1 9-15,-5-1 3 0,-4 0 0 0,-5-3 0 0,-3 3-20 16,-1 1-3-16,-8-1-1 0,-4 0 0 15,-4-3 16-15,-1 3 4 0,-3-3 0 0,-1-1 0 16,-4 4-20-16,-4-11-3 0,9 8-1 0,-5 0 0 16,-4-8-7-16,0 7-1 0,4-3-8 0,1 4 12 15,-1-8-12-15,-4 0 0 0,0 7 0 0,4-7 0 16,4 4 0-16,-3 0 0 0,-5-4 0 0,0 8 0 16,4-1 0-16,0 5-8 0,-4-1 8 0,0 4-13 15,-4 0 27-15,0 7 6 0,4 1 0 0,0 7 1 0,-9-4-21 0,1 15 0 16,-1-3 0-16,-3 11 0 15,-5 3-14-15,0 12-7 0,0-1-2 0,0 12 0 16,1 8 23-16,-1-5 0 0,-4 8 0 0,0 12 0 16,16-1 29-16,-7 4 7 0,-5 4 2 0,0 3 0 0,9-3-3 0,3 4-1 15,5-12 0-15,-4 4 0 0,0-4 4 0,8 4 1 16,5-7 0-16,-5 0 0 0,-8-4-28 0,4-4-11 16,4-4 8-16,4-3-8 0,-8-8 9 0,-4-4-9 15,4-7 10-15,0 0-10 16,4-8-91-16,-12-3-24 0,-17 0-5 0,4-4-628 15,4 0-127-15</inkml:trace>
          <inkml:trace contextRef="#ctx0" brushRef="#br0" timeOffset="7288.8842">12503 1340 1152 0,'-21'0'51'0,"17"-4"10"0,-5 4-49 0,9 0-12 16,-4 4 0-16,4-4 0 0,0 0 93 0,0 0 16 16,0 0 3-16,17 4 1 0,0-1-37 0,8-3-8 15,0-3-2-15,9-5 0 0,0 1-2 0,4-12 0 16,4-3 0-16,4-5 0 0,5 1-8 0,3-7-3 16,1-1 0-16,4-3 0 0,0 3-9 0,-4 0-3 15,-5 1 0-15,-4-5 0 0,-4 4-32 0,-4-3-9 16,-4-4 0-16,0 0 0 0,-5-4 15 0,-4 4-2 0,1-4 0 0,-1 0 0 15,-8 0-13-15,-5-4 8 0,5 5-8 0,0-1 0 16,-4-4 0-16,-5 4-8 16,-4 0-1-16,0 4 0 0,5-11-3 0,-9 11-1 15,-4 0 0-15,-1 3 0 0,1 8 13 0,0 4-11 16,-4 4 11-16,-5-1-10 0,9 4 10 0,-9 5 0 16,5 6-9-16,-1-7 9 0,-3 8 0 0,3 3 0 0,-3-7 0 0,3 11 0 15,-3 0 0-15,3 0 0 0,-3 3 0 0,3-3 0 16,-4 8 0-16,1 3 0 0,3 4-14 0,1 4 5 15,-5-1 9-15,5 12 0 0,0 4 0 0,-5 7 0 16,0 4 0-16,1 7 0 0,-1 5 0 0,0 6 0 16,-3 1 8-16,-1 7 3 0,0 7 1 0,-8 5 0 15,4-1 22-15,-5 4 5 0,5-4 1 0,-4 8 0 16,-4-4-18-16,-1 4-3 0,1 3-1 0,3-3 0 16,1-4-4-16,4-11-1 0,0 0 0 0,4-4 0 0,0-12 16 0,5 1 3 15,-5-4 1-15,4-3 0 16,5-12-33-16,0-4 0 0,-1-10 0 0,1-5 0 0,-1-3 0 15,5-4 0-15,0-4 0 0,0-4 0 0,-1-3 13 0,5-4-4 16,0 0-1-16,0 0 0 0,-4-15-8 0,8-4 8 16,-4-7-8-16,9-4 8 0,-1-7-8 0,9 0 0 15,4-1 0-15,4-7 0 0,9 0-14 0,4 4-5 16,-4 0-1-16,8 7 0 0,0 4 20 0,-4 8 9 16,0 7-1-16,-9 4 0 15,0 11-32-15,-3 4-6 0,-9 3-2 0,4 4 0 0,-9 4 32 0,5 4 0 16,-4 0 0-16,-1-1 0 0,-3 9 0 0,8-1 0 15,-5 0 0-15,1 0 0 0,-1 0 0 0,5 0 0 16,-4 1 0-16,4-9 0 16,0-3-179-16,4 0-29 0</inkml:trace>
          <inkml:trace contextRef="#ctx0" brushRef="#br0" timeOffset="8170.6609">14523 1482 2026 0,'0'0'44'0,"9"-4"10"0,3-3 2 0,9 3 1 0,0-7-45 0,9 3-12 16,-1-3 0-16,5 0 0 0,0 0 44 0,4 3 6 0,8-10 2 0,4 6 0 15,-12-3-32-15,4 4-5 0,-4 0-2 0,13 0 0 32,-5 3-46-32,0 1-10 0,-8-1-1 0,4-7-599 0,5 0-119 0</inkml:trace>
        </inkml:traceGroup>
        <inkml:traceGroup>
          <inkml:annotationXML>
            <emma:emma xmlns:emma="http://www.w3.org/2003/04/emma" version="1.0">
              <emma:interpretation id="{BF3F2C0A-38B1-41E4-9C19-798CD44F6F14}" emma:medium="tactile" emma:mode="ink">
                <msink:context xmlns:msink="http://schemas.microsoft.com/ink/2010/main" type="inkWord" rotatedBoundingBox="20112,1211 23409,841 23647,2965 20350,3335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406.9063">16729 106 1969 0,'0'0'87'0,"0"0"18"0,0 0-84 0,-9 3-21 16,1 12 0-16,-5-3 0 0,5 14 43 0,-9-7 4 0,0 10 1 0,-4 9 0 0,0-4 19 0,-4 10 4 31,0-2 1-31,3 10 0 0,1-3-13 0,0 7-3 16,0 0 0-16,9 7 0 0,3 1-3 0,1-1-1 16,-5 1 0-16,5 3 0 0,4-7-39 0,-1 8-13 15,1-5 8-15,4 1-8 0,-8-1 0 0,8 5 0 16,8-12 0-16,-4 7 0 0,-4-18 0 0,5 0-19 15,3-8 3-15,0-3 0 16,-3-4-183-16,-1-8-36 0,4 5-7 0,1-20-2 0</inkml:trace>
          <inkml:trace contextRef="#ctx0" brushRef="#br0" timeOffset="8677.8209">17040 1134 1324 0,'17'-11'118'0,"0"-8"-94"16,4-3-24-16,0-4 0 0,0 3 109 0,4-7 18 15,-4 0 3-15,9-3 1 0,-5-5-3 0,0 1 0 32,0-4 0-32,5 0 0 0,-1 3-51 0,5 1-10 0,-5 7-3 0,1 4 0 15,4 7-35-15,-9 8-7 0,-4 11-2 0,0 0 0 16,-4 11 4-16,4 0 1 0,-4 15 0 0,0 12 0 16,-5 7-25-16,1 0 0 0,-5 11 0 0,1 0 0 15,-9 0 0-15,0 8 0 0,0-12 0 0,4 4 0 0,-4 0 36 0,0 0 3 16,0-11 0-16,4 4 0 15,-4-4-39-15,4-8 0 0,0-11-12 0,5 4 4 16,-1-4-40-16,5-7-7 0,4-8-1 0,-5 0-1 16,5-3-149-16,0-8-30 0,17-4-5 0,-13-3-2 0</inkml:trace>
          <inkml:trace contextRef="#ctx0" brushRef="#br0" timeOffset="8877.5951">18425 420 1555 0,'-13'-11'138'0,"5"3"-110"16,-1-3-28-16,9 11 0 0,0 0 142 0,-8 4 23 16,-9 3 5-16,4 12 1 0,-8 0-82 0,0 7-16 15,0 4-3-15,-8 3-1 0,-1 5-22 0,-3 10-5 16,-1 1-1-16,-4 7 0 0,0 0 7 0,0-3 2 0,5-1 0 0,-5 8 0 16,0-8-37-16,4 0-13 15,1-3 9-15,-5 7-9 0,0-15 0 0,0 4-14 16,-4-4 2-16,0 1 0 15,4-5-127-15,0 0-25 0,0-3-4 0</inkml:trace>
          <inkml:trace contextRef="#ctx0" brushRef="#br0" timeOffset="9398.1469">18332 1359 1440 0,'34'-27'128'0,"-26"20"-103"16,5-4-25-16,0 7 0 0,-1 0 38 0,5-7 2 16,0 7 1-16,-5 1 0 0,1 3 49 0,0 3 10 0,-1 1 1 0,1 7 1 0,-9-3-30 0,5 7-7 31,-1 7-1-31,-4 4 0 0,0 4-12 0,1 8-2 16,-5-8-1-16,-5 3 0 0,5 5 15 0,0-1 2 15,-4-11 1-15,0 4 0 0,0-4-28 0,4 1-6 16,-9-9-1-16,9-3 0 0,-4-4-16 0,4-11-3 0,0 0-1 0,0 0 0 15,0 0 0-15,0 0 0 0,0 0 0 0,0 0 0 16,9-7-3-16,3-4-1 0,1-4 0 0,4-4 0 16,4 0-8-16,0-7 0 0,0-4 0 0,4 4 0 15,0-11 0-15,1 7 0 0,3 0 0 0,0 7 0 0,1 5 0 0,-1-1 0 16,-3 8 0-16,-1 7 0 16,0 0 0-16,-8 12 0 0,0 3 0 0,-5 0 0 15,1 4 0-15,-9 8-11 0,1-1 11 0,-5 8-8 0,-5-4 8 0,-3 4 0 0,-5-4 0 0,1 12-8 31,-1-1-64-31,-4-7-13 0,-8 0-3 0,4 4-690 16,-4-5-138-16</inkml:trace>
          <inkml:trace contextRef="#ctx0" brushRef="#br0" timeOffset="9777.4437">19536 1175 2059 0,'21'-18'91'0,"-13"10"19"0,9-3-88 0,0 7-22 0,4 8 0 0,4 7 0 15,1 0 33-15,-5 8 3 0,-5 11 0 0,1 11 0 16,-4-3 22-16,-5 6 5 0,-8 5 1 0,0 0 0 16,-4-4-11-16,-4-4-1 0,-5 7-1 0,0-21 0 15,-3 6-1-15,-1-3 0 0,-8 0 0 0,3 4 0 16,-7-8-38-16,0 4-12 0,-9 0 0 0,-9 7 0 15,5-3-86-15,0-1-24 0,4 1-5 0,0-11-1009 16</inkml:trace>
        </inkml:traceGroup>
        <inkml:traceGroup>
          <inkml:annotationXML>
            <emma:emma xmlns:emma="http://www.w3.org/2003/04/emma" version="1.0">
              <emma:interpretation id="{E6ECF5C4-A7F3-4E5B-A65B-CA720F7CCACB}" emma:medium="tactile" emma:mode="ink">
                <msink:context xmlns:msink="http://schemas.microsoft.com/ink/2010/main" type="inkWord" rotatedBoundingBox="24550,1374 27037,1095 27257,3051 24769,3330"/>
              </emma:interpretation>
              <emma:one-of disjunction-type="recognition" id="oneOf6">
                <emma:interpretation id="interp6" emma:lang="" emma:confidence="0">
                  <emma:literal>n)</emma:literal>
                </emma:interpretation>
                <emma:interpretation id="interp7" emma:lang="" emma:confidence="0">
                  <emma:literal>h ,</emma:literal>
                </emma:interpretation>
                <emma:interpretation id="interp8" emma:lang="" emma:confidence="0">
                  <emma:literal>h )</emma:literal>
                </emma:interpretation>
                <emma:interpretation id="interp9" emma:lang="" emma:confidence="0">
                  <emma:literal>h)</emma:literal>
                </emma:interpretation>
                <emma:interpretation id="interp10" emma:lang="" emma:confidence="0">
                  <emma:literal>h .</emma:literal>
                </emma:interpretation>
              </emma:one-of>
            </emma:emma>
          </inkml:annotationXML>
          <inkml:trace contextRef="#ctx0" brushRef="#br0" timeOffset="10695.5613">21981 1299 1861 0,'25'11'82'0,"-20"0"18"0,3 4-80 0,0 8-20 0,1 7 0 0,-1 7 0 16,5-3 76-16,-9 7 12 0,-4 4 3 0,0-8 0 15,0 4-22-15,-4 0-4 0,0 0-1 0,-9-3 0 16,5-8 0-16,-1 0 0 0,1-4 0 0,-1 0 0 16,1-7-51-16,0-4-13 0,3-8 0 0,5-7 0 0,-8 11 0 0,8-11 0 15,0 0 0-15,0 0 0 0,0 0 0 0,13-7 0 16,3-4 0-16,5-8 0 16,5-3 54-16,3-5 8 0,5-2 2 0,0-1 0 15,-5-4-64-15,0 8-15 0,5 0-1 0,0 3-1 16,-5 4 27-16,-8 8 6 0,0 0 0 0,-4 4 1 0,0 3-17 0,-4 4 0 15,-13 0 0-15,12 7 0 0,-3 1 0 0,-1 3 0 16,-4 8 0-16,0-8 0 0,-4 8 0 0,0-1 0 16,-4 5 0-16,0-1 0 15,-9-3-48-15,5 0-12 0,-5-1-4 0,5 1 0 16,-5 0-102-16,5-4-21 0,4-8-4 0,0 1-794 0</inkml:trace>
          <inkml:trace contextRef="#ctx0" brushRef="#br0" timeOffset="10956.9011">23109 442 1382 0,'9'-3'123'0,"-1"3"-99"0,5 0-24 0,-1 0 0 16,1 18 133-16,4 1 22 0,-1 7 4 0,1 12 1 15,4 10-25-15,-4 5-5 0,0 6-1 0,-4 5 0 0,-9 7-53 0,4-11-10 0,-4 3-2 0,-4 9-1 31,0-16 21-31,0 7 5 0,-4 5 1 0,-4 3 0 16,-5-8-43-16,1 1-9 0,-1-4-2 0,-8 3 0 16,-4-7-27-16,-1 4-9 0,-3-4 0 0,-9 0 0 0,-4 0 12 0,-8-3-4 15,-9 3 0-15,-13-4-8 16,-4-3-169-16,1-8-41 16</inkml:trace>
          <inkml:trace contextRef="#ctx0" brushRef="#br0" timeOffset="10345.4403">20748 375 1785 0,'13'-11'159'0,"3"-4"-127"0,6 4-32 0,-10-4 0 16,1 11 35-16,-1-7 1 16,5 7 0-16,-8 8 0 0,-1 7 28 0,0-4 7 15,-8 16 1-15,0 3 0 0,5 8-28 0,-5 3-6 16,-9 12-1-16,1-1 0 0,-1 5-5 0,1 3 0 0,0-4-1 0,-5 8 0 15,5-8 13-15,-1-7 2 16,5-4 1-16,0 1 0 0,-5-9-31 0,9 1-7 0,0-8-1 0,5-7 0 0,-5-4 0 0,0-4 0 16,4 0 0-16,4-7 0 0,5 0-8 0,-1-4 0 15,-3-8 0-15,12-3 0 16,4 0 56-16,-4-8 7 0,-4 4 1 0,0-7 0 16,8-1-64-16,0-11-24 0,-4 1 0 0,5-1 1 15,-1-3 12-15,9-12 3 0,-1 4 0 0,1 4 0 16,4 0-7-16,0 4-1 0,4 3 0 0,0 4 0 15,-9 4 0-15,-3 3-1 0,4 5 0 0,-5 3 0 16,-4 3 17-16,-8 9 0 0,-4 3 0 0,-1 0 0 16,1 7 0-16,0 8-8 0,-5 0 8 0,0 8 0 15,-8 3 0-15,0 4 0 0,5 7 0 0,-5 8 0 0,4 4 0 0,0-1 0 16,0 5 0-16,-4 3 0 0,-4-8 0 0,0 12 0 16,0-8 0-16,-1 5 0 0,1 2 47 0,-4 1 6 15,-5 8 2-15,-8-5 0 0,0 5-16 0,-13-5-3 16,-3 1-1-16,-1-4 0 0,-4-1-15 0,0-10-2 15,-1 3-1-15,1 4 0 0,5-11-9 0,3 0-8 0,4-7 12 0,1-5-12 16,-1-7 0-16,9-7 0 16,5 0 0-16,3-8 0 0,0 0 0 0,5-11-12 15,8 0 3-15,-4-7 1 16,-1-4 8-16,5-8-8 0,-4 0 8 0,4-7-8 16,4 0-84-16,1-12-16 0,3 1-3 0,5-15-712 15,4 3-142-15</inkml:trace>
        </inkml:traceGroup>
      </inkml:traceGroup>
      <inkml:traceGroup>
        <inkml:annotationXML>
          <emma:emma xmlns:emma="http://www.w3.org/2003/04/emma" version="1.0">
            <emma:interpretation id="{64C316C2-37FC-4D4F-8285-B05B64BCCB79}" emma:medium="tactile" emma:mode="ink">
              <msink:context xmlns:msink="http://schemas.microsoft.com/ink/2010/main" type="line" rotatedBoundingBox="8882,5550 21646,4422 21757,5682 8993,6809"/>
            </emma:interpretation>
          </emma:emma>
        </inkml:annotationXML>
        <inkml:traceGroup>
          <inkml:annotationXML>
            <emma:emma xmlns:emma="http://www.w3.org/2003/04/emma" version="1.0">
              <emma:interpretation id="{0E055620-9BF1-4D00-AED8-9635D297D4E5}" emma:medium="tactile" emma:mode="ink">
                <msink:context xmlns:msink="http://schemas.microsoft.com/ink/2010/main" type="inkWord" rotatedBoundingBox="8909,5848 9784,5771 9856,6592 8981,666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2213.2728">5108 5185 1764 0,'-4'-30'78'0,"4"19"16"0,0-4-75 0,9 0-19 16,-5 0 0-16,4 0 0 0,9 0 26 0,-4 0 2 16,4-4 0-16,-1 1 0 0,10-5-14 0,-5 1-2 15,-9 3-1-15,5 4 0 0,4 0 1 0,-4 4 0 16,4 7 0-16,0 8 0 0,-4 7-12 0,0 8 0 16,-5 3 0-16,1 8 8 0,-5 7 28 0,1 5 4 0,-5 2 2 0,-4 5 0 15,0 3 14-15,-4-3 2 16,0-4 1-16,-1 0 0 0,1-4-10 0,0 0-1 0,0-7-1 0,0-8 0 15,4 0-38-15,0-3-9 0,0-1 0 0,0-11 0 16,4 0 8-16,-4-11 0 0,0 0 0 0,0 0 0 0,0 0-8 0,0 0 0 16,0 0 0-16,8-11 0 15,1 0 0-15,3-4 8 0,-3-4-8 0,8-7 8 16,-5-4-8-16,5-3 0 0,0-9 0 0,0-6 0 16,4-8 0-16,0-4-9 0,0-4 9 0,4 1-13 15,4-5 13-15,1 5 0 0,4 7 0 0,-1 3 0 16,1 5 0-16,-5 10 0 0,1 8-12 0,-5 8 3 15,0 11 9-15,-8 7 8 0,0 8-8 0,-4 11 11 0,4 0 1 16,-5 11 0-16,-8 8 0 0,1 3 0 0,-1 8 27 0,-4 0 5 16,0 3 2-16,-4-3 0 0,4 4-30 0,-5-4-7 15,1 3-1-15,4-3 0 0,4-4-8 0,1-3 0 16,-1-1 0-16,-4-7 0 16,0 4-163-16,0-4-28 0,4-4-5 0</inkml:trace>
        </inkml:traceGroup>
        <inkml:traceGroup>
          <inkml:annotationXML>
            <emma:emma xmlns:emma="http://www.w3.org/2003/04/emma" version="1.0">
              <emma:interpretation id="{4AA9E569-3AD5-46B6-B2D2-6B71535CD589}" emma:medium="tactile" emma:mode="ink">
                <msink:context xmlns:msink="http://schemas.microsoft.com/ink/2010/main" type="inkWord" rotatedBoundingBox="10656,5883 11364,5821 11400,6228 10692,6291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2410.9454">6821 4844 2246 0,'0'0'100'0,"0"0"20"0,0 0-96 0,21-3-24 0,5 3 0 0,3 0 0 15,9 3 19-15,8-3-1 0,1-7 0 0,7 3 0 0,1-3 2 0,4 3 1 16,0-7 0-16,0 3 0 0,-5 1-29 0,-7-1-7 15,-5-3-1-15,-4 4-681 16,-5 3-137-16</inkml:trace>
          <inkml:trace contextRef="#ctx0" brushRef="#br0" timeOffset="12577.5709">7082 5215 230 0,'0'0'10'0,"0"0"2"0,0 0-12 0,0 0 0 0,0 0 0 0,0 0 0 16,13 0 459-16,0-4 89 16,3-3 17-16,10 3 4 0,-1 0-420 0,0-3-84 15,0 3-17-15,5-4-3 16,8 1-60-16,-5-1-12 0,9-7-2 0,1 8-1 16,-1-4-137-16,0-4-27 0,0 0-6 0</inkml:trace>
        </inkml:traceGroup>
        <inkml:traceGroup>
          <inkml:annotationXML>
            <emma:emma xmlns:emma="http://www.w3.org/2003/04/emma" version="1.0">
              <emma:interpretation id="{3D919620-FE75-4D01-87F2-33D461D00DB0}" emma:medium="tactile" emma:mode="ink">
                <msink:context xmlns:msink="http://schemas.microsoft.com/ink/2010/main" type="inkWord" rotatedBoundingBox="12144,5261 13962,5101 14073,6361 12255,652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3283.1184">10028 4055 2602 0,'0'0'57'0,"9"8"12"0,3 3 3 0,1 4 1 0,0 0-58 0,-1 7-15 0,5 5 0 0,-8-1 0 15,3 7 54-15,-3 5 8 0,-1-1 2 0,0 4 0 0,-8 4-26 0,5 4-5 16,-1-1-1-16,-4 1 0 15,0 0-20-15,0-1-4 0,-4 1 0 0,4 0-8 16,-5-5-86-16,-3-2-24 0,4 2-5 16,-5-6-1090-16</inkml:trace>
          <inkml:trace contextRef="#ctx0" brushRef="#br0" timeOffset="12896.6317">8509 4549 1324 0,'13'-15'59'0,"-5"11"12"0,5-3-57 0,-1 7-14 16,-12 0 0-16,0 0 0 0,9 7 180 0,-5 5 32 15,-4 2 8-15,-4 9 0 0,4 3-96 0,-9 0-19 16,-3 4-4-16,-5 4-1 0,-8 0-57 0,4-1-12 0,0-3-3 0,-1 4 0 16,1 3-12-16,9-3-2 0,-1 3-1 0,5-7 0 15,4 0-13-15,4-4 0 0,4-3 0 0,0-1 0 16,4-11 0-16,5 1 0 0,4-5 0 0,4-3 0 15,4-4 0-15,0-4-13 0,-8 0 4 0,13-7 1 16,-1 0 33-16,5-4 7 0,0 0 2 0,-5-7 0 16,0-5-34-16,-3 1 0 0,-5 0 0 0,0-4 0 15,-4 4 0-15,-5-4 0 0,1 4 0 0,-5-4 0 16,-8 4 13-16,0-1-4 0,0 1-1 0,-8 4 0 16,-1 3 13-16,-7 0 3 0,-5 1 0 0,0 3 0 0,-9 0 6 0,5 0 2 15,-5 7 0-15,1-3 0 16,8 7-120-16,-4 4-24 0,-1 0-5 0,1 4-1075 0</inkml:trace>
          <inkml:trace contextRef="#ctx0" brushRef="#br0" timeOffset="13096.0806">9321 4579 2487 0,'38'0'110'0,"-21"7"23"0,4 1-106 0,4 11-27 0,1-1 0 0,-1 5 0 15,0 3 39-15,-8 8 2 16,0-5 1-16,-5 9 0 0,-7 7 6 0,-5 0 0 16,-5 3 1-16,-7 1 0 0,-5 3-35 0,0-3-14 15,-8-1 11-15,-5 1-11 0,1-4 9 0,-1-8-9 16,-3-3 8-16,-1-4-8 16,5 0-126-16,-5-8-30 0,5-3-7 0,-1-4-938 0</inkml:trace>
        </inkml:traceGroup>
        <inkml:traceGroup>
          <inkml:annotationXML>
            <emma:emma xmlns:emma="http://www.w3.org/2003/04/emma" version="1.0">
              <emma:interpretation id="{8554E42B-B0A1-4DBB-8974-4D90941D4584}" emma:medium="tactile" emma:mode="ink">
                <msink:context xmlns:msink="http://schemas.microsoft.com/ink/2010/main" type="inkWord" rotatedBoundingBox="14757,5626 16019,5514 16066,6042 14803,615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3638.3349">11931 4549 2286 0,'17'-30'50'0,"-5"19"10"0,5-4 3 0,8 7 1 0,5 1-51 0,3 3-13 0,5-3 0 0,0 7-675 15,4-4-137-15</inkml:trace>
          <inkml:trace contextRef="#ctx0" brushRef="#br0" timeOffset="13485.4675">11127 4732 2728 0,'0'0'60'0,"0"0"13"0,0 0 3 0,0 0 0 0,12 11-61 0,-3 1-15 0,-5 3 0 0,-4 3 0 16,0-3 26-16,-4 8 2 0,-5-1 1 0,1 4 0 16,-9 4-18-16,0 4-11 0,-4-4 12 0,-4 4-12 31,-4-1-101-31,3-3-27 0,-3 4-6 0</inkml:trace>
        </inkml:traceGroup>
        <inkml:traceGroup>
          <inkml:annotationXML>
            <emma:emma xmlns:emma="http://www.w3.org/2003/04/emma" version="1.0">
              <emma:interpretation id="{2C64EE08-8C78-4832-B5E8-BC80C1487395}" emma:medium="tactile" emma:mode="ink">
                <msink:context xmlns:msink="http://schemas.microsoft.com/ink/2010/main" type="inkWord" rotatedBoundingBox="17262,5481 17836,5430 17843,5501 17268,5552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3812.4845">13425 4426 1890 0,'46'0'84'0,"-21"3"16"0,9-3-80 0,4 4-20 15,0 0 0-15,0 0 0 0,4-1-17 0,4-3-8 0,-4 0-2 0,4 0 0 16,-3 4-30-16,-10-4-7 0,-3 0 0 0,-1 0-1 16,-8 0 28-16,-4 0 5 0,-4-4 2 0,-13 4-633 15</inkml:trace>
        </inkml:traceGroup>
        <inkml:traceGroup>
          <inkml:annotationXML>
            <emma:emma xmlns:emma="http://www.w3.org/2003/04/emma" version="1.0">
              <emma:interpretation id="{B401E663-0026-46D1-B0D2-F01C7F6D3C1D}" emma:medium="tactile" emma:mode="ink">
                <msink:context xmlns:msink="http://schemas.microsoft.com/ink/2010/main" type="inkWord" rotatedBoundingBox="21597,5474 21638,5470 21649,5596 21609,5600"/>
              </emma:interpretation>
              <emma:one-of disjunction-type="recognition" id="oneOf12">
                <emma:interpretation id="interp16" emma:lang="" emma:confidence="1">
                  <emma:literal>,</emma:literal>
                </emma:interpretation>
                <emma:interpretation id="interp17" emma:lang="" emma:confidence="0">
                  <emma:literal>.</emma:literal>
                </emma:interpretation>
                <emma:interpretation id="interp18" emma:lang="" emma:confidence="0">
                  <emma:literal>)</emma:literal>
                </emma:interpretation>
                <emma:interpretation id="interp19" emma:lang="" emma:confidence="0">
                  <emma:literal>'</emma:literal>
                </emma:interpretation>
                <emma:interpretation id="interp20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21306.9891">17777 4418 1638 0,'0'0'36'0,"0"0"7"0,0 0 1 0,0 0 3 0,0 0-38 0,0 0-9 0,8 0 0 0,-8 0 0 16,8 0 88-16,-8 0 16 0,0 0 4 0,0 0 0 15,0 0-58-15,0 0-11 0,0 0-3 0,9 4 0 16,-9-4-28-16,0 0-8 0,0 11 0 0,0 4 0 16,-4 4-122-16,-1-4-26 0,-7 22-4 15,3-11-652-15</inkml:trace>
        </inkml:traceGroup>
        <inkml:traceGroup>
          <inkml:annotationXML>
            <emma:emma xmlns:emma="http://www.w3.org/2003/04/emma" version="1.0">
              <emma:interpretation id="{75DFD7A4-27D4-4E1B-9105-7F6A10F902EF}" emma:medium="tactile" emma:mode="ink">
                <msink:context xmlns:msink="http://schemas.microsoft.com/ink/2010/main" type="inkWord" rotatedBoundingBox="21588,4791 21678,4783 21685,4855 21595,4863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1106.5059">17756 3782 1497 0,'4'-7'32'0,"0"-1"8"0,0-3 0 0,0 4 4 0,1-1-36 0,-5 8-8 16,0 0 0-16,0 0 0 0,4-7 53 0,-4 7 9 16,0 0 2-16,0 0 0 0,0 0-16 0,0 0-2 15,0 0-1-15,0 0 0 0,0 0-21 0,0 0-4 16,0 0 0-16,0 0-1 0,0 0-19 0,0 0 0 16,12 3 0-16,1 1 0 15,-4 7-101-15,3 4-21 0,1 0-4 0,-5 4-1 0</inkml:trace>
        </inkml:traceGroup>
      </inkml:traceGroup>
      <inkml:traceGroup>
        <inkml:annotationXML>
          <emma:emma xmlns:emma="http://www.w3.org/2003/04/emma" version="1.0">
            <emma:interpretation id="{009B1DF2-FCD6-4E0E-9307-07BD380D8067}" emma:medium="tactile" emma:mode="ink">
              <msink:context xmlns:msink="http://schemas.microsoft.com/ink/2010/main" type="line" rotatedBoundingBox="5304,7815 10758,7427 10883,9183 5429,9571"/>
            </emma:interpretation>
          </emma:emma>
        </inkml:annotationXML>
        <inkml:traceGroup>
          <inkml:annotationXML>
            <emma:emma xmlns:emma="http://www.w3.org/2003/04/emma" version="1.0">
              <emma:interpretation id="{2BE22BD2-DA78-49E6-BA11-35304896C405}" emma:medium="tactile" emma:mode="ink">
                <msink:context xmlns:msink="http://schemas.microsoft.com/ink/2010/main" type="inkWord" rotatedBoundingBox="5312,7925 8418,7704 8535,9350 5429,9571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6855.4243">4174 7623 2041 0,'-4'-3'44'0,"0"-1"10"0,4 4 2 0,0 0 2 0,0 0-46 0,8 4-12 0,-8-4 0 0,17 3 0 16,0 1 48-16,4-4 8 15,0 0 2-15,4-4 0 0,5 1-38 0,-1 3-7 16,5-4-1-16,-1 0-1 16,9 4-30-16,-4-4-5 0,9-3-2 0,-10-4-966 0</inkml:trace>
          <inkml:trace contextRef="#ctx0" brushRef="#br0" timeOffset="16666.4724">3821 7406 2019 0,'0'0'89'0,"0"0"19"0,4-7-86 0,8 3-22 0,5 4 0 0,0-3 0 16,4-1 19-16,4 4-1 0,9-8 0 0,0 5 0 16,4-5 43-16,-1 4 9 0,1 1 2 0,4-5 0 15,-4 1-23-15,0 3-4 0,0-4-1 0,-4 1 0 16,-1 7-26-16,-3 0-6 0,3-4 0 0,-3 4-1 15,-1-4-11-15,1 1 0 0,-5 3 0 0,0 0 0 16,-4 0-12-16,5 0-5 0,-5 0-1 0,0 3-724 16,-4 1-145-16</inkml:trace>
          <inkml:trace contextRef="#ctx0" brushRef="#br0" timeOffset="15827.5387">1636 7047 1360 0,'-21'-26'60'0,"17"15"13"0,0-4-58 0,0 8-15 0,-1 3 0 0,1-7 0 15,0 3 69-15,0 4 11 0,-5 1 3 0,5 3 0 0,0 7-24 0,0 8-5 16,-5 0-1-16,5 11 0 16,-9 4-37-16,5 8-7 0,0 3-1 0,3 4-8 15,1-1 15-15,0 1-4 0,4 0-1 0,0 0 0 16,8-4-2-16,5-3-8 0,-5-5 12 0,1-3-4 15,8-7-8-15,-5-1 10 0,5-3-10 0,0-8 10 16,-4-3 7-16,3-5 2 0,-3 1 0 0,4-8 0 16,-5 4 2-16,5-3 1 0,0-12 0 0,0 0 0 0,4-12-2 0,0 1 0 15,0-7 0-15,4 3 0 0,1-8-7 0,-1-3-1 16,-4 0-1-16,8-4 0 16,-3 0-11-16,-1 0 0 0,0-7 9 0,0 7-9 0,-4 4 9 15,0 0-9-15,-4 0 12 0,4 3-12 0,5 8 8 16,-5 8-8-16,-9 3 0 0,5 4 0 0,-4 8 0 15,-5-1-16-15,5 12 4 0,-5 3 0 16,-4 8 12-16,5 4 0 0,-1 7-10 0,1 12 10 0,3 10 0 0,1 8 0 0,0 4 10 0,-1 4-10 16,1 3 29-16,-1 1-1 15,1-1 0-15,-5 11 0 0,-3-3-2 0,-1 0-1 16,0-4 0-16,-4 4 0 0,0-8 0 0,-8 0 0 16,3-7 0-16,-7 4 0 0,-5-8-7 0,0 0-2 15,-4-4 0-15,-4 5 0 0,0-9-7 0,-5-3-1 16,-4-4-8-16,5-3 12 0,12-5-4 0,-8-7-8 15,0-7 11-15,-1-4-11 0,5-7 12 0,0-5-4 16,-4-3 0-16,0-7-8 0,4-1 15 0,0-10-4 0,8-5-1 0,1-10 0 16,3-5-10-16,9-7 0 0,9 0 0 0,12-7 0 31,4-8-24-31,8 0-8 0,1 1 0 0,12-1-1 16,9 4-90-16,4 3-17 0,-4 1-4 0</inkml:trace>
          <inkml:trace contextRef="#ctx0" brushRef="#br0" timeOffset="16399.4657">2975 7881 1681 0,'-5'-3'36'0,"1"3"8"0,-4-4 2 0,-1 0 2 0,1 4-38 0,-1 0-10 0,-3 0 0 0,3 4 0 16,1 3 28-16,0 5 3 0,-5-1 1 0,5 4 0 15,-1 0-20-15,5 4-3 0,0 3-1 0,8 0 0 16,0 1-8-16,0-1 0 0,5 4 0 0,-5-3 0 15,9-4 0-15,-1-4 0 0,-3 0 0 0,-1-1 0 0,5 1 26 0,-9-7 3 0,-4-8 1 0,8 11 0 16,1-3 6-16,-9-8 2 16,0 0 0-16,0 0 0 0,0 0-14 0,8 0-4 15,1-8 0-15,-1 1 0 16,-4-8 10-16,5 0 2 0,-1-4 0 0,-4 0 0 16,5 1-16-16,-5-5-4 0,-4 1 0 0,0-1 0 15,0 5-4-15,0-1 0 0,-4 0-8 0,-1 8 12 0,-3 4-4 0,4-1 0 16,4 8-8-16,-4-4 12 0,-9 4-12 15,9 4-8-15,-9 4 8 0,5 3-13 16,-1 4-82-16,-3 7-16 0,-1 4-3 0</inkml:trace>
        </inkml:traceGroup>
        <inkml:traceGroup>
          <inkml:annotationXML>
            <emma:emma xmlns:emma="http://www.w3.org/2003/04/emma" version="1.0">
              <emma:interpretation id="{71BE7DDA-F0F7-4112-ADD7-906C8D1415FF}" emma:medium="tactile" emma:mode="ink">
                <msink:context xmlns:msink="http://schemas.microsoft.com/ink/2010/main" type="inkWord" rotatedBoundingBox="9292,7531 10758,7427 10883,9182 9417,9286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7600.5103">5832 7261 864 0,'0'0'76'0,"-8"0"-60"0,8 0-16 0,0 0 0 16,0 0 148-16,0 0 26 0,0 0 6 0,0 0 0 16,0 0-44-16,0 0-10 0,0 0-2 0,0 0 0 15,0 0-29-15,0 0-7 0,0 0 0 0,0 0-1 0,4-8-16 0,-4 8-3 16,0 0-1-16,0 0 0 0,0 0-23 0,4-4-5 16,-4 4-1-16,13-3 0 0,-5 3-10 0,-3 3-3 15,-1 9 0-15,0-1 0 0,4 4 1 16,-3 0 0-16,-5 7 0 0,4 4 0 0,0 1 8 0,-4 2 2 15,0 5 0-15,0 0 0 0,0-1 0 0,0 1 0 16,0 0 0-16,0 3 0 0,-4 1-12 0,0 3-3 16,4-4 0-16,-5 4 0 0,5 0-13 0,-8 1-8 15,4-5 10-15,4 4-10 0,-4-4 8 0,-5 1-8 16,5-1 0-16,-4-3 9 0,8-4-55 0,-5 0-11 16,5-8-3-16,-4 1 0 15,4-5-138-15,0-3-28 0</inkml:trace>
          <inkml:trace contextRef="#ctx0" brushRef="#br0" timeOffset="17316.8293">6371 6513 2232 0,'0'-19'99'0,"0"19"20"0,0 0-95 0,0 0-24 16,0 0 0-16,0 0 0 0,0 11 21 0,-4 8 0 15,0 3 0-15,-9 4 0 0,5 4 10 0,-9 0 1 0,0 8 1 0,0 3 0 16,-8 4-13-16,0 3-2 15,-5 1-1-15,1 0 0 0,-5-5-17 0,-4 1 0 0,0-4 0 0,5 1 0 16,-1-5 0-16,4-3 0 16,1-4 0-16,8-4 0 15,4-8-51-15,0 1-4 0,5-8-1 0,3 1 0 16,1-1-90-16,4-4-18 0,4-7-4 0</inkml:trace>
          <inkml:trace contextRef="#ctx0" brushRef="#br0" timeOffset="17096.621">5462 6531 2404 0,'-4'-26'107'0,"8"19"21"0,0-5-102 0,5 5-26 0,-5 3 0 0,8 4 0 16,-3 0 33-16,3 8 2 0,1-1 0 0,4 8 0 15,0 11 13-15,0 0 4 0,-1 1 0 0,1 3 0 16,0 3-11-16,4 1-1 0,-4 3-1 0,4 8 0 16,-4 0-16-16,0 0-3 0,-1 4-1 0,1-5 0 15,4 9-19-15,-8-5 8 0,0-3-8 0,-5 0 0 16,5 0-88-16,-5-8-24 0,-4-7-4 0,1 0-2 16,3-4-119-16,-4-7-24 0</inkml:trace>
          <inkml:trace contextRef="#ctx0" brushRef="#br0" timeOffset="17916.9242">6573 7485 2487 0,'0'0'110'0,"4"-11"23"0,0 7-106 0,5 4-27 0,-1 4 0 0,1-4 0 16,3 7 0-16,-3 1 0 0,-5 3 0 0,4 4 0 0,1 0 20 0,-1 4-2 15,-4-1 0-15,1 5 0 0,3-1-6 0,-4-3-2 16,5 0 0-16,-1-4 0 0,1-4-2 0,3 0 0 16,1-4 0-16,4 1 0 15,-1-4 0-15,1-8 0 0,4 0 0 0,0-3 0 16,0-1 10-16,0-3 2 0,0-4 0 0,1 0 0 16,-1-7-7-16,-5-1-1 0,1-3 0 0,-4 4 0 15,-1-5 7-15,-3 5 1 0,-5 0 0 0,-4 3 0 0,0 4 15 0,-4 0 3 16,0 4 1-16,-1 3 0 0,-3 1-23 15,-5 3-4-15,5 0 0 0,-5 4-1 0,-3 4-24 0,-5 3-5 16,-1-3-1-16,1 7 0 16,-4 4-169-16,-4 4-35 0,-43 11-6 0,17-11-2 0</inkml:trace>
        </inkml:traceGroup>
      </inkml:traceGroup>
    </inkml:traceGroup>
    <inkml:traceGroup>
      <inkml:annotationXML>
        <emma:emma xmlns:emma="http://www.w3.org/2003/04/emma" version="1.0">
          <emma:interpretation id="{5FBCF8C6-9E8A-40A1-9791-A6E7A51A3CDA}" emma:medium="tactile" emma:mode="ink">
            <msink:context xmlns:msink="http://schemas.microsoft.com/ink/2010/main" type="paragraph" rotatedBoundingBox="5523,10434 23700,8603 23927,10854 5750,126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E134DB-D2CC-4DC1-A0A8-E1251A98A1B6}" emma:medium="tactile" emma:mode="ink">
              <msink:context xmlns:msink="http://schemas.microsoft.com/ink/2010/main" type="inkBullet" rotatedBoundingBox="5543,10629 6602,10523 6787,12355 5727,12462"/>
            </emma:interpretation>
          </emma:emma>
        </inkml:annotationXML>
        <inkml:trace contextRef="#ctx0" brushRef="#br0" timeOffset="23153.0309">1838 9666 1782 0,'0'0'39'0,"0"0"8"0,-4 7 1 0,-4 4 3 0,-1 4-41 0,1 8-10 0,-5 7 0 0,5 3 0 16,4 5 14-16,-5-1 1 0,1 4 0 0,3 0 0 15,-3 0 1-15,8-7 1 0,0 0 0 0,4-4 0 16,0-4-8-16,1-4-1 0,3-3-8 0,1-8 12 0,-1-3 4 0,0-8 1 15,5 0 0-15,4-12 0 0,0-6 19 0,4-5 3 16,0-3 1-16,4-4 0 0,-4-3-6 0,4-5-1 16,9 1 0-16,-9-4 0 0,-8-1-24 0,4-2-9 15,0 2 0-15,4 1 9 0,5 4-9 0,-1 0 0 16,-8 3 0-16,9 0 0 0,-1 8 0 0,5 4 0 16,-9-1 0-16,9 12 0 0,0 3 0 0,-1 8 0 15,-3 4 0-15,3 11 0 0,-3 11 0 0,-1 4 0 16,1 15 0-16,-9 4 0 0,-4 11 12 0,-5 7 0 15,1 11 0-15,-5 8 0 0,-12 8 32 0,0 3 6 16,-5 0 2-16,-3 1 0 0,-1-5-32 0,-8-7-5 16,-4-4-2-16,0 5 0 0,-1-16 11 0,-3 0 1 15,-5-4 1-15,-4-3 0 0,0-8-1 0,-4-4 0 16,0-7 0-16,0-4 0 0,0 0-13 0,4-11-4 16,5-7 0-16,-5-1 0 0,4-11 5 0,5-7 1 0,3-4 0 0,1 0 0 15,8-11 5-15,0-4 1 0,5-8 0 0,-1-3 0 16,13-11-31-16,4-8-5 0,5-4-2 15,12-11 0 1,8-3-46-16,9-5-10 0,0 1-2 0,8 4-709 0,9-1-143 0</inkml:trace>
        <inkml:trace contextRef="#ctx0" brushRef="#br0" timeOffset="23353.7296">2865 10559 2286 0,'0'27'50'0,"0"-12"10"0,4-1 3 0,1 9 1 0,-1 7-51 0,0 4-13 0,4 7 0 0,-3 4 0 16,3-1 99-16,-4 1 17 15,-4 0 3-15,0 0 1 0,0-4-77 0,0 0-15 16,0-3-4-16,-4-1 0 0,0-3-12 0,4-4-4 16,0 0 0-16,-4-4 0 15,4 0-116-15,-5-7-23 0,1-1-5 0</inkml:trace>
      </inkml:traceGroup>
      <inkml:traceGroup>
        <inkml:annotationXML>
          <emma:emma xmlns:emma="http://www.w3.org/2003/04/emma" version="1.0">
            <emma:interpretation id="{408B69E5-9B45-4353-A8AE-B253BB63F165}" emma:medium="tactile" emma:mode="ink">
              <msink:context xmlns:msink="http://schemas.microsoft.com/ink/2010/main" type="line" rotatedBoundingBox="7481,10237 23700,8603 23927,10854 7708,12488"/>
            </emma:interpretation>
          </emma:emma>
        </inkml:annotationXML>
        <inkml:traceGroup>
          <inkml:annotationXML>
            <emma:emma xmlns:emma="http://www.w3.org/2003/04/emma" version="1.0">
              <emma:interpretation id="{21E70E3A-46CD-435C-9527-D4FEAB7AB8CB}" emma:medium="tactile" emma:mode="ink">
                <msink:context xmlns:msink="http://schemas.microsoft.com/ink/2010/main" type="inkWord" rotatedBoundingBox="7527,10694 10610,10383 10765,11916 7682,12226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24428.4811">5479 9496 2181 0,'0'0'48'0,"4"-11"9"0,-4 3 3 0,0-3 2 0,0 4-50 0,0 7-12 15,0 0 0-15,0 0 0 0,0 0 44 0,8 18 7 16,1 8 1-16,-5 12 0 0,9 11-34 0,-5 7-6 15,0 3-2-15,1 1 0 0,-1 4 8 0,1 0 2 16,-1-5 0-16,1-2 0 0,3-9-8 0,-3-3-2 16,3-4 0-16,-3-11 0 0,3-4-1 0,-3-7 0 0,-1-11 0 0,1-1 0 15,-1-7 27-15,5-7 6 0,-1-5 1 0,5-6 0 16,0-9-3-16,8-3 0 16,0-7 0-16,5-4 0 0,4 0-26 0,8-4-6 0,-5-8 0 0,10 5-8 15,-5 3 0-15,4 0-9 0,0 4-1 0,-3 7 0 16,-6 8 10-16,-3 4 11 15,-9 10-3-15,1 9 0 0,-1 3-8 0,-4 15 0 0,-4 3 0 0,-5 8-11 16,-3 12 11-16,-5 7 0 0,4 11 0 0,-8 8 0 16,-8 7 0-16,0 7 16 0,-1 4-4 0,-8-3-1 15,0 0 0-15,-4-5 0 0,-4-3 0 0,0-7 0 16,-5 3 2-16,-3-10 1 0,3-1 0 0,-3-4 0 16,-1-3-14-16,0-8 0 0,1-4 0 0,3-7 0 15,-3-4 0-15,3-7 14 0,5-4-4 0,0-8-1 16,-1 1 18-16,1-4 3 0,4-4 1 0,0-4 0 0,4-4-15 0,0-3-4 0,5-4 0 0,-1-3 0 15,9-9-12-15,4-3-16 16,4-3 3-16,9-8 1 16,3-4-90-16,14 0-18 0,-1-4-3 0,9 1-726 15,4 3-146-15</inkml:trace>
          <inkml:trace contextRef="#ctx0" brushRef="#br0" timeOffset="24738.4539">6586 10510 1681 0,'21'4'74'0,"-17"-1"16"0,4 1-72 0,1 4-18 0,3 3 0 0,-3 4 0 15,3 3 100-15,-7 9 16 16,-1-1 3-16,0 4 1 0,0 0-39 0,0-4-7 0,-4 0-2 0,0 4 0 16,5-4-21-16,-5-7-5 0,0 0-1 0,4-8 0 15,-4 4-21-15,0-8-4 0,4 1 0 0,-4-8-1 16,0 0-19-16,9 3 0 0,-1-6 0 0,9-5 0 15,-5-3 29-15,1-4 3 0,8-4 0 0,-4 1 0 16,0-5-20-16,0 1-3 0,-1-4-1 0,1 3 0 16,-4-3-8-16,-1 3 0 0,-3 5 0 0,-5 7 0 0,0-4 26 0,-4 3 0 15,0 1 0-15,-4 4 0 0,0-1 9 0,-5 1 1 16,-3 3 1-16,-1 4 0 16,1-4-26-16,-5 4-11 0,0 4 8 0,0 0-8 15,-4-1-101-15,-4 9-26 0,0-5-5 0,-1 4-1064 16</inkml:trace>
          <inkml:trace contextRef="#ctx0" brushRef="#br0" timeOffset="23777.4181">3816 10832 2246 0,'0'0'100'0,"0"0"20"0,0 0-96 0,0 3-24 15,-4 5 0-15,4-8 0 0,9 7 40 0,-1 1 4 0,9-5 1 0,0 1 0 16,8-4-6-16,4-4-2 0,5 4 0 0,8 0 0 31,4-3-145-31,1-1-28 0</inkml:trace>
          <inkml:trace contextRef="#ctx0" brushRef="#br0" timeOffset="23597.81">3816 10428 1843 0,'0'0'81'0,"0"0"18"0,0 0-79 0,17-4-20 0,4-4 0 0,9 8 0 15,12-3 166-15,0-1 30 0,4-4 5 0,0-3 2 0,5 0-157 0,-1 0-31 16,1-4-7-16,-5 3 0 16,1-2-8-16,-1 2 12 0,0 1-4 0,-8 0 0 15,0 3-8-15,0 1 0 0,-5 3 0 0,1 0 0 16,-9 4-28-16,1 0-3 0,-10 8-1 0,1-4 0 16,-4 7-112-16,-5 0-24 0,-3 0-4 15</inkml:trace>
        </inkml:traceGroup>
        <inkml:traceGroup>
          <inkml:annotationXML>
            <emma:emma xmlns:emma="http://www.w3.org/2003/04/emma" version="1.0">
              <emma:interpretation id="{4BF2E2A0-B3AC-483B-9095-54DFD4C3CE49}" emma:medium="tactile" emma:mode="ink">
                <msink:context xmlns:msink="http://schemas.microsoft.com/ink/2010/main" type="inkWord" rotatedBoundingBox="11687,10775 12488,10695 12572,11530 11771,11611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5137.7991">7882 10031 2156 0,'0'0'96'0,"0"0"19"0,0 0-92 0,0 0-23 0,0 0 0 0,0 0 0 15,4 4 32-15,0-1 3 0,1-3 0 0,7 4 0 16,5 0-6-16,4 0-1 0,9-4 0 0,-1 3 0 16,0 1 9-16,5-4 2 0,0-4 0 0,-5 1 0 15,5 3-14-15,0-4-2 0,-1 0-1 0,5-3 0 16,0-1 14-16,-4 1 4 0,-5-1 0 0,5-3 0 16,-1 4-32-16,-3-1-8 0,-9 4 0 0,4-3 0 15,5-1 0-15,-5 5-10 0,0-1 1 0,-4 0 0 16,-4 0-95-16,0 1-20 0,-4-1-3 0,-1 4-1 15,-12 0-76-15,9 0-16 0,-9 0-4 0,0 0 0 0</inkml:trace>
          <inkml:trace contextRef="#ctx0" brushRef="#br0" timeOffset="25454.6833">8446 9661 1825 0,'0'0'80'0,"0"0"18"0,0 0-78 0,0 0-20 0,0 0 0 0,0 0 0 16,-4 11 109-16,-1 4 19 0,-3 3 3 0,4 9 1 15,-9 10-45-15,5 4-9 0,-1 8-2 0,-3 3 0 16,-5 4-20-16,4 4-4 0,-4 0 0 0,5-4-1 16,-1 0-29-16,1-3-6 0,-1-8 0 0,0-1-1 31,5 1-33-31,4-11-6 0,-5 0-2 0,5-4 0 16,0-8-174-16,4-3-36 0</inkml:trace>
        </inkml:traceGroup>
        <inkml:traceGroup>
          <inkml:annotationXML>
            <emma:emma xmlns:emma="http://www.w3.org/2003/04/emma" version="1.0">
              <emma:interpretation id="{C41156D7-B70B-40F9-9834-85AD86696297}" emma:medium="tactile" emma:mode="ink">
                <msink:context xmlns:msink="http://schemas.microsoft.com/ink/2010/main" type="inkWord" rotatedBoundingBox="13665,9614 14065,9574 14215,11060 13815,11101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25958.8505">10150 8527 2120 0,'0'0'47'0,"0"0"9"0,0 0 3 0,-4 15 0 0,0 7-47 0,4 12-12 0,-4 15 0 0,0 14 0 16,-5 8 61-16,5 8 11 15,-4 3 1-15,-1 16 1 0,-3-5 14 0,3 4 4 0,1 1 0 0,-5-9 0 16,5-3-58-16,-1-3-11 0,1-8-3 0,-1-8 0 16,1-7-6-16,4-4-2 0,-5-7 0 0,5-8 0 15,-4-8-12-15,4-6 0 0,-1-9 0 0,1-3 0 0,4-4 28 0,-4-3 4 16,4-8 0-16,0 0 0 16,0 0-20-16,4-15-3 0,0-4-1 0,1-7 0 0,7-4-8 0,1-7 0 15,4-1 0-15,4-3 8 16,0-4-8-16,4 4 0 0,0-4 0 0,0 4 0 15,1 7-14-15,-1 4 2 0,0 12 0 0,-4 3 0 16,-4 11 12-16,0 8 0 0,-4 7 0 0,-1 8 0 0,-3 7 0 0,-1 4 8 0,-4 0-8 0,0 3 10 16,1 1-10-16,-1 4 0 15,0-5 0-15,0 5 8 16,5-1-102-16,-5-3-21 0,4-1-4 0,1 1-1077 16</inkml:trace>
        </inkml:traceGroup>
        <inkml:traceGroup>
          <inkml:annotationXML>
            <emma:emma xmlns:emma="http://www.w3.org/2003/04/emma" version="1.0">
              <emma:interpretation id="{14A386E7-F788-4648-9F61-8AF8B9F6A9C4}" emma:medium="tactile" emma:mode="ink">
                <msink:context xmlns:msink="http://schemas.microsoft.com/ink/2010/main" type="inkWord" rotatedBoundingBox="15294,9563 16081,9484 16242,11086 15455,11165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26587.9138">11581 9705 1497 0,'0'0'133'0,"0"0"-106"16,-4-7-27-16,4 7 0 0,0 0 225 0,9-4 40 0,3-3 8 0,1 7 2 16,8-8-171-16,4 8-35 0,5-3-6 0,3-1-2 15,9 0-46-15,0-3-15 0,5 3 8 0,-1 0-8 32,5-3-150-32,-5-1-34 0</inkml:trace>
          <inkml:trace contextRef="#ctx0" brushRef="#br0" timeOffset="26492.5906">11602 9197 2307 0,'0'0'51'0,"0"0"10"0,0 0 3 0,9 3 0 0,3 5-51 0,5-4-13 0,4-1 0 0,0 1 0 15,9-4 27-15,-1-4 2 0,5-3 1 0,8-1 0 16,4-10 11-16,-4-1 3 0,5 0 0 0,-9-3 0 16,4-4-4-16,-4-4 0 0,-5-4 0 0,-3 4 0 0,-5-3-24 0,0-1-4 15,-4 0-2-15,-4 0 0 16,-4-3 6-16,-1 0 0 0,-3 3 1 0,-1-3 0 15,-8 3-9-15,0 0-8 0,0-3 9 0,-4 7-9 0,0 0 0 0,0 8 0 16,-9-5 0-16,9 9 0 0,-5-1 0 0,5 8 0 16,-4-1 0-16,4 5 0 15,-5 0 0-15,9 7 0 0,0 0 0 0,-8 7 0 0,-1 4-8 0,-3 8 8 16,3 7 0-16,1 12 0 0,-5 6 0 0,5 9 0 0,-1 3 8 16,-3 11-8-16,3 8 32 0,1 0 0 0,-1 0 0 0,-3 7 0 15,-1 4-7-15,1-4-1 0,-1 1 0 0,0-5 0 16,-4 1 12-1,1-4 1-15,-1-8 1 0,-4-3 0 0,4-5-38 0,-4-2-12 16,0-1 0-16,0-8 0 16,-4-3-46-16,4-4-10 0,4-3-1 0,4-8-1 15,0-4-156-15,5-7-31 0</inkml:trace>
        </inkml:traceGroup>
        <inkml:traceGroup>
          <inkml:annotationXML>
            <emma:emma xmlns:emma="http://www.w3.org/2003/04/emma" version="1.0">
              <emma:interpretation id="{531FD360-BB56-4C8C-B980-0B3B4EED3770}" emma:medium="tactile" emma:mode="ink">
                <msink:context xmlns:msink="http://schemas.microsoft.com/ink/2010/main" type="inkWord" rotatedBoundingBox="17112,9361 20108,9059 20280,10763 17284,11065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27489.9242">15310 8950 2487 0,'0'0'55'0,"0"0"11"0,9 11 2 0,-5 8 2 0,4-1-56 0,1 9-14 16,-5 3 0-16,4 3 0 0,1 1 28 0,-9 3 4 16,0-3 0-1,-4 3 0-15,8-7 0 0,0 0 0 0,-8-7 0 0,4-5 0 16,0-3-20-16,8-3-3 0,1-5-1 0,-1 1 0 15,-8-8-8-15,17-4 0 0,8-4 0 0,-4-3 0 0,-4-4 0 0,4 0 0 16,0-7 0-16,4-4 0 0,1 3 0 0,-10-7 0 0,-3 0 10 0,0 0-10 16,4 4 15-16,-5 0-4 0,-16 0-1 0,0 3 0 31,4 5 24-31,-4 3 5 0,-13 0 1 0,-4 11 0 16,0 0-24-16,-9 8-5 0,1 3-1 0,-5 5 0 15,-8 6-66-15,4 1-12 0,4 7-4 0,-3-3-1179 16</inkml:trace>
          <inkml:trace contextRef="#ctx0" brushRef="#br0" timeOffset="27692.7213">16367 8950 2516 0,'-9'22'112'0,"14"-7"22"16,3 11-107-16,-4 8-27 0,0 7 0 0,-4 4 0 15,-8 0 100-15,0 4 16 0,-5 3 2 0,-4 0 1 16,-12 1-70-16,-5-1-13 16,0 1-4-16,-4-5 0 15,-4 1-76-15,0-12-15 0,0 1-3 0,8-12-1 16,5-4-170-16,4-3-35 0,-26 7-6 0,34-18-2 0</inkml:trace>
          <inkml:trace contextRef="#ctx0" brushRef="#br0" timeOffset="26792.7832">13534 8280 2617 0,'0'0'57'0,"-4"8"12"0,0 7 3 0,-5 7 2 0,5 12-59 0,-4 7-15 0,-1 4 0 0,-3 11 0 16,3 0 76-16,-3 4 13 15,-1 7 3-15,0 8 0 0,1-4-23 0,-1-4-4 16,5 1-1-16,-1-1 0 0,5 0-45 0,0-3-10 15,0 0-1-15,4-1-8 0,4-3 0 0,-4 0 0 16,8-4-12-16,-3-4 3 0,3-7-197 16,0-7-39-16,1-8-8 0</inkml:trace>
          <inkml:trace contextRef="#ctx0" brushRef="#br0" timeOffset="27189.8025">14818 8628 2718 0,'-13'0'60'0,"-8"4"12"0,-4 0 2 0,-4 14 2 0,-1 1-60 0,-12 15-16 0,0 7 0 0,-17 7 0 0,-4 12 54 0,-4 8 8 16,-5 6 2-16,5 1 0 0,8 0-45 0,0 0-9 16,8 0-2-16,1 0 0 15,-1-4-64-15,9 0-12 0,4-8-4 0,5-3-767 16,-1-7-153-16</inkml:trace>
          <inkml:trace contextRef="#ctx0" brushRef="#br0" timeOffset="27006.3296">13905 8867 2487 0,'4'-33'55'0,"0"18"11"0,0-8 2 0,5 1 2 0,-1 3-56 0,5 4-14 16,-1 0 0-16,5 4 0 0,-4 0 70 0,4 7 11 0,-1-3 3 0,6 7 0 15,-6 3-23-15,5 5-4 0,5 7-1 0,3 7 0 16,1 4-24-16,3 12-6 0,1-1-1 0,4 12 0 16,-5 0 2-16,-3 3 0 0,-5 0 0 0,5 4 0 15,-14-3-27-15,1 3 0 0,-8 0 0 0,3 0 0 31,-12-7-80-31,0 3-19 0,-8-7-3 0,4-8-777 0,-5 1-155 0</inkml:trace>
        </inkml:traceGroup>
        <inkml:traceGroup>
          <inkml:annotationXML>
            <emma:emma xmlns:emma="http://www.w3.org/2003/04/emma" version="1.0">
              <emma:interpretation id="{19962C07-70BB-4553-ACF6-BF5DD93CD9CC}" emma:medium="tactile" emma:mode="ink">
                <msink:context xmlns:msink="http://schemas.microsoft.com/ink/2010/main" type="inkWord" rotatedBoundingBox="21147,9207 23735,8947 23927,10854 21339,11115"/>
              </emma:interpretation>
              <emma:one-of disjunction-type="recognition" id="oneOf21">
                <emma:interpretation id="interp29" emma:lang="" emma:confidence="0">
                  <emma:literal>0)</emma:literal>
                </emma:interpretation>
                <emma:interpretation id="interp30" emma:lang="" emma:confidence="0">
                  <emma:literal>o)</emma:literal>
                </emma:interpretation>
                <emma:interpretation id="interp31" emma:lang="" emma:confidence="0">
                  <emma:literal>0 l</emma:literal>
                </emma:interpretation>
                <emma:interpretation id="interp32" emma:lang="" emma:confidence="0">
                  <emma:literal>of</emma:literal>
                </emma:interpretation>
                <emma:interpretation id="interp33" emma:lang="" emma:confidence="0">
                  <emma:literal>0/</emma:literal>
                </emma:interpretation>
              </emma:one-of>
            </emma:emma>
          </inkml:annotationXML>
          <inkml:trace contextRef="#ctx0" brushRef="#br0" timeOffset="28439.0498">18509 9070 1882 0,'17'7'41'0,"-9"-3"9"0,1 7 2 0,-1 4 1 0,-4 7-42 0,5 1-11 16,-1 3 0-16,-4 4 0 0,1 4 136 0,-5-1 26 16,0 5 5-16,4-1 1 0,-4-3-109 0,4-1-22 15,-4-6-4-15,8-5-1 0,-3-3 10 0,7-4 2 16,1 0 0-16,-1-8 0 0,5-7 5 0,0 4 2 16,4-4 0-16,4-8 0 0,1-3-15 0,3 0-4 15,1-4 0-15,-5-7 0 0,-4-1-1 0,0-3-1 16,0 0 0-16,-4-4 0 0,-5 0-15 0,-3 0-3 0,-1 4-1 0,-8 0 0 0,-4 3 7 0,0-3 2 15,-9 4 0-15,-8 3 0 0,-13 0-20 0,-3 8 0 32,-5-4-11-32,-1 7 11 15,1 5-108-15,0 3-14 0,0 0-3 0,0 3-765 0,0 5-153 16</inkml:trace>
          <inkml:trace contextRef="#ctx0" brushRef="#br0" timeOffset="28689.1275">19864 8086 2880 0,'13'30'64'0,"-1"14"12"0,1 9 4 0,4 18 0 0,0 4-64 0,0 3-16 0,-9 5 0 0,0 6 0 16,-8 1 93-16,0-4 16 0,-4 4 3 0,-4 4 1 0,-5-12-57 0,-4 0-11 15,5 0-2-15,-9 1-1 0,0-12-30 16,0 0-12-16,-5-8 8 0,1-3-8 0,0-7 0 0,-5-8 0 16,-3-1 0-16,-5-6 0 15,0-1-87-15,-4-7-19 0,-4-4-4 0,-1-3-1312 16</inkml:trace>
          <inkml:trace contextRef="#ctx0" brushRef="#br0" timeOffset="28156.6516">17389 8145 2660 0,'0'0'118'0,"0"0"24"0,0 0-114 0,5 12-28 0,-5 6 0 0,4 12 0 0,-4 11 19 0,0 4-3 15,0 4 0-15,-4 7 0 0,4-4-6 16,-5 1-2-16,5-1 0 0,0 1 0 0,5-8-8 0,-1-1 0 15,-4-10 9-15,8 0-9 0,-4-4 12 0,5-12-3 16,-1 1 0-16,5 0 0 0,-5-12 1 0,9-7 0 16,0 0 0-16,4-3 0 0,0-5 18 0,0-7 3 15,0-7 1-15,0-5 0 0,9-2-24 0,3-1-8 16,-3-4 0-16,8 0 0 0,-5 1 14 0,1 3-3 16,0 3-1-16,-1-2 0 0,1 10-2 0,-4 0-8 15,-5 12 12-15,0 3-4 0,-4 4 0 0,0 11-8 16,0 4 12-16,-4 8-4 0,-4 6-8 0,-5 13 10 0,-4 6-10 0,-4 16 10 15,0-1 19-15,-12 5 4 0,-1 3 1 0,-4 7 0 16,-4-6-12-16,0-1-2 16,0-4-1-16,-4 0 0 0,-5 1-11 0,1-9-8 0,-9-2 12 0,4-9-12 15,5-7 11-15,-5-3-11 0,-4-8 10 0,13-4-10 16,4-4 12-16,0-7-3 0,0-3-1 0,-4-5 0 16,4-7 0-16,0-4 0 0,0 1 0 0,4-9 0 15,0-3-8-15,0-3 10 0,4-5-10 0,1-7 10 31,8-3-30-31,-1-5-7 0,10-7-1 0,11 4 0 16,10 0-89-16,3 0-19 0,9-4-3 0,8 0-742 0,9 4-149 0</inkml:trace>
        </inkml:traceGroup>
      </inkml:traceGroup>
    </inkml:traceGroup>
    <inkml:traceGroup>
      <inkml:annotationXML>
        <emma:emma xmlns:emma="http://www.w3.org/2003/04/emma" version="1.0">
          <emma:interpretation id="{8D236927-9F1D-415F-A019-D58059A773AD}" emma:medium="tactile" emma:mode="ink">
            <msink:context xmlns:msink="http://schemas.microsoft.com/ink/2010/main" type="paragraph" rotatedBoundingBox="6009,13162 22114,11177 22536,14608 6431,165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84216B-7AE2-4BD9-BE4B-62A0A764C6E3}" emma:medium="tactile" emma:mode="ink">
              <msink:context xmlns:msink="http://schemas.microsoft.com/ink/2010/main" type="inkBullet" rotatedBoundingBox="6026,13303 7322,13143 7594,15346 6297,15506"/>
            </emma:interpretation>
          </emma:emma>
        </inkml:annotationXML>
        <inkml:trace contextRef="#ctx0" brushRef="#br0" timeOffset="29997.7521">2322 12294 1836 0,'-8'-11'40'0,"4"4"9"0,-5 3 2 0,1-4 0 0,4 1-41 0,-5 3-10 0,1 4 0 0,-5 4 0 16,5 0 48-16,-1 7 7 0,1 8 1 0,4 7 1 15,-5 7-32-15,9 9-6 0,-4 6-2 0,8 1 0 16,0-1-17-16,9 1 0 0,0 4 8 0,8-1-8 16,0-7 0-16,0-4 8 0,4-7-8 0,0-4 0 15,1-8 10-15,-1-3-10 0,-4-12 8 0,4 1-8 16,0-12 28-16,1-7 0 0,-5-4 0 0,4-11 0 15,-4-4 12-15,0-8 4 0,0 1 0 0,0-4 0 0,9-4-16 0,-1 4-2 16,-8-4-1-16,0 0 0 0,4-4-25 0,-4 4 0 16,-4 0 8-16,0 4-8 15,0 0 0-15,4 4 0 0,0 3 9 0,0 4-9 0,0 8 12 16,4 7-3-16,-4 7 0 0,9 8 0 0,-5 11-9 16,0 8 0-16,5 4 0 0,-5 10 0 0,5 8 8 0,-5 8-8 15,0 15 0-15,-4-1 8 0,-4 1 2 0,-9 7 0 16,1 4 0-16,-9 3 0 0,0-3 20 0,-9 0 4 15,1 0 1-15,-13 3 0 0,4-7-24 0,-4-3-11 16,-4-5 10-16,-5-3-10 0,5-7 18 0,-4-5-2 16,-1-7-1-16,1-7 0 0,-1-4-1 0,1-8 0 15,-1-3 0-15,5-8 0 0,-4-3 15 0,3-1 3 16,-3-7 1-16,4 0 0 0,8-7-20 0,0-4-4 16,4-4-1-16,5-4 0 0,-1-4-8 0,5-3 0 15,0-7 0-15,8-5 0 16,0-3-84-16,13 0-15 0,4-4-3 0,5-4-1117 0</inkml:trace>
        <inkml:trace contextRef="#ctx0" brushRef="#br0" timeOffset="37773.6563">3757 14292 2073 0,'0'0'92'0,"-4"-7"19"0,0-1-89 0,0 1-22 0,0-1 0 0,4 8 0 16,0 0 63-16,0 0 8 0,-5-7 1 0,5 7 1 0,0 0-26 0,0 0-6 16,0 0-1-16,0 0 0 15,0 0-24-15,0 0-4 0,-4-8-2 0,4 8 0 16,0 0-22-16,0 0-4 0,0 0 0 0,0 0-1 15,0 0-171-15,0 0-35 0</inkml:trace>
      </inkml:traceGroup>
      <inkml:traceGroup>
        <inkml:annotationXML>
          <emma:emma xmlns:emma="http://www.w3.org/2003/04/emma" version="1.0">
            <emma:interpretation id="{3A1559FB-541B-4EBB-9EBB-CE960B6C8BCD}" emma:medium="tactile" emma:mode="ink">
              <msink:context xmlns:msink="http://schemas.microsoft.com/ink/2010/main" type="line" rotatedBoundingBox="7323,13000 22114,11177 22536,14608 7746,16431"/>
            </emma:interpretation>
          </emma:emma>
        </inkml:annotationXML>
        <inkml:traceGroup>
          <inkml:annotationXML>
            <emma:emma xmlns:emma="http://www.w3.org/2003/04/emma" version="1.0">
              <emma:interpretation id="{141D21FA-42C0-424B-9C1D-63650390419F}" emma:medium="tactile" emma:mode="ink">
                <msink:context xmlns:msink="http://schemas.microsoft.com/ink/2010/main" type="inkWord" rotatedBoundingBox="7673,15845 7795,15830 7867,16416 7746,16431"/>
              </emma:interpretation>
              <emma:one-of disjunction-type="recognition" id="oneOf22">
                <emma:interpretation id="interp34" emma:lang="" emma:confidence="0">
                  <emma:literal>:</emma:literal>
                </emma:interpretation>
                <emma:interpretation id="interp35" emma:lang="" emma:confidence="0">
                  <emma:literal>( .</emma:literal>
                </emma:interpretation>
                <emma:interpretation id="interp36" emma:lang="" emma:confidence="0">
                  <emma:literal>( ,</emma:literal>
                </emma:interpretation>
                <emma:interpretation id="interp37" emma:lang="" emma:confidence="0">
                  <emma:literal>"</emma:literal>
                </emma:interpretation>
                <emma:interpretation id="interp38" emma:lang="" emma:confidence="0">
                  <emma:literal>( ;</emma:literal>
                </emma:interpretation>
              </emma:one-of>
            </emma:emma>
          </inkml:annotationXML>
          <inkml:trace contextRef="#ctx0" brushRef="#br0" timeOffset="37955.156">3875 14786 1958 0,'0'0'87'0,"-4"4"17"0,0 3-83 0,0 1-21 0,-1-5 0 0,1 5 0 16,0 3 69-16,0-3 10 0,4-1 1 0,0 4 1 15,0 0-65-15,4 1-16 16,0-1 0-16,9 4-998 0</inkml:trace>
          <inkml:trace contextRef="#ctx0" brushRef="#br0" timeOffset="38118.2886">4027 15332 1900 0,'0'0'169'0,"0"0"-135"0,0 0-34 0,0 0 0 16,0 0 101-16,0 0 14 0,0 0 2 0,0 0 1 16,-9 8-58-16,9-8-12 0,0 0-3 0,0 0 0 15,9 11-191-15,-9 0-38 0</inkml:trace>
        </inkml:traceGroup>
        <inkml:traceGroup>
          <inkml:annotationXML>
            <emma:emma xmlns:emma="http://www.w3.org/2003/04/emma" version="1.0">
              <emma:interpretation id="{5A65284F-F9A7-4DE7-99FA-172D0671B49F}" emma:medium="tactile" emma:mode="ink">
                <msink:context xmlns:msink="http://schemas.microsoft.com/ink/2010/main" type="inkWord" rotatedBoundingBox="7578,13795 9450,13564 9522,14147 7650,14378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31280.5632">3816 12938 806 0,'0'0'72'0,"0"0"-58"0,0 0-14 0,0-4 0 15,-4-3 200-15,4 7 38 0,0-12 7 0,0 12 2 16,0-7-128-16,4-1-26 15,-4 1-5-15,9-4 0 0,-5 3-43 0,4 1-8 16,-3-1-1-16,3 1-1 0,0-1-3 0,1 5-1 16,-5-5 0-16,-4 8 0 0,8-4-23 0,-8 4-8 15,9-3 0-15,-9 3 9 0,0 0 0 0,8 0 0 16,1-4 0-16,3 0 0 0,-3 0 7 0,-9 4 2 16,0 0 0-16,8-3 0 0,5-1-8 0,-1 0-2 15,1-3 0-15,-5 3 0 0,5 0-8 0,0-3 0 16,-5 3-10-16,5-4 10 0,-1 1 0 0,-3 3 0 15,-1 0 0-15,-8 4 0 0,0 0 0 0,9-3 10 0,-9 3-2 0,0 0 0 16,0 0-8-16,0 0 0 0,12 0 0 0,-12 0 0 0,0 0 0 0,0 0 0 16,0 0 9-16,0 0-9 15,0 0 21-15,0 0 0 0,0 0 0 0,0 0 0 16,0 0-21-16,0 0 0 0,0 0 0 0,0 0 0 0,0 0 0 0,0 0 0 16,0 0 0-16,0 0 8 15,0 0-8-15,0 0 0 0,0 0 0 0,0 0 0 16,0 0 0-16,0 0 0 0,0 0 0 0,0 0 0 15,0 0 0-15,0 0 8 0,0 0 0 0,0 0 0 16,0 0 4-16,0 0 2 0,0 0 0 0,0 0 0 16,0 0-3-16,0 0-1 0,0 0 0 0,0 0 0 15,0 0 17-15,0 0 3 0,0 0 1 0,0 0 0 0,9-8-23 0,-9 8-8 16,0 0 0-16,0 0 0 0,0 0 0 0,0 0 8 16,0 0-8-16,0 0 0 0,0 0 0 0,0 0 0 15,0 0 0-15,0 0 0 0,0 0 0 0,0 0 0 16,0 0 0-16,8-3 0 0,-8 3 0 0,0 0 0 15,0 0 0-15,0 0 0 0,9-8 0 0,-9 8 0 16,0 0 0-16,0 0 0 0,0 0 0 0,0 0 0 16,0 0 0-16,0 0 0 0,0 0 0 0,0 0 0 15,0 0 0-15,0 0 0 0,0 0 0 0,0 0 0 0,0 0 0 0,0 0 0 16,12-4 0-16,-12 4 0 16,0 0 0-16,0 0 0 0,0 0 0 0,17 4 0 15,-17-4 0-15,13 4 0 0,-13-4 0 0,12 11-12 16,-3 0 3-16,-5 0 0 0,0 8 9 0,-4-4 12 15,-4 4-2-15,-5 3-1 0,-3 1-9 0,-1-1 0 0,-4 4 0 0,1 4 0 16,-6-7 0-16,1 3 0 0,0 0 0 0,-4-3 0 16,4 3 0-16,0-4 0 0,-4 4 0 0,4-3 0 0,-5-1 0 0,10 1 12 15,3-5-12-15,-4-3 12 16,0 4 4-16,5-4 2 0,8 0 0 0,-1-4 0 0,5 4-6 0,-4-4-2 16,4-3 0-16,0-8 0 15,4 4-10-15,5-1 0 0,-5-3 0 0,13 0 8 16,4-3-8-16,4-1 0 0,5-4 0 0,3 1 0 15,1-8-74-15,8 4-14 0,0 0-2 0,0-1-1 16,-4-6-94-16,0 3-19 16,0-4-4-16</inkml:trace>
          <inkml:trace contextRef="#ctx0" brushRef="#br0" timeOffset="31515.6279">4961 12624 2232 0,'0'0'99'0,"13"-8"20"0,-1 1-95 0,5-1-24 0,0 1 0 0,8-1 0 0,5 4 59 0,3-3 7 31,5-1 2-31,-4 5 0 0,0-1-28 0,-1 0-4 16,9 0-2-16,-4 1 0 0,4 3-26 0,-4 0-8 15,-4-4 0-15,0 4 0 0,-5 4-16 0,-4-4-6 0,-4 3-2 0,0 1 0 31,-4-4-105-31,0 8-22 0,-9-5-4 0,1 5-807 0</inkml:trace>
          <inkml:trace contextRef="#ctx0" brushRef="#br0" timeOffset="31665.262">5129 12889 1850 0,'0'0'82'0,"0"0"17"0,0 0-79 0,0 0-20 15,0 0 0-15,0 0 0 16,0 0 60-16,9 4 8 0,3 0 1 0,1-4 1 15,4 0-6-15,4 0-2 0,4-4 0 0,0 4 0 16,1-4-54-16,3 4-8 0,5-7 0 0,4 3-691 16,4-4-132-16</inkml:trace>
        </inkml:traceGroup>
        <inkml:traceGroup>
          <inkml:annotationXML>
            <emma:emma xmlns:emma="http://www.w3.org/2003/04/emma" version="1.0">
              <emma:interpretation id="{04B02D53-6352-4512-9BE7-AD4F341D7956}" emma:medium="tactile" emma:mode="ink">
                <msink:context xmlns:msink="http://schemas.microsoft.com/ink/2010/main" type="inkWord" rotatedBoundingBox="10380,12784 12947,12467 13155,14159 10588,14475"/>
              </emma:interpretation>
              <emma:one-of disjunction-type="recognition" id="oneOf24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32214.8263">6544 11737 2242 0,'0'0'49'0,"0"0"11"0,0-8 1 0,0 8 3 0,0 0-52 0,0 0-12 16,0 0 0-16,0 0 0 0,0 0 35 0,4 12 4 15,4 3 1-15,1 3 0 0,3 9-28 0,-3 6-4 16,-1 5-8-16,5 3 11 0,-1 0 8 0,1 0 1 0,0 0 1 16,3 0 0-16,1-3-21 0,4-5 0 0,-4-3 0 0,4-7 8 15,-4-4 0-15,0-5 0 0,-5-6 0 0,5-1 0 16,-4-3-8-16,0-4 8 0,-13 0-8 0,21-7 8 16,-9-1 35-16,1-3 7 0,-1-8 2 0,1 1 0 15,0-1-32-15,-1-4-5 0,1-3-2 0,0 0 0 0,3-4-5 0,1-4 0 16,4 1-8-16,5-1 12 0,7 0-12 0,1 1 0 15,8-1 0-15,-4 8 0 0,0 7 0 0,-5 1 0 16,5 10 0-16,-4 4 0 0,-5 8 0 0,1 4 0 16,-5 10 0-16,-4 8 0 15,-4 12 0-15,0 7 0 0,-9 0 0 0,-4 7 0 0,1 12 38 0,-5 3 5 16,-9 0 1-16,-3 8 0 0,-1-4-36 0,-12 4-8 16,0 0 0-16,-5-4 0 0,1 0 0 0,-1-4 8 15,1-7-8-15,-1-4 12 0,1-7-12 0,-1-4 0 16,1-8 0-16,-1-3 0 0,1-8 0 0,4-3 8 15,4-5-8-15,4-3 12 0,0-4 0 0,0-7 1 16,4 0 0-16,1-4 0 0,-1-8 1 0,5 5 0 16,-5-9 0-16,9-3 0 0,0-3-14 0,0-5 8 15,4-3-8-15,4 0 0 16,4-8-22-16,5-3-10 0,4-8-3 0,4-4 0 16,4-3-120-16,4 3-24 0,9-3-5 0</inkml:trace>
          <inkml:trace contextRef="#ctx0" brushRef="#br0" timeOffset="32414.6089">7718 12579 1728 0,'4'22'153'0,"-4"-7"-122"0,4 4-31 0,5 7 0 0,-5 4 110 0,4 7 16 16,-4 1 3-16,-4 3 1 0,5 0 21 0,-1 0 4 15,-8 4 1-15,4-4 0 16,0 0-98-16,0-3-19 0,-5 3-4 0,5-7-1 15,-4-1-34-15,4-3-20 0,0-4 2 0,0-3 1 16,4-4-167-16,-4-1-32 0,5-7-8 0,-5-3 0 16</inkml:trace>
          <inkml:trace contextRef="#ctx0" brushRef="#br0" timeOffset="32702.386">8543 12485 2383 0,'0'0'52'0,"4"0"12"0,4 0 1 0,-8 0 2 0,0 0-54 0,0 0-13 15,0 0 0-15,13 0 0 0,4-4 43 0,8 1 5 16,5-1 2-16,3 0 0 0,5 0-6 0,0-3 0 0,0-1-1 0,4 1 0 16,0-4-43-16,0 0-16 15,0-1 1-15,0 1 0 0,0 4-5 0,0-5 0 0,-8 5-1 0,-4-1 0 32,-1 1-144-32,0-1-29 0,-7 1-6 0</inkml:trace>
          <inkml:trace contextRef="#ctx0" brushRef="#br0" timeOffset="32898.483">8879 12025 2170 0,'0'0'48'0,"0"0"9"0,0 15 3 0,5 0 1 0,-5 7-49 0,0 12-12 0,4 3 0 0,0 5 0 16,-4 2 86 0,4 1 14-16,-4 0 4 0,4 4 0 0,-4 3-34 0,0 1-6 15,-4-1-2-15,4 0 0 0,0 1-51 0,0-5-11 16,0-3 0-16,0-4 0 15,0-3-153-15,0-8-28 0,0-4-6 0</inkml:trace>
        </inkml:traceGroup>
        <inkml:traceGroup>
          <inkml:annotationXML>
            <emma:emma xmlns:emma="http://www.w3.org/2003/04/emma" version="1.0">
              <emma:interpretation id="{64EE3676-50FE-4509-8A18-C21AC11404F7}" emma:medium="tactile" emma:mode="ink">
                <msink:context xmlns:msink="http://schemas.microsoft.com/ink/2010/main" type="inkWord" rotatedBoundingBox="13834,12252 14452,12176 14626,13587 14008,13664"/>
              </emma:interpretation>
              <emma:one-of disjunction-type="recognition" id="oneOf25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33919.7538">10121 12070 1616 0,'0'0'36'0,"8"0"7"0,5-8 1 0,-5 5 1 0,9-5-36 0,4 4-9 0,0-3 0 0,0-1 0 16,0 1 84-16,5-4 14 0,3 0 3 0,-4-4 1 15,-4 3-32-15,1-3-6 0,-1 0-2 0,0-3 0 16,4-5-23-16,0 1-5 0,0 3-1 0,-4-7 0 0,5 0 8 0,-5-4 2 15,0 0 0-15,-4 0 0 0,-1 0-27 0,1 0-4 16,-8-4-2-16,-1-3 0 0,-4 0-10 0,0-1 0 16,-4 1 0-16,0 3 0 0,-4-3 0 0,0 3 0 0,-4-3 0 0,-1 3 0 15,1-3 0-15,4 7-11 16,-9 3 3-16,9 5 0 0,-5 3 8 0,1 4 0 0,4 4 0 0,0 4 0 16,-1-1 0-16,5 8 0 15,-12 4-9-15,3 3 9 0,-3 8 0 0,3 8 0 16,-8 14 0-16,9 8 0 0,-5 7 0 0,1 16 0 0,-5 7 0 0,0 11 0 0,0 0 18 0,0 3-2 15,-4 5 0-15,-4-4 0 0,8 0-2 0,0-8-1 32,1-4 0-32,-5-6 0 0,4-13 8 0,0 1 2 15,4-4 0-15,-4-7 0 0,5-4-11 0,-1-8-1 16,1-7-1-16,3-11 0 0,5-4-2 0,0-4 0 16,-1-3 0-16,5-8 0 0,0 0 10 0,0 0 2 0,5-12 0 0,-1-3 0 0,4-3-4 0,5-9-1 15,0 1 0-15,-1-4 0 16,1 0-7-16,4-3-8 0,-1 7 11 0,1-4-11 15,9 3 19-15,-5 1-3 0,0 8-1 0,0 3 0 16,4 3-43-16,-8 5-9 0,4 3-2 0,0 4 0 16,4 8-134-16,5 3-27 0</inkml:trace>
        </inkml:traceGroup>
        <inkml:traceGroup>
          <inkml:annotationXML>
            <emma:emma xmlns:emma="http://www.w3.org/2003/04/emma" version="1.0">
              <emma:interpretation id="{A585A09F-8443-4B85-B6A2-4A441ECE1241}" emma:medium="tactile" emma:mode="ink">
                <msink:context xmlns:msink="http://schemas.microsoft.com/ink/2010/main" type="inkWord" rotatedBoundingBox="15309,12016 19170,11540 19380,13240 15519,13716"/>
              </emma:interpretation>
              <emma:one-of disjunction-type="recognition" id="oneOf26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35177.7617">14452 11049 2545 0,'-17'0'56'0,"0"3"11"0,-4-3 2 0,0 12 3 0,0-1-57 0,-4 7-15 0,-5 9 0 0,-8 6 0 15,5 8 52-15,-5 8 8 0,-4 3 2 0,4 8 0 16,-4 8-35-16,0-5-7 0,0-3-2 0,0 0 0 15,-5 0-18-15,9-4 0 0,5 0 0 0,7-7 0 16,5-1-54-16,5-7-14 0,7-3-4 0,-4-4-724 16,5-8-144-16</inkml:trace>
          <inkml:trace contextRef="#ctx0" brushRef="#br0" timeOffset="34524.8212">11611 12085 1843 0,'0'0'164'0,"4"-8"-132"0,0-3-32 0,5 0 0 16,3 0 119-16,5 3 17 15,4-3 3-15,4 3 1 0,1 1-64 0,3 0-13 0,5-1-3 0,0-3 0 16,3 3-45-16,5 1-15 0,1-1 8 0,3 1-1150 15</inkml:trace>
          <inkml:trace contextRef="#ctx0" brushRef="#br0" timeOffset="34362.4262">11783 11670 2484 0,'-4'-4'55'0,"4"0"11"0,0 4 2 0,4-4 1 0,5 1-55 0,3-5-14 16,5-3 0-16,9 0 0 0,3-1 13 0,0-3 0 15,1-3 0-15,4-5 0 0,-1 1-5 0,1-4-8 16,-9 0 11-16,5 3-11 0,-5-3 9 0,0 0-9 16,-4 0 0-16,0-1 9 0,-8 1-9 0,4-4 10 0,0 0-10 0,-9 0 10 15,0-3-10-15,1 3 10 16,-1 0-10-16,-4-4 10 0,1 0-10 0,-5 1 0 16,-5-1 0-16,5 4 0 0,0-3 0 0,-4 6 12 0,-4 5-2 0,-1 3 0 15,1 8-10-15,4 11 0 0,-9 0-10 0,5 11 10 16,-5 12-11-16,-4 7 11 0,0 7-12 15,1 12 12-15,-5 10 0 0,4 5 0 0,0 7 0 0,0 8 0 0,0 7 32 0,5-8 0 16,-1 1 0-16,0-4 0 0,1 0-7 0,3-4-1 16,1-4 0-16,-1-7 0 15,1 0 13-15,0-8 3 0,-5-3 0 0,5-4 0 0,-1-4-26 0,-3-4-5 16,-1-3-1-16,0-4 0 16,1-4-54-16,-1-4-11 0,5-3-3 0,-9 0-786 15,4-1-158-15</inkml:trace>
          <inkml:trace contextRef="#ctx0" brushRef="#br0" timeOffset="34749.48">13198 11011 2181 0,'0'0'48'0,"0"0"9"0,0 0 3 0,0 0 2 0,0 0-50 0,0 0-12 0,-9 15 0 0,1 11 0 16,-1 0 71-16,-3 8 11 0,-5 7 2 0,-4 8 1 15,0 3-10-15,4 8-3 0,0 4 0 0,0 3 0 16,0 0-6-16,1 1-2 0,3 3 0 0,5-4 0 0,-5-3-32 0,9-1-8 16,-1-3 0-16,10-4-1 15,3-3-23-15,1-5 0 0,3-3 0 0,1-4 0 16,4-3-138-16,-1-12-32 0,1-4-6 0</inkml:trace>
          <inkml:trace contextRef="#ctx0" brushRef="#br0" timeOffset="34968.5319">13530 11322 2275 0,'8'-38'100'0,"1"23"22"0,-1-3-98 0,5-1-24 16,8 4 0-16,8 0 0 0,-3 0 72 0,-5 7 8 0,4 1 3 0,-4 7 0 0,4 0-15 0,1 4-4 15,-5 3 0-15,4 12 0 16,0 3-13-16,-4 5-3 0,0 6-1 0,0 5 0 16,0 7-26-16,-4 3-5 0,0 1 0 0,-4 3-1 15,-1-7-15-15,1 0 0 16,-5 4 0-16,-4-8 0 16,1 0-62-16,3 0-12 0,-4-7-2 0,5-1-1 15,-5-3-171-15,4-11-35 0</inkml:trace>
          <inkml:trace contextRef="#ctx0" brushRef="#br0" timeOffset="35447.161">14746 11479 748 0,'0'0'33'0,"0"0"7"0,0 0-32 0,0 0-8 16,0 0 0-16,0 7 0 0,0 8 398 0,5 0 78 31,-5-4 15-31,4 4 3 0,0 4-302 0,0 0-61 0,-4 3-12 0,4 1-3 16,1-1-68-16,-5 4-15 0,0 0-2 0,0 4-1 15,0 4 3-15,0-4 1 0,0 4 0 0,0-1 0 16,0 1-34-16,0-4 0 0,0 0 0 0,0-4 0 31,-5-3-89-31,1-5-25 0,4 1-5 0,0 0-1 0,0-4-107 0,0-4-21 0,0-11-5 0</inkml:trace>
          <inkml:trace contextRef="#ctx0" brushRef="#br0" timeOffset="35729.0705">15466 11557 2617 0,'0'0'116'0,"0"0"24"0,0 0-112 0,-4 12-28 16,8 3 0-16,-4 3 0 0,-8 5 53 0,-1 7 6 15,5 0 1-15,-4 3 0 0,3 1-7 0,-7 3-1 16,-5 4 0-16,4 1 0 0,1-5-38 0,-5 4-14 15,0-3 9-15,-4-1-9 0,4 0 0 0,5-3 0 16,-5-8-9-16,-4 4 9 16,0-7-149-16,8-1-23 0,5-3-5 0,-1-8-984 0</inkml:trace>
        </inkml:traceGroup>
        <inkml:traceGroup>
          <inkml:annotationXML>
            <emma:emma xmlns:emma="http://www.w3.org/2003/04/emma" version="1.0">
              <emma:interpretation id="{AB4E06BB-E68D-4C36-830A-2BAA7D17B4BF}" emma:medium="tactile" emma:mode="ink">
                <msink:context xmlns:msink="http://schemas.microsoft.com/ink/2010/main" type="inkWord" rotatedBoundingBox="19993,11862 22165,11595 22387,13395 20215,13663"/>
              </emma:interpretation>
              <emma:one-of disjunction-type="recognition" id="oneOf27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36454.6898">17457 11385 1324 0,'0'19'59'0,"4"-12"12"0,-4 8-57 0,4 8-14 15,-4 7 0-15,4 3 0 0,-4 9 288 0,0 2 56 16,5 5 10-16,-5 0 2 0,-5-4-232 0,5 0-46 16,0-1-10-16,-4-2-1 0,0-5-43 0,-4-7-8 15,3 4-1-15,-3-8-1 16,4-4-33-16,0-7-6 0,-1 0-2 0,5-4 0 0,0-11-192 0,0 0-38 0</inkml:trace>
          <inkml:trace contextRef="#ctx0" brushRef="#br0" timeOffset="36627.9288">18223 10667 691 0,'21'11'30'0,"-13"0"7"0,5 1-29 0,4 10-8 15,0 12 0-15,-1 11 0 0,10 3 452 0,-10 12 88 0,1 0 19 16,-4 15 3-16,0 0-374 0,-5 3-76 0,-4 1-14 0,0 7-3 16,-4-8-20-16,0 5-4 0,-4-9-1 0,-4 5 0 15,-9-8-37-15,0 0-7 0,0-7-2 0,-8 3 0 16,-4-7-24-16,-1 0 0 0,-8-8 0 0,5-7 0 16,-1-4-71-16,4 0-19 0,1-7-4 0,4-4-1 15,4 0-25-15,4-8-4 0,4 1-2 0,-4-4-1105 16</inkml:trace>
          <inkml:trace contextRef="#ctx0" brushRef="#br0" timeOffset="36161.8308">16177 10861 2142 0,'-12'-18'95'0,"12"7"19"0,4-1-91 0,4 5-23 0,1-1 0 0,-9 8 0 16,0 0 81-16,0 0 12 0,17-3 3 0,-9 10 0 15,-12 4-53-15,8 8-11 0,-4 7-1 0,4 8-1 16,0 7 10-16,-4 0 1 0,-8 4 1 0,8 4 0 0,4-1-28 0,0-3-6 15,-12-4 0-15,8 1-8 0,4-13 11 0,5-2-11 16,-5-5 10-16,0-7-10 16,0 0 12-16,5-7-3 0,8-5-1 0,-9-6 0 0,-8 3 22 0,8-8 4 15,18-3 1-15,-1-8 0 0,0-3-18 0,5-1-3 16,3-3-1-16,1-4 0 0,0 0-1 0,-1 0-1 16,1-3 0-16,4-5 0 0,0 1-3 0,-5 3-8 15,5-3 12-15,0 7-4 0,-4 0-8 0,4 11 0 16,-9 4 0-16,1 4 0 0,-9 11 0 0,-5 4-11 15,1 11 3-15,-4 7 0 0,0 4 8 0,-9 12 0 0,-4 7 8 0,-4 7-8 16,-1 8 12-16,-7 3-1 0,-1 5-1 0,-8 7 0 16,-4-4 14-16,0-4 2 15,-1-3 1-15,1-1 0 0,0-7-27 0,4-11 0 16,4 0 8-16,0-7-8 0,-4-9 0 0,4-2 0 16,0-1 0-16,0-4 0 0,-4-3 8 0,5 0 0 15,-5-8 0-15,0 0 0 0,-1-3-8 0,1-5 0 16,5 1 0-16,3-4 0 0,-4-4 0 0,5-3 0 0,-1-4 10 0,4-1-10 15,5-6 0-15,0-1 0 0,0-7 0 0,8 0 0 32,9-12-115-32,8 1-17 0,0-8-3 0,4-4-733 0,13-3-148 0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3:10.47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879F76C-1D1B-4B16-ADDB-06A2E3A0F502}" emma:medium="tactile" emma:mode="ink">
          <msink:context xmlns:msink="http://schemas.microsoft.com/ink/2010/main" type="writingRegion" rotatedBoundingBox="1845,760 32276,-798 33176,16764 2745,18323"/>
        </emma:interpretation>
      </emma:emma>
    </inkml:annotationXML>
    <inkml:traceGroup>
      <inkml:annotationXML>
        <emma:emma xmlns:emma="http://www.w3.org/2003/04/emma" version="1.0">
          <emma:interpretation id="{2AFC5D7B-525C-4F2C-B384-37347132FC4D}" emma:medium="tactile" emma:mode="ink">
            <msink:context xmlns:msink="http://schemas.microsoft.com/ink/2010/main" type="paragraph" rotatedBoundingBox="1845,760 32276,-798 32728,8018 2297,95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A1760F-C130-49DB-A602-2863C41462FC}" emma:medium="tactile" emma:mode="ink">
              <msink:context xmlns:msink="http://schemas.microsoft.com/ink/2010/main" type="line" rotatedBoundingBox="1893,451 29099,-156 29149,2078 1943,2686"/>
            </emma:interpretation>
          </emma:emma>
        </inkml:annotationXML>
        <inkml:traceGroup>
          <inkml:annotationXML>
            <emma:emma xmlns:emma="http://www.w3.org/2003/04/emma" version="1.0">
              <emma:interpretation id="{D4731863-8DCE-4E2A-80EC-FE7D8FDBBC2D}" emma:medium="tactile" emma:mode="ink">
                <msink:context xmlns:msink="http://schemas.microsoft.com/ink/2010/main" type="inkWord" rotatedBoundingBox="1905,959 5945,869 5984,2596 1943,26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1658 591 1231 0,'0'-12'27'0,"0"0"5"0,-4 0 2 0,4-1 1 0,4 1-35 0,-4 4 0 0,0-4 0 0,0 4 0 15,5 0 80-15,-5 8 8 0,0 0 3 0,0 0 0 16,0 0-44-16,0 0-9 0,0 0-2 0,-5 16 0 15,-4 8 2-15,5 9 0 0,-1 3 0 0,-9 13 0 16,1-1-2-16,-1 13-1 0,0 0 0 0,-4 7 0 16,9 1-2-16,-5-4 0 0,5 0 0 0,5-9 0 15,-5 9 15-15,9-20 2 0,0 3 1 0,0-7 0 16,9-5-31-16,-5 1-7 0,5-9-1 0,1 0 0 16,-1-4 4-16,0-3 0 0,4-9 0 0,1-4 0 0,-5 4 16 15,5-8 3-15,4 0 1 0,-4-8 0 0,-1 0-14 16,1-8-2-16,4 4-1 0,0-12 0 15,1-1-3-15,-1-11 0 0,-9 4 0 0,5-1 0 0,4-11 1 0,0-5 0 16,0 1 0-16,-4-5 0 0,4-7-8 0,-4-1-1 0,4-8-8 0,0-4 12 16,0 9-12-16,1-5 0 15,3 0 0-15,1 0 0 0,0 9-8 0,-5 3-8 16,5-3-2-16,-5 11 0 16,5 5-18-16,-9 3-3 0,-1 9-1 0,-4 8 0 15,5 7-87-15,-5 5-17 0,-9 8-4 0,0 0-811 16</inkml:trace>
          <inkml:trace contextRef="#ctx0" brushRef="#br0" timeOffset="-635.3433">383 162 1220 0,'-9'-20'54'0,"9"20"11"0,0-12-52 0,-4 3-13 0,-5 5 0 0,0 4 0 0,9 0 40 0,-5 4 6 16,-13 1 1-16,9 11 0 0,-5-4-15 0,0 8-2 16,1 8-1-16,4 13 0 0,-10-5 3 0,6 9 0 15,-5 3 0-15,-1 9 0 0,1 0 15 0,4 7 3 16,-4 5 1-16,5 4 0 0,-6 8-11 0,6-4-3 15,4 4 0-15,0-12 0 0,4 4 7 16,-4-5 2-16,0 1 0 0,4-4 0 0,-4 0-26 0,5-1-6 16,-6-7-1-16,10-4 0 0,-9-5 12 0,5-3 3 15,4-9 0-15,-5-8 0 0,1 1-19 0,4-17-9 16,0 0 10-16,0 0-10 0,0-12 14 0,0 0-3 16,0 0-1-16,0 0 0 0,-9-12 0 0,4-4 0 15,5-4 0-15,0-9 0 0,0-3-2 0,0-4 0 16,5-1 0-16,-1-3 0 0,5-13-8 0,-4 0 10 15,8 5-10-15,-13-13 10 0,14 0-10 0,0-3 0 0,-5-5 0 0,5-4 0 16,4-4 0-16,0 0 0 0,5 4 0 16,-1 9 0-16,-8-5 0 0,4 0-11 0,10 8 11 0,-10 1-8 15,-4-1 8-15,-5 12-10 0,4-3 10 0,1 3-10 16,0 1 10-16,-1 11 0 0,-4 5 0 0,5 4-8 16,-5-1 8-16,-4 5 0 0,4 4 0 0,-5 4 0 15,1-1 0-15,-1 9 0 0,1-4 0 0,-5 12 0 16,0 0 0-16,0 0-8 0,0 0 8 0,0 0 0 15,0 12 0-15,0 8-10 0,5-7 10 0,-5 3 0 16,0 4 0-16,-5 4 0 0,5 1 0 0,5-1 0 16,-5 4 0-16,4-4 0 0,1 5 0 0,-1 3 0 15,5 13 0-15,0-5 0 0,-4 1 0 0,4 7 0 16,0 5 0-16,0 3 9 0,0 5-1 0,1 0 0 16,-1 8 4-16,9-9 0 0,-18 9 0 0,0-4 0 0,4-4-12 15,1 3 8-15,4-11-8 0,-4 0 8 0,-1-5-8 0,5-3 10 16,-4-5-10-16,-1 1 10 0,5-1-10 0,-4-8 12 15,-5 1-12-15,5-1 12 0,-1 1-12 0,5-9 10 16,-9 0-10-16,5-4 10 0,-1 1-10 0,1-5 8 16,-5-4-8-16,4-4 8 0,-4-8-8 0,0 0 12 15,14 8-12-15,-14-8 12 0,9-4 1 0,5-4 1 16,0 0 0-16,-5-4 0 0,4-4 6 0,-4-5 2 16,0 1 0-16,1-4 0 0,3-9 3 0,1 1 1 15,-5-4 0-15,0-1 0 0,5-3-11 0,-5-1-3 16,5-3 0-16,-1-5 0 0,-4 1 0 0,0-1 0 15,10-8 0-15,-6 1 0 0,-4 3 0 0,5-3-1 16,4-5 0-16,-4 4 0 0,4 0-11 0,-4 5 0 0,4-9 0 0,-4 13 0 16,-5-1 0-16,-5 5 0 0,1 3 0 0,-1 5 0 15,10 3-16-15,-14 5 2 0,0 8 0 16,5-1 0 0,-1-3-26-16,1 12-6 0,-5 4-1 0,0 8 0 15,0 0-145-15,0 0-28 0,0 0-7 0</inkml:trace>
          <inkml:trace contextRef="#ctx0" brushRef="#br0" timeOffset="689.5118">2419 773 1036 0,'0'0'46'0,"0"-4"10"0,9-4-45 0,0-4-11 0,-5 4 0 0,1 0 0 16,9-1 136-16,-1 1 24 0,-4 0 6 0,5 8 1 16,0 0-91-16,-1 4-17 0,-4 0-4 0,5 4-1 15,-5 9-26-15,5 3-4 0,-5-8-2 0,0 8 0 16,-4 9-6-16,4 3-2 0,-5 4 0 0,1 5 0 16,-1-1 22-16,-4-7 5 0,-4 7 1 0,4-3 0 0,-5 3-11 15,1-12-3-15,-1 1 0 0,1 3 0 16,-1-12-9-16,0 1-3 0,1-5 0 0,-1 0 0 0,5-4-6 0,0-4-2 15,0-8 0-15,0 0 0 0,0 0 4 0,0 0 1 16,5-12 0-16,4-4 0 0,5 0 3 0,-5-9 0 16,4 1 0-16,1-12 0 0,0-1-7 0,4 1-1 15,5-17 0-15,0 1 0 0,-1-5-8 0,6 0 0 16,-1-3 9-16,9-1-9 0,5 8 0 0,-4 1 0 16,4 7 0-16,-9 1 0 0,-1 7 0 0,-3 9 0 15,4 0 0-15,-5 15 0 0,-4 1 0 0,-1 12 0 16,1 4 0-16,0 8 0 0,0 5 0 0,-10 3 0 15,6 4 0-15,-6 5 0 0,1-1 0 0,-9 4 0 16,4 5 0-16,-5-5 0 0,1 4 0 0,-5-3 0 0,0 3 0 0,-5-3 0 16,1-1 0-16,4-4 0 0,-9 1 0 0,9-5 0 15,-10 0 0-15,6 0 0 0,-5-3 0 0,4 3 8 16,1-4-8-16,-5 5 0 0,4-5 0 0,0-4 8 16,5 0-8-16,-4-4 0 0,-1-4 0 0,5-8 0 15,0 0 0-15,0 0 0 0,0 0 0 0,0 0 0 16,14 0 9-16,0-8-9 0,-1-4 12 0,6-4-12 15,-1-8 16-15,0-9-4 0,5-3-1 0,-1-5 0 16,1-3-2-16,0-9 0 0,4 5 0 0,5-1 0 16,5-8-9-16,-1 5 0 0,-4-1 9 0,4 5-9 15,10-1 0-15,-5 9 0 0,-9 3 0 0,4 5 0 16,5 12 0-16,-9-1 0 0,-9 1 0 0,-1 12 0 16,-3 8 10-16,-1 8-2 0,-4 4-8 0,-5 9 12 15,-5 3-4-15,1 12 0 0,-1 5-8 0,-4 3 12 0,0 5 10 0,0 3 2 16,0-7 0-16,-4 8 0 0,4-1-14 0,0-7-2 15,0 3-8-15,4-7 12 0,-4-5-12 0,5-8 0 16,4 1 0-16,-4 3 0 16,8-12-84-16,1 1-14 0,-5-13-2 0,5 4-645 15,-1-8-129-15</inkml:trace>
        </inkml:traceGroup>
        <inkml:traceGroup>
          <inkml:annotationXML>
            <emma:emma xmlns:emma="http://www.w3.org/2003/04/emma" version="1.0">
              <emma:interpretation id="{389A3AD1-8841-4ED0-83BC-190D2D9B4B8E}" emma:medium="tactile" emma:mode="ink">
                <msink:context xmlns:msink="http://schemas.microsoft.com/ink/2010/main" type="inkWord" rotatedBoundingBox="6596,650 9109,594 9134,1738 6621,179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365.7231">5815 73 1152 0,'0'0'51'0,"0"0"10"0,0 0-49 0,9 8-12 0,-4 4 0 0,-5-4 0 16,4 8 204-16,1 9 37 0,-1 3 8 0,1 4 2 15,-1 9-145-15,1-9-29 0,-5 9-5 0,5-1-2 16,-1 1-18-16,1 3-3 0,-5-3-1 0,4-9 0 16,-4 4-24-16,0-3-4 0,0-5-2 0,0-4 0 15,-4 1-4-15,4-5-1 0,4-4 0 0,-4-4 0 16,0-4 23-16,0-8 4 0,0 0 0 0,0 0 1 15,0 0-23-15,0 0-5 0,9 0-1 0,0-8 0 16,5-8 2-16,0 4 0 0,-1 4 0 0,6-12 0 16,-6-1 2-16,10 1 0 0,-5-8 0 0,10 0 0 15,-6-1 0-15,10-3 0 0,-9-1 0 0,9-3 0 16,-5 4-25-16,5-9-5 0,0 1-1 0,-5-5 0 16,0 9-73-16,-4 7-14 15,5-3-3-15,-6 8-689 0,-3-1-138 0</inkml:trace>
          <inkml:trace contextRef="#ctx0" brushRef="#br0" timeOffset="1522.3283">6716 20 1324 0,'5'21'118'0,"0"-9"-94"16,-5 8-24-16,4 0 0 0,1-4 66 0,-5 9 9 16,4 3 1-16,1 4 1 0,-1 1 13 0,1-5 2 15,-1 0 1-15,6 1 0 0,-1-1-43 0,0-4-9 16,-5-3-1-16,5-1-1 0,-4 0-39 0,4-4 0 15,-4-4-9-15</inkml:trace>
          <inkml:trace contextRef="#ctx0" brushRef="#br0" timeOffset="1681.5169">7154-263 1670 0,'4'-16'148'0,"-4"0"-118"0,0 4-30 0,5-9 0 15,-1 13 159-15,-4-8 25 0,0 12 6 0,0 4 1 16,0 0-157-16,0 0-34 0,-4 8 0 0,-5 4-696 16,-1 8-137-16</inkml:trace>
          <inkml:trace contextRef="#ctx0" brushRef="#br0" timeOffset="1065.7666">4686 656 1843 0,'0'0'40'0,"-5"8"9"0,5 8 2 0,-4-4 1 0,4-4-42 0,0 4-10 0,4-4 0 0,1 1 0 16,4 3 68-16,5-12 11 0,-1 0 2 0,1 0 1 16,4 0-19-16,0-17-4 0,5 1-1 0,0 0 0 15,4-4-20-15,1 0-4 0,3-13-1 0,1 5 0 16,5-4-17-16,-1-1-3 0,-4 1-1 0,0-1 0 15,0 1 0-15,-5-4 0 0,-9-1 0 0,5 1 0 16,-5 7-12-16,-4-7 0 0,-5 12 8 0,0-1-8 16,-4 1 0-16,-1 4 0 0,1 4 0 0,-5 4 0 15,-5 4 0-15,1-1 0 0,-5 5 0 0,-1 0 0 16,1 0 0-16,-4 4 0 0,4 4 0 0,-5 4 0 16,5 5 0-16,-9 3 0 0,-1 8 0 0,6 8 0 15,-1-3 0-15,-4 7 0 0,0 9 0 0,-1-5 0 0,6 1 0 0,-5-1 0 16,4 1 0-16,0-1 0 0,1 1 0 0,-1-1 0 15,9-4 0-15,-4 5 0 0,5-13 0 0,-1 1 0 16,5-9 0-16,5 0 0 16,4 0-109-16,4 0-19 0,-3-7-3 0,8-5-545 15,-5 0-110-15</inkml:trace>
        </inkml:traceGroup>
        <inkml:traceGroup>
          <inkml:annotationXML>
            <emma:emma xmlns:emma="http://www.w3.org/2003/04/emma" version="1.0">
              <emma:interpretation id="{D2D734DB-070A-4ECB-A94C-42B629990627}" emma:medium="tactile" emma:mode="ink">
                <msink:context xmlns:msink="http://schemas.microsoft.com/ink/2010/main" type="inkWord" rotatedBoundingBox="9775,274 12603,211 12634,1606 9806,166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435.5256">8756-129 630 0,'0'0'28'0,"0"0"5"0,0-4-33 0,-4-1 0 16,-1-3 0-16,0 4 0 0,-4 0 115 0,0 0 16 15,0-8 3-15,0 8 1 0,-5-4-24 0,-4 4-5 16,4 0-1-16,1 0 0 0,-5 0-19 0,-1 4-4 16,-3 4-1-16,3 0 0 0,-8 0-34 0,0 8-7 15,-1 4-2-15,1-8 0 0,-5 13 21 0,-9 3 4 16,5 4 1-16,-10 5 0 0,1 3-13 0,-1 4-3 16,-4-11 0-16,5 7 0 0,-5 9-2 0,4-5-1 0,5 5 0 15,5-1 0-15,8-3-33 0,1-1-12 0,9 1 0 16,9-13 9-16,4 4-9 0,5 1 0 0,5-5 0 15,8 0 0 1,1-3-20-16,4-1-10 0,10-4-2 0,-1-8 0 16,5 4-132-16,4-3-26 0,5-1-6 0,5-4-392 0,-5-8-80 0</inkml:trace>
          <inkml:trace contextRef="#ctx0" brushRef="#br0" timeOffset="3031.6956">8956 360 172 0,'10'-8'16'15,"-1"0"-16"-15,-5-4 0 0,5 4 0 16,-4 4 290-16,-5 4 55 0,0 0 11 0,0 0 3 0,0 0-181 0,0 0-36 15,-9 4-7-15,0 4-2 0,-10 4-60 0,6 0-12 16,-10 4-2-16,5 5-1 0,0-9-33 0,-1 4-6 16,-3 4-2-16,3 0 0 0,1-11-4 0,5 7-1 15,-1-8 0-15,0 4 0 0,10-4-12 0,-5 0 0 16,4 4 0-16,5-12 0 0,0 8 0 0,9 0 0 16,-4-3 0-16,8-1 0 15,-4 0-47-15,10-4-5 0,-1-4-2 0,0 0 0 16,5-1 14-16,4-3 2 0,0 0 1 0,1-4 0 0,4 0 10 0,0-8 3 15,-1 0 0-15,6-1 0 0,-1 1 24 0,1-4-10 16,-1 4 10-16,-4-5 0 0,0 5 0 0,-5 4 0 16,-9 4 0-16,1 4 0 0,-6 4 0 0,-4 4 0 15,-4 4 0-15,-1 8 0 0,-4 4 9 0,5 4 3 16,-5 0 0-16,5 1 0 0,-1 7-2 0,1 0 0 0,-5 5 0 16,9-5 0-16,0 0-10 0,5-3 0 0,-1 3 0 0,5-8 0 15,1 0 0-15,8-12 8 0,0 5-8 0,1-5 0 16,3 4 10-16,6-12-10 0,-5 0 12 0,4-8-12 15,5 4 8-15,0-4-8 0,0-5 0 0,9-3 0 16,0-4 8-16,0 0-8 0,-4-4 0 0,-1-5 0 16,5 1 19-16,1-13 0 0,-1-3 0 0,-5-1 0 15,1-3 9-15,-5-9 3 0,0 5 0 0,-5-9 0 16,0 0-7-16,1-12 0 0,-5 9-1 0,4-1 0 16,-9-8-11-16,1 8-1 0,-5-12-1 0,-1 13 0 15,-8 3-2-15,-5 8-8 0,0 9 12 0,-4-9-4 16,-5 17 0-16,-5 7 0 0,-4 5 0 0,-5 4 0 15,1 12 8-15,-5-8 2 0,-1 12 0 0,-3 4 0 16,-1 8 2-16,5 8 0 0,-5 4 0 0,-4 4 0 0,4 9-20 16,0-5 10-16,-4 13-10 0,4 11 8 0,-4 5 7 15,-1 3 1-15,1 1 0 0,4 0 0 0,-4 8 6 0,9-9 2 16,-5 9 0-16,9 0 0 0,5-8 20 0,9-1 5 16,0 1 1-16,5 8 0 0,4-21-29 0,4 1-5 15,6-9-2-15,3 1 0 0,1-1-14 0,5 1 0 16,-6-13 0-16,6 1 0 0,3 3 0 0,1-12-16 15,0 0 3-15,9 1-819 16,0-13-164-16</inkml:trace>
        </inkml:traceGroup>
        <inkml:traceGroup>
          <inkml:annotationXML>
            <emma:emma xmlns:emma="http://www.w3.org/2003/04/emma" version="1.0">
              <emma:interpretation id="{8D51C17C-2309-4B64-9BC5-05E1C98A4E82}" emma:medium="tactile" emma:mode="ink">
                <msink:context xmlns:msink="http://schemas.microsoft.com/ink/2010/main" type="inkWord" rotatedBoundingBox="14728,424 18377,342 18415,2010 14766,209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686.8813">13181-166 1263 0,'-9'-32'56'0,"5"16"12"0,4-5-55 0,0 9-13 16,0-8 0-16,0 0 0 0,-5 4 67 0,10 3 10 15,-1 1 3-15,-4 4 0 0,0 8-4 0,0 0 0 16,0 0 0-16,0 0 0 0,0 0-28 0,5 16-7 16,4 5-1-16,-9 11 0 0,5-4-10 0,-10 13-2 15,5 7-1-15,-9 9 0 0,0 0 1 0,0 11 1 16,-5-7 0-16,-4 8 0 0,4-4-9 0,1-1-3 16,-6-3 0-16,6-4 0 0,-6-5-2 0,10 1-1 15,-4 0 0-15,4-5 0 0,-1-3-14 0,1-1 0 16,0-3 0-16,-4-1 0 0,-1-3 0 0,5-5 0 15,-5 4 0-15,1-11 0 16,-1-1-36-16,0 8-12 0,-4-15-4 0,4 3 0 16,5-8-130-16,0 0-26 0,-5-4-6 0,1-4-1 0</inkml:trace>
          <inkml:trace contextRef="#ctx0" brushRef="#br0" timeOffset="5005.6988">12876-57 979 0,'-13'-32'43'0,"8"16"9"0,5-8-41 0,5-1-11 0,-1 1 0 0,10-4 0 16,0-5 56-16,4 5 8 0,9-4 3 0,10 3 0 15,4 1-12-15,4 0-3 0,1-1 0 0,8 5 0 0,1-8-3 0,0 15-1 16,8-3 0-16,-4 0 0 16,-4 8 10-16,0 8 2 0,-1 4 0 0,-4 8 0 0,-4 4-26 0,-5 8-5 15,-5 9-1-15,-4 7 0 0,-4 4-19 16,-6 1-9-16,1-5 8 0,-9 17-8 0,-5-4 42 0,0-1 3 15,-5 13 1-15,-4 0 0 0,0-1-15 0,-4 1-3 16,-5 0-1-16,0 7 0 0,-5-15-9 0,-9 4-2 16,1 3 0-16,-15-11 0 0,-4 4-2 0,-4 3-1 15,-10 5 0-15,0-8 0 0,-4-1-13 0,0 1 0 16,-5-1 8-16,0-7-8 0,1-1 0 0,-1-3 0 16,0 3-12-16,5-3 12 15,0-9-84-15,9 5-11 0,4-1-1 0,5-16-814 16</inkml:trace>
          <inkml:trace contextRef="#ctx0" brushRef="#br0" timeOffset="5202.6471">13987 449 1612 0,'23'-8'144'0,"-18"8"-116"0,4 4-28 0,4 0 0 16,6 0 52-16,-10 4 4 0,-5 5 0 0,1 3 1 15,-1 0 17-15,1 8 3 0,-10 1 1 0,5 3 0 16,-9 0-50-16,5 5-9 0,-5-5-3 0,-1 4 0 16,1 5-16-16,5-5 0 0,-1 0 8 0,1 1-8 15,-5-1-100-15,4 1-24 0</inkml:trace>
          <inkml:trace contextRef="#ctx0" brushRef="#br0" timeOffset="5332.925">14520-8 1900 0,'5'-8'169'0,"-1"0"-135"15,-4 8-34-15,0 0 0 0,0 0 0 0,0 0 0 16,0 0 0-16</inkml:trace>
          <inkml:trace contextRef="#ctx0" brushRef="#br0" timeOffset="5716.7804">14893 393 1382 0,'28'-13'123'0,"4"5"-99"0,4-12-24 0,5 8 0 16,-5-8 60-16,5 0 8 0,0-1 0 0,-4-7 1 15,-1 0-27-15,-4-5-6 0,0 5 0 0,-5-13-1 16,-9 5-16-16,5 4-3 0,-5-5-1 0,-9 1 0 15,1-1 14-15,-6-3 3 0,1-1 1 0,-5-3 0 16,0-1 0-16,-5 5 0 0,-4 0 0 0,4-9 0 16,1 8-24-16,-1 1-9 0,-4 8 0 0,5 3 9 15,-1 9 4-15,1 4 1 0,-5 4 0 0,4 4 0 16,5 8-4-16,-9 8-1 0,0 0 0 0,-5 24 0 16,5-3 19-16,-5 11 3 0,1 9 1 0,-1 7 0 15,-4 9-4-15,4 4 0 0,0 0 0 0,-4 12 0 16,5-1 13-16,-1-3 3 0,0 4 0 0,1-4 0 0,4 0-23 15,-5-4-4-15,0-4-1 0,1 4 0 0,-1-13-16 16,0 9 0-16,-4-4 0 0,4 4 0 16,-4-13-92-16,0 5-23 0,4-8-4 0,-4-5-905 15</inkml:trace>
          <inkml:trace contextRef="#ctx0" brushRef="#br0" timeOffset="5831.8864">15130 453 1796 0,'14'-32'80'0,"-5"20"16"0,4-4-77 0,1-1-19 0,0 5 0 0,-1 0 0 16,1 0 55-16,0 4 7 0,4 8 2 0,0 0 0 31,-4 0-188-31,4 0-36 0</inkml:trace>
          <inkml:trace contextRef="#ctx0" brushRef="#br0" timeOffset="6188.4104">15977 482 1688 0,'4'0'37'0,"15"-17"8"0,3 5 2 0,10-8 0 16,0 0-38-16,5-8-9 0,-1-1 0 0,5-7 0 0,0-1 36 0,-9 1 4 15,4 0 2-15,-8-1 0 0,3-3-8 0,-8 3-2 16,-5 1 0-16,-4-5 0 0,-5-3 0 0,0-1 0 15,-4 1 0-15,-5-1 0 0,-5-3-12 0,5-5-4 16,-4 9 0-16,-1 3 0 0,-4 1 14 16,5 7 2-16,-1 5 1 0,5 8 0 0,0 3-25 0,-5 5-8 15,1 4 0-15,4 8 0 0,0 0 0 0,0 0 0 16,0 0 0-16,-5 16 0 0,1-7 0 0,-5 15 13 16,0 12-4-16,-1-3-1 0,1 15 16 0,0-7 2 15,-4 15 1-15,-1 1 0 0,5 8 19 0,-5-5 4 16,5 9 1-16,0-4 0 0,9 8-5 0,0 0-1 15,0 0 0-15,0 3 0 0,0-7-29 0,0 4-7 16,4 4-1-16,-4 4 0 16,-9-12-91-16,5-1-18 0,-10-3-4 0,5-4-645 0,0-13-129 0</inkml:trace>
          <inkml:trace contextRef="#ctx0" brushRef="#br0" timeOffset="6335.7893">16223 530 1324 0,'0'0'118'0,"0"0"-94"0,0 0-24 0,0 0 0 16,13 0 50-16,1 0 6 0,0 0 0 0,-1 4 1 15,6-4-37-15,-6 4-8 0,10 0-2 0,0 0-700 16</inkml:trace>
        </inkml:traceGroup>
        <inkml:traceGroup>
          <inkml:annotationXML>
            <emma:emma xmlns:emma="http://www.w3.org/2003/04/emma" version="1.0">
              <emma:interpretation id="{42A62BE2-0C44-4C13-B091-E475F935B1A6}" emma:medium="tactile" emma:mode="ink">
                <msink:context xmlns:msink="http://schemas.microsoft.com/ink/2010/main" type="inkWord" rotatedBoundingBox="18980,950 22280,876 22296,1589 18996,166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902.9177">17948 57 1785 0,'0'0'159'0,"0"0"-127"0,0 0-32 0,5 8 0 15,4 4 34-15,-5 4 1 0,-4 8 0 0,10 5 0 0,-6 7 55 0,-4 5 11 16,-4-5 3-16,-6 5 0 0,6 3-65 0,-1-3-13 15,-4-1-2-15,5-4-1 0,-10-3-23 0,0-1 0 16,5-3 0-16,0-5 8 0,-9-4 19 0,9-8 4 16,9 0 1-16,0-4 0 0,-5 0-10 0,5-8-2 15,0 0 0-15,0 0 0 0,9-8 26 0,5 0 5 16,0-4 1-16,4-8 0 0,9 0-23 0,-4-1-4 16,0 1-1-16,0-4 0 0,4 4-24 0,5-5 0 15,0 5 0-15,4-8 0 0,0 8 0 0,1-9 0 16,13 5 0-16,0-4 0 15,-14 7-88-15,15-3-16 0,8 4-3 0,0 0-1041 0</inkml:trace>
          <inkml:trace contextRef="#ctx0" brushRef="#br0" timeOffset="7163.3262">18740 332 1508 0,'0'0'67'0,"0"0"13"0,10 8-64 0,-6 4-16 0,10 0 0 0,-5-4 0 15,5 0 74-15,4-8 11 0,5 5 3 0,4-10 0 16,-4 1-41-16,4 0-8 0,5-8-2 0,0 4 0 15,4-12-29-15,-4 8-8 0,-5-8 0 0,5-1 0 16,-9 1 26-16,0 4 4 0,-1-12 1 0,-3 3 0 16,-6 5-15-16,-4 0-4 0,1 4 0 0,-10-1 0 15,4 5 26-15,-4 0 5 0,-4 4 1 0,-6 0 0 16,1 4-3-16,-4 8 0 0,4 0 0 0,-5 8 0 16,-4 8-11-16,-1 9-2 0,1-9-1 0,-5 12 0 15,1 5-12-15,-1-5-3 0,5 5 0 0,0-5 0 16,-1 0-12-16,10 1 0 0,0 3 0 0,0-4 0 15,4-3 0-15,1-1-16 0,4 0 3 0,4 1-739 16,1 3-147-16</inkml:trace>
          <inkml:trace contextRef="#ctx0" brushRef="#br0" timeOffset="6631.4908">17051 575 871 0,'14'-8'38'0,"0"0"9"0,8-1-38 0,1-3-9 15,0 0 0-15,0-4 0 0,0-8 105 0,4-1 19 16,5 5 4-16,0-12 1 0,-5-1-21 0,-4 1-4 16,-1 0 0-16,1-5-1 0,-5 5-15 0,-4 0-4 15,0 3 0-15,-1-3 0 0,1-1-12 0,-5 9-2 16,-9-4-1-16,0 8 0 0,0 7-45 0,-4-3-10 15,-6 4-2-15,1 4 0 0,-4 4-3 0,-6 4-1 16,6 4 0-16,-5 4 0 0,-10 4-8 0,10 4 0 16,0 5 0-16,-9-1 0 0,-1 0 0 0,5 8 0 0,5 5 0 15,0-1 0-15,4 5 11 0,5-9 0 0,-4 12 0 0,13-7 0 16,9 3 17-16,-9 1 4 0,0-5 1 0,0 0 0 16,13 9-33-16,-3-13 0 0,-1 1 0 0,4 3 0 31,5-4-128-31,-4-3-32 0,9 15-6 0,-9-16-2 0</inkml:trace>
          <inkml:trace contextRef="#ctx0" brushRef="#br0" timeOffset="7533.0248">19715 174 1267 0,'18'-12'112'0,"-9"4"-89"0,-4 4-23 15,8-4 0-15,-13 8 107 0,9 4 17 0,-9-4 3 0,14 8 1 16,-5 4-6-16,5 4-1 0,-5 4 0 0,-5 5 0 16,-4-1-40-16,0 4-8 0,-4 5-1 0,-5-5-1 15,4 4-57-15,-4-7-14 0,0 3 0 0,-5 0 0 16,1 1 0-16,-1-9 0 0,0 0 0 0,5-8 0 16,0 0 54-16,0 1 8 0,5-5 2 0,4-8 0 15,0 0-64-15,0 0-26 0,0 0 2 0,13 0 0 16,1 0 38-16,4-8 8 0,5-5 2 0,4 1 0 15,0 0-24-15,5-8 0 0,0 0 0 0,0-9 0 16,5 5 0-16,-6 0 0 0,6-1-10 0,-1 1 10 16,-8 0 0-16,3 4 0 0,-3-1 0 0,-1 5 0 15,-4 0 0-15,0 4 8 0,-5 8-8 0,-5-4 9 16,1 4-9-16,-5 8 0 0,5 4 0 0,-10 4 0 16,6 4 0-16,-6 4 0 0,1 1 0 0,4-1 0 15,-5 0 11-15,1 0 3 0,-1 1 1 0,1 3 0 0,0 0-24 16,-1-4-5-16,1 9-1 0,-1-5 0 15,-4 0-117-15,0 1-23 0,0 3-5 0,0-16 0 0</inkml:trace>
        </inkml:traceGroup>
        <inkml:traceGroup>
          <inkml:annotationXML>
            <emma:emma xmlns:emma="http://www.w3.org/2003/04/emma" version="1.0">
              <emma:interpretation id="{A0F3FD01-E50F-4D9A-968F-1391369CAC29}" emma:medium="tactile" emma:mode="ink">
                <msink:context xmlns:msink="http://schemas.microsoft.com/ink/2010/main" type="inkWord" rotatedBoundingBox="22781,553 29112,411 29142,1746 22810,188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884.2165">23535 190 1670 0,'18'-28'74'0,"0"12"15"0,5 4-71 0,4-1-18 15,5-3 0-15,9 4 0 0,9-4 119 0,0 0 20 16,14 0 4-16,-5 3 1 0,-13 1-67 0,4 4-13 0,4-4-2 0,1 8-1 16,0 0-47-16,-10-4-14 0,-4 4 0 0,0 0 8 31,-9 0-49-31,-5 0-10 0,-4 4-1 0,4-8-969 0</inkml:trace>
          <inkml:trace contextRef="#ctx0" brushRef="#br0" timeOffset="9108.5505">24418-429 1209 0,'0'0'108'0,"0"0"-87"0,0-8-21 0,0 8 0 16,0 0 40-16,0 0 3 0,0 0 1 0,0 0 0 0,0 0 44 0,0 0 10 15,0 0 2-15,4 20 0 16,1-8-29-16,-5 17-6 0,0-9-1 0,0 12 0 0,0 5 0 0,-5 3 0 16,-4 5 0-16,-4 7 0 0,-1 1 6 0,5 8 1 15,-5-1 0-15,-4 9 0 0,-5 0-49 0,10-8-10 16,-6-5-1-16,1 17-1 0,0-16-22 0,0 8-4 16,4-1 0-16,-4-3-1070 15</inkml:trace>
          <inkml:trace contextRef="#ctx0" brushRef="#br0" timeOffset="7733.9922">20853 223 2358 0,'0'0'52'0,"9"0"10"0,5-12 2 0,-1 7 3 0,6 1-54 0,8-4-13 16,-4 0 0-16,9 4 0 0,-1 4 16 0,10-12 1 0,0 8 0 0,9 0 0 15,-4 4-17-15,-10-8 0 0,5 4 0 0,-4 4 0 16,4 0 0-16,-9 0 0 0,-10 0 0 0,1 0-713 16,-9 0-147-16</inkml:trace>
          <inkml:trace contextRef="#ctx0" brushRef="#br0" timeOffset="7950.8464">21559-413 1728 0,'0'0'76'0,"0"0"16"16,0 4-73-16,-5 8-19 0,-4-3 0 0,4 11 0 15,-4 4 106-15,0 0 18 0,-4 9 3 0,-1 7 1 0,5 1-52 0,-5-1-9 16,-9 13-3-16,5 3 0 0,0-3 0 0,0 8 0 15,0-1 0-15,4 13 0 0,0-12 0 0,5 4 0 16,-5-1 0-16,5-3 0 0,0 4-51 0,0-4-13 16,5 3 0-16,-10-3 0 15,-4 8-78-15,0-8-18 0,-10 7-4 0,5-27-1 0</inkml:trace>
          <inkml:trace contextRef="#ctx0" brushRef="#br0" timeOffset="8141.6698">21932 376 2188 0,'0'0'48'0,"0"0"11"0,0 0 1 0,0 0 1 0,0 0-49 0,0 0-12 0,5 9 0 0,-1 3 0 16,1 8 54-16,-1 4 8 0,-4-12 2 0,5 9 0 15,4-1-52-15,-9 8-12 0,-5-12 0 0,1 13-714 16,4-5-146-16</inkml:trace>
          <inkml:trace contextRef="#ctx0" brushRef="#br0" timeOffset="8280.7701">22319 162 1728 0,'18'-45'76'0,"-9"25"16"16,-4 8-73-16,4 0-19 0,0 0 0 0,-9 12 0 0,0 0 0 0,0 0 0 15,0 0 0-15,0 0 0 0</inkml:trace>
          <inkml:trace contextRef="#ctx0" brushRef="#br0" timeOffset="8687.4427">23102 393 1152 0,'9'-21'102'0,"0"13"-82"0,5-4-20 0,-5 4 0 16,0-4 173-16,0 0 31 0,-4 4 5 0,-1-8 2 15,-4 3-70-15,-4 5-13 0,-1 0-4 0,1 0 0 16,-10 4-76-16,-4 4-16 0,0 4-4 0,-10 4 0 16,-4 4-18-16,5 5-10 0,-5 3 10 0,-4 4-10 15,-1 8 0-15,6-7-20 16,-1 3 4-16,4 0 0 0,1 1 37 0,4-1 8 0,10-4 2 0,4 1 0 15,-1-5 1-15,6 0 1 0,8-8 0 0,6 0 0 32,3 0-48-32,5-8-9 0,-4 9-3 0,4-13 0 0,10 0 27 0,-1-8 0 0,-4-1 9 0,4 5-9 15,-4-16 8-15,4 8-8 0,0-8 0 0,1 4 0 16,-6-5 20-16,-3 1 0 0,8 0 0 0,-4-8 0 16,-5 7-30-16,0 1-6 0,0 0 0 0,-4 4-1 15,0 4 17-15,-5 3 0 0,0 5 0 0,-9 4 0 16,0 0 9-16,0 0-9 0,0 0 8 0,-9 8-8 15,4 5 0-15,1 3 0 0,-5 0 0 0,-5 4 0 16,0-4 0-16,5 5 0 0,0-1-12 0,0 0 12 16,0 0-148-16,0 1-21 0,4-1-5 0,1-4-1 15</inkml:trace>
          <inkml:trace contextRef="#ctx0" brushRef="#br0" timeOffset="9308.0235">24973 332 1382 0,'0'0'61'0,"0"0"13"0,-4 4-59 0,-5 12-15 0,0-8 0 0,-5 12 0 16,5 5 182-16,-5-1 34 15,0 8 6-15,-4-7 2 0,9 3-128 0,-5 0-26 0,1 5-5 0,4 3-1 16,0-3-64-16,-5-5 0 0,0-4-18 0,10 0-692 16,-1 1-138-16</inkml:trace>
          <inkml:trace contextRef="#ctx0" brushRef="#br0" timeOffset="9438.6943">25265 97 1612 0,'13'-24'144'0,"-4"12"-116"0,5 4-28 0,4-8 0 16,1 11 32-16,-6-7 0 0,5 8 0 0</inkml:trace>
          <inkml:trace contextRef="#ctx0" brushRef="#br0" timeOffset="9813.1163">25857 190 921 0,'0'0'82'16,"0"12"-66"-16,0-3-16 0,-5 11 0 0,-4-4 193 0,4 4 35 16,-4-4 8-16,0 13 0 0,5-9-148 0,-6 4-31 0,6 0-5 0,-1-3-2 15,1-1-35-15,-1 0-7 0,5-8-8 16,5 5 11-16,-1-5-11 0,1-4 12 15,4 4-12-15,5-12 12 0,-1 0 32 0,1 4 8 0,4-4 0 0,0-4 1 16,1 4-16-16,3-12-3 0,1 4-1 0,4 0 0 16,1-5-11-16,4 5-2 0,0-4-1 0,-5-4 0 15,0 0-6-15,0 4-1 16,-8-5 0-16,-1 1 0 0,0 4-12 0,-9-8 0 0,0 4 0 0,-4 0 0 16,-5-1 0-16,0 1 0 0,-9 0 0 0,0 8 0 15,-10-8 0-15,-3 4 12 0,-6-1-3 0,-4 5-1 16,-4 4 0-16,0 0-8 0,4 0 12 0,-9 4-4 15,4 4-8-15,1 0 0 0,0 0 0 0,8 4 0 16,1 5-19-16,0-1-5 0,4 4-2 16,0-4 0-16,-4 4-158 0,4 4-31 0,-23 5-6 0,24-9-2 15</inkml:trace>
          <inkml:trace contextRef="#ctx0" brushRef="#br0" timeOffset="10163.4296">26576 65 1497 0,'4'-4'133'0,"10"0"-106"0,-5 8-27 0,5-4 0 15,0 4 173-15,-14-4 30 16,0 0 5-16,4 16 2 0,5 4-131 0,-9 9-27 0,0 3-4 0,-4 0-2 16,-10 1 4-16,0-1 1 0,10 0 0 15,-1-3 0-15,-4 3-23 0,0-8-4 16,4-3 0-16,-4-1-1 0,5-4-10 0,-1 0-1 15,-4-4-1-15,9-12 0 0,0 0 5 0,0 0 2 0,0 0 0 0,14 4 0 16,-5 1-2-16,9-5-1 0,0-5 0 0,10 1 0 16,-1-8-2-16,9 4 0 0,1-8 0 0,8 0 0 15,1 0-13-15,4-5 8 0,5 1-8 0,-10 8 0 16,-8 4 10-16,-1-4-10 0,-4 4 10 0,-5 8-10 16,-9 0 15-16,-4 0-3 0,0 4-1 0,-5 4 0 15,0 4-11-15,-5 4 8 0,1 4-8 0,0 1 8 16,-5-5-8-16,-5 8 0 0,5 4 0 0,-5-3 0 15,-4-1-19-15,5 4-5 0,-10 5-2 16,0-1-839-16,-4 0-168 0</inkml:trace>
        </inkml:traceGroup>
      </inkml:traceGroup>
      <inkml:traceGroup>
        <inkml:annotationXML>
          <emma:emma xmlns:emma="http://www.w3.org/2003/04/emma" version="1.0">
            <emma:interpretation id="{37B54D41-ECD5-4599-BC4D-8BB3913B7B27}" emma:medium="tactile" emma:mode="ink">
              <msink:context xmlns:msink="http://schemas.microsoft.com/ink/2010/main" type="line" rotatedBoundingBox="2875,3345 32411,1832 32539,4320 3002,5833"/>
            </emma:interpretation>
          </emma:emma>
        </inkml:annotationXML>
        <inkml:traceGroup>
          <inkml:annotationXML>
            <emma:emma xmlns:emma="http://www.w3.org/2003/04/emma" version="1.0">
              <emma:interpretation id="{34DF2960-05B4-47B3-9B42-1C30182AFE13}" emma:medium="tactile" emma:mode="ink">
                <msink:context xmlns:msink="http://schemas.microsoft.com/ink/2010/main" type="inkWord" rotatedBoundingBox="2879,3424 7270,3199 7365,5064 2974,528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0542.5417">989 3258 1587 0,'0'-8'35'0,"-9"-4"7"0,9-5 2 0,-5 5 0 0,5-4-35 0,0 4-9 0,5-4 0 0,-5 8 0 0,4-4 72 0,-4 3 13 16,0 9 3-16,0 0 0 0,0 0-21 0,0 0-4 16,14 21-1-16,4 3 0 0,-4 12-15 0,9 9-3 15,-1 12-1-15,1 7 0 0,-5 5-27 0,10 8-4 16,-5 0-2-16,-1-4 0 0,-3 4-10 0,3-9 12 16,-8-3-12-16,0-8 12 0,-1 0 7 0,1-13 1 15,-10-8 1-15,6-3 0 0,-1-1 5 0,-9-12 1 16,0-3 0-16,0-5 0 0,0 0 5 0,0-12 2 15,0 0 0-15,0 0 0 0,9-20-7 0,-5-1-2 16,5-7 0-16,5 0 0 0,-5-9-11 0,0 1-2 16,0-9-1-16,5 1 0 0,-5-5-11 0,0 1 0 15,0-9 0-15,5 0 0 0,0 5 0 0,-1-1-12 16,6 13 0-16,-6-1 1 0,-4 1 0 0,5 16 0 16,4-1 0-16,-4 13 0 0,4 4 11 0,0 16-13 15,1 8 5-15,-1 5 8 0,4-1-24 0,-3 8 4 16,3 9 0-16,1-1 0 0,0 4 20 0,0 1 0 0,0-9 0 15,-5 5 0-15,4-9 0 0,-3-4 15 0,-1-3-3 0,-9-9 0 16,5 4-12-16,-5-8 0 0,-9-8 0 0,0 0 0 16,13 0 0-16,1 0 11 0,0-8-11 0,-5-4 10 15,5-4 9-15,-1-1 1 0,5 1 1 0,-4-8 0 16,4 0 3-16,5-9 1 0,-5 1 0 0,0-1 0 16,5-3-9-16,-5 0-1 0,1-5-1 0,-1 1 0 15,5-5 5-15,-5 5 1 0,0-5 0 0,-4 5 0 16,-1 3-29-16,1 1-6 0,0 4-1 0,-1 3 0 15,-4 5-9-15,1 8-3 0,3-5 0 16,-4 13 0-16,-4 0-197 0,-5 8-40 0</inkml:trace>
          <inkml:trace contextRef="#ctx0" brushRef="#br0" timeOffset="31043.5397">3133 3408 1670 0,'5'-4'148'0,"-1"-9"-118"16,-4-3-30-16,10 8 0 0,-1-4 40 0,0 4 3 0,0 0 0 0,-9 8 0 15,0-8 25-15,-5 0 4 16,-4-5 2-16,0 9 0 0,-5 4-25 0,1 0-5 15,4-8 0-15,-10 16-1 0,-12-4-15 0,3 9-2 0,1-1-1 0,0 8 0 16,-14 8-2-16,4 13-1 0,-4-1 0 0,0 9 0 16,5 3 2-16,-1 9 0 0,-3 0 0 0,8 0 0 15,4-9-15-15,6 5-9 0,-1-5 12 0,5 1-12 16,4-4 13-16,5-5-4 0,0-7-1 0,9-5 0 16,-5-8-8-16,10-8 0 0,-1 1 0 0,1-9 0 15,-5-8 16-15,13-4-3 0,6-9 0 0,-1-3 0 16,9-8 3-16,-4-4 0 0,0-5 0 0,0 1 0 15,4-4-16-15,-4 3 0 0,-1-7 0 0,-3 7 0 16,-1-3 0-16,-5-1 0 0,1 1-11 0,0 4 11 0,-1-1-12 0,-3 1 12 16,3 8-10-16,-4 3 10 0,-9 5 0 0,9 8 0 15,0 0 0-15,-9 8 0 0,0 0 0 16,0 0 0-16,5 12 0 0,0 4 0 0,-1 5 0 0,5-1 0 16,-4 0 9-16,4 0-9 0,0 1 0 0,-4-1 0 15,4-4 0-15,-5 0 0 0,1 0 0 0,4 1 0 16,-9-5-10-16,0 4 10 15,0 0-86-15,0-4-12 0,0 4-2 0,0-4-1 16,0 1-115-16,0-1-24 0,0 8-4 0,0-20 0 0</inkml:trace>
          <inkml:trace contextRef="#ctx0" brushRef="#br0" timeOffset="31422.0805">3429 3480 1922 0,'0'0'85'0,"0"0"18"0,9 17-83 0,5-5-20 0,-5 0 0 0,5 0 0 16,-1 8 101-16,1 1 16 0,0-5 3 0,-1 4 1 16,-3-8-40-16,-6 4-8 0,5 0-1 0,-4-3-1 15,-1 3-34-15,1 0-6 0,-1-4-2 0,1 0 0 16,-5 0-16-16,0 1-3 0,-5-1-1 0,5 0 0 16,-4 0-9-16,-1 0 8 0,1 0-8 0,-5 0 8 15,4 1-8-15,1-5 0 0,4-8 0 0,-5 12 0 16,5-12 0-16,0 0 0 0,0 0 0 0,0 0 0 15,0 0 0-15,0 0 0 0,9-12 0 0,0-9 0 16,9 1-8-16,-4 0 8 0,4-8 0 0,1-1 0 0,3-3 0 16,6 0 0-16,-6-1 0 0,6 5 0 15,-10 8 0-15,5-1 0 0,-10 9 0 0,6 0 0 0,-1 0 0 16,-5 8 0-16,1 0 0 0,-5 8 0 0,5 4 0 0,-5 0 0 16,5 12 0-16,-1 1 0 0,-4-1 12 0,5 4-4 15,4 0 0-15,-4 5 0 0,0-5-8 0,4-4-11 16,-5 0 3-16,6-3 0 15,-1 3-97-15,5-8-19 0,-10-4-4 0,5 0-971 0</inkml:trace>
          <inkml:trace contextRef="#ctx0" brushRef="#br0" timeOffset="31635.3523">4527 3335 2336 0,'-5'-4'52'0,"5"4"10"0,5-8 2 0,-5 8 1 0,0 0-52 0,22 0-13 0,1-4 0 0,4-5 0 16,1 5 51-16,4 4 7 0,-1-12 2 0,6 12 0 15,-1-4-29-15,5 0-6 0,-4 0-1 0,8 4 0 16,-4-4-16-16,0 0-8 0,-4 0 8 0,-6-4-8 16,1 4 0-16,5 0 0 0,-1-4 0 0,1 0-11 15,-10 0-126 1,5-1-26-16,-9 1-5 0,-1-4-511 0,1 0-102 0</inkml:trace>
          <inkml:trace contextRef="#ctx0" brushRef="#br0" timeOffset="31864.9204">5328 2250 460 0,'0'0'41'0,"0"0"-33"15,0 0-8-15,0 0 0 0,-14 8 356 0,1 0 70 16,-6 5 14-16,-3 3 2 0,3 12-284 0,-3 4-57 15,-1 9-11-15,-5 7-2 0,1 13-25 0,0 4-5 16,0 0-1-16,8 12 0 0,1 8-10 0,4 0-3 16,5 4 0-16,5-4 0 0,4-5-5 0,0 1-2 15,0 8 0-15,4-4 0 0,1 0-18 0,-1 0-4 16,-4-8-1-16,0 0 0 0,0 0-14 0,0 0-13 16,-9-4 2-16,5-4 1 15,-1-5-149-15,-4-3-29 0</inkml:trace>
        </inkml:traceGroup>
        <inkml:traceGroup>
          <inkml:annotationXML>
            <emma:emma xmlns:emma="http://www.w3.org/2003/04/emma" version="1.0">
              <emma:interpretation id="{982C244A-974D-4614-A1DA-77A561BAF998}" emma:medium="tactile" emma:mode="ink">
                <msink:context xmlns:msink="http://schemas.microsoft.com/ink/2010/main" type="inkWord" rotatedBoundingBox="10388,2960 11721,2892 11814,4706 10481,477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2967.0699">9234 1971 403 0,'-9'0'36'0,"4"8"-36"16,-4-8 0-16,0 12 0 0,-4 4 296 0,-1 9 53 15,0 3 11-15,-4 12 1 0,0 5-212 0,-5 4-42 16,5 15-9-16,-9-3-2 0,4 12-28 0,-4 0-5 15,-1 8-2-15,1 8 0 0,-5 0-32 0,0 8-6 16,0-4-2-16,0 8 0 0,-4-8-21 0,9-8 0 16,4 4 0-16,0 0 0 0,5-8 0 0,4-4 0 15,1-8 0-15,3-4 0 16,-3-13-44-16,8-3-8 0,1-17 0 0,8-8-936 0</inkml:trace>
          <inkml:trace contextRef="#ctx0" brushRef="#br0" timeOffset="32721.7797">8497 2732 864 0,'-14'-12'38'0,"14"12"8"0,0 0-37 0,0 0-9 16,0 0 0-16,0 0 0 0,0 0 132 0,0 0 25 15,4-8 5-15,1 3 1 0,9-7-47 0,-1 8-10 16,10-12-2-16,14 4 0 0,-1-4-28 0,9 4-7 15,10-5-1-15,9 5 0 0,0 4-20 0,4-4-4 16,-4 4 0-16,4 8-1 0,0-12-23 0,1 4-4 16,3 8 0-16,-3-8-1 0,-6 4-15 0,1 4-10 15,-9-4 2-15,4 0 0 16,-4-1-45-16,-10 1-9 0,-4 0-2 0,-4-4 0 16,-1 0-104-16,-4-4-22 0</inkml:trace>
          <inkml:trace contextRef="#ctx0" brushRef="#br0" timeOffset="33287.187">9430 3116 1728 0,'14'4'153'0,"-14"-4"-122"0,0 8-31 0,9 9 0 16,-5-1 42-16,5 4 2 0,-4 0 1 0,-1 5 0 16,1 3 4-16,0 0 1 0,-1-4 0 0,5 5 0 15,-4 3-35-15,4-4-7 0,-5 1-8 0,6-5 11 16,-6 0-11-16,5-3-16 0,-4-1 4 0,4-4 1 15,0-4 11-15,0-4-13 0,-9-8 5 0,14 0 8 16,-1 0-28-16,6-8 3 0,-6-4 0 0,5-4 0 16,1-4 25-16,-1-1-8 0,5-3 8 0,-5-4 0 15,-4 3 0-15,-1-3 16 0,5 0-3 0,-9-1 0 16,1 1 10-16,-6 0 1 0,1-5 1 0,-5 9 0 16,0 0 11-16,-9 8 3 0,-5-5 0 0,-9 9 0 0,-4 4 17 15,-5 8 4-15,-4 4 1 0,-5 0 0 0,-5 8-35 16,1 1-7-16,-6-1-2 0,10 4 0 0,5 4-17 0,0 0 0 15,8-3 0-15,-4 7-735 16,10 0-148-16</inkml:trace>
        </inkml:traceGroup>
        <inkml:traceGroup>
          <inkml:annotationXML>
            <emma:emma xmlns:emma="http://www.w3.org/2003/04/emma" version="1.0">
              <emma:interpretation id="{6115A94B-3ADA-422D-A0FB-DE654CC26E1E}" emma:medium="tactile" emma:mode="ink">
                <msink:context xmlns:msink="http://schemas.microsoft.com/ink/2010/main" type="inkWord" rotatedBoundingBox="14420,3431 18890,3202 18955,4476 14486,470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4458.2169">13873 2780 2066 0,'0'0'45'0,"0"12"10"0,-4 9 1 0,4 11 3 0,-9 5-47 0,0 7-12 16,-5 5 0-16,0 7 0 0,1-7 60 0,-5 3 11 0,-1-3 1 0,1 8 1 16,0-1-49-16,0-3-9 0,-5-9-3 0,5 9 0 15,0-8 14-15,4-1 2 0,-4-8 1 0,4 1 0 16,0-9-17-16,5-3-3 0,0-9-1 0,5 0 0 15,-6-4 9-15,10-12 2 0,0 0 0 0,0 0 0 16,0 0 21-16,5-12 5 0,0 4 1 0,4-16 0 16,0-5-24-16,4-3-5 0,1-5-1 0,4-11 0 15,1-1-16-15,3-7 0 0,1-5 0 0,9-12 0 16,0-4 0-16,0-12 0 0,9 0 8 0,4-8-8 16,1 8-9-16,4 0-6 0,4 8-1 0,1 8 0 15,-9 8-3-15,-5 13-1 0,-5 15 0 0,0 9 0 16,-8 16 20-16,-10 4 0 0,-9 12 0 0,-4 12 0 15,-5 4 0-15,-5 13 0 0,-13 3 0 0,0 13 0 0,-5-1 12 16,-9 13-4-16,0-4-8 0,-4 3 12 0,-1 1-12 16,1 4 0-16,-1-5-12 0,-4 1 12 15,0-8-102-15,0-5-14 0,0-7-2 0,-4-1-607 16,-1-3-122-16</inkml:trace>
          <inkml:trace contextRef="#ctx0" brushRef="#br0" timeOffset="34070.3205">13295 2861 1152 0,'0'-12'102'0,"5"0"-82"16,-10-4-20-16,5 0 0 0,0-5 95 0,-4 5 14 16,4-4 3-16,-5 4 1 0,-4-4-13 0,0 7-4 15,-5 1 0-15,1 4 0 0,-6 0-49 0,-3 0-11 0,-6 12-1 0,-4 4-1 16,1-4-34-16,-10 12 0 0,-5 5 0 16,-4 11 0-16,5 4 16 0,-6 9-3 0,1 8-1 15,0 3 0-15,5 1 14 0,8-5 2 0,5-3 1 0,1 0 0 16,3-5-5-16,5-3 0 0,5-1-1 0,0-4 0 15,9-3-23-15,0-5-15 0,9-8 3 0,0-3 0 16,4-9 12-16,6-4 16 0,-1-8-3 0,9 0-1 16,0-4-4-16,9-9 0 0,5-7-8 0,-4 4 12 15,3-9-12-15,6-3 0 0,4-4 0 0,0-5 0 16,4 1 0-16,-4-5 11 0,0-3-11 0,9-13 10 16,-4-8-10-16,-10 13 0 0,1 7 9 0,-10 4-9 15,0 5 8-15,-4 12-8 0,-9 3 10 0,-1 13-10 0,-8 4 16 0,-5 8-4 16,0 0 0-16,0 20 0 15,-5 5 16-15,-4 7 4 0,0 4 0 0,0 5 0 16,-5 3-32-16,5 5 0 0,-4-4 0 0,4-1 0 16,-1 1-85-16,1-1-23 0,9 1-5 0,-4-9-879 15</inkml:trace>
          <inkml:trace contextRef="#ctx0" brushRef="#br0" timeOffset="34859.4555">14365 2663 1868 0,'0'0'83'0,"0"0"17"0,5 20-80 0,-1 4-20 0,-4 1 0 16,5 7 0-16,-5 9 60 0,0 3 8 0,-5 5 1 0,1 3 1 16,-1 5-18-16,1-4-3 0,-5-1-1 0,-5 5 0 15,0-5-24-15,5 1-6 0,-5-4-1 0,5-5 0 16,-4-3 16-16,4 3 3 0,-1-7 1 0,6-5 0 15,-10 0-25-15,5-3-12 0,0-9 10 0,0 0-10 16,4-4 12-16,1-8-3 0,4-8-1 0,0 0 0 16,0 0 3-16,0 0 0 0,0-4 0 0,4-8 0 15,1-4 23-15,0-4 5 0,4-5 1 0,0-7 0 16,4-4-40-16,6-5 0 0,3-7 0 0,6-9 0 16,4-4 0-16,-1-3 0 0,1-9 0 0,5-8 8 15,4 0-8-15,-5 0 0 0,5-4 0 0,9 0 0 16,0 12-24-16,5 4-7 0,-5 9-1 15,9 11 0-15,-9 13 20 0,-4 11 12 0,-5 9-13 0,-5 16 5 16,-9 0 8-16,-4 16 0 0,-9 0 0 0,0 9 8 0,-10 7-8 0,-4 9 11 16,-9-1-11-16,-5 9 12 0,-4-1-12 0,-9 5 0 15,-5 3 0-15,-9 13 0 0,-5-8 0 0,1 0 12 16,-1-9-2-16,1 5 0 16,-1-8-88-16,5-9-18 0,-4 0-3 0,8 1-973 15</inkml:trace>
          <inkml:trace contextRef="#ctx0" brushRef="#br0" timeOffset="35163.1958">15449 2627 2070 0,'0'0'45'0,"4"16"10"0,1 0 1 0,4 8 3 0,-4 5-47 0,-1 3-12 0,1 8 0 0,-5 5 0 16,0-1 43-16,0 5 6 0,0-4 2 0,-9-1 0 15,-1-4-15-15,1 1-4 0,5-1 0 0,-1-7 0 16,-4-5 4-16,0-4 0 0,0-3 0 0,0-5 0 16,4-8 0-16,1 0 0 0,4-8 0 0,0 0 0 15,0 0 7-15,0 0 1 0,4-12 1 0,5 0 0 16,0-13-1-16,5 5 0 0,4-12 0 0,1-5 0 16,8-3-26-16,5-5-6 0,-5-7 0 0,9-5-1 15,10 9-11-15,0-1 0 0,8-8 0 0,1 1 0 16,-5 7 0-16,-5 1-14 0,10-1 2 0,-5 5 0 15,5 7-132-15,-1 5-27 0,-4 3-5 16,5 5-957-16</inkml:trace>
          <inkml:trace contextRef="#ctx0" brushRef="#br0" timeOffset="35465.7889">16619 2659 1497 0,'0'0'66'0,"0"12"14"0,-5 4-64 0,1 4-16 15,-1 5 0-15,-4 3 0 0,0 4 101 0,4 1 17 16,1-1 3-16,-1 1 1 0,1-1-57 0,4 0-11 16,0-3-2-16,0-5-1 0,4-4-11 0,5 0-3 15,-4-7 0-15,4-1 0 0,-9-12-9 0,14 4-3 16,4-4 0-16,0-4 0 0,-4-8 19 0,4-1 3 16,5-3 1-16,0-4 0 0,-5 0-20 0,5-9-3 0,-5 1-1 15,5-4 0-15,4 3 7 0,-4-3 1 16,-5-4 0-16,5-1 0 0,4 1-16 0,-9 3-4 0,-9 1 0 15,0 4 0-15,-9 3 4 0,0 5 0 0,5 4 0 0,-10 4 0 16,-13 4 16-16,0 8 3 0,4 0 1 0,-9 4 0 16,-4 0-36-16,-5 8 0 0,-9 4 0 0,0 8 0 31,-4 1-83-31,-1 7-23 0,-4 0-5 0,9-7-695 0,-4 7-139 0</inkml:trace>
        </inkml:traceGroup>
        <inkml:traceGroup>
          <inkml:annotationXML>
            <emma:emma xmlns:emma="http://www.w3.org/2003/04/emma" version="1.0">
              <emma:interpretation id="{8A1668D7-9FA7-4D89-B076-9D1529BC7251}" emma:medium="tactile" emma:mode="ink">
                <msink:context xmlns:msink="http://schemas.microsoft.com/ink/2010/main" type="inkWord" rotatedBoundingBox="19317,2869 26123,2521 26196,3937 19390,428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7690.0184">21709 2562 1440 0,'0'-4'128'0,"0"-12"-103"15,0-1-25-15,0 5 0 0,-5 8 205 0,1 0 36 16,-1-4 7-16,-4 4 2 0,0 4-182 0,-5 0-37 16,1 0-7-16,-1 8-2 0,-4 0-22 0,0 4 0 15,-5 5 0-15,-4 3 0 0,-5 4 0 0,4 0 0 16,-8 9 0-16,0 3 0 0,-1 5 25 0,1-5 1 15,8 4 0-15,1 1 0 0,0-9-17 0,4 1-9 16,5-5 10-16,4 0-10 0,5-11 0 0,0-1 0 16,9 4 0-16,0-12 0 0,0-8 0 0,14 4 0 15,-1-4 0-15,1-4 0 0,4 0 0 0,5-8 0 16,0-4 9-16,8-5-9 0,-3-7 0 0,4 0 8 16,0-1-8-16,-1-3 0 0,-3 4 28 0,4-5 1 15,-10 1 0-15,6 4 0 0,-6 11-29 0,1-11 0 16,-5 12 0-16,1 0 0 0,-10 4 0 0,4 8 0 15,-4 0 0-15,1 8 0 0,-6 4 0 0,5 4 0 16,-4 4 0-16,-1 4 0 0,-4 5 0 0,5 3 0 16,-5 0 0-16,4 5 0 15,-4-1-148-15,5-4-35 0</inkml:trace>
          <inkml:trace contextRef="#ctx0" brushRef="#br0" timeOffset="37897.1274">22201 2323 2188 0,'0'-20'48'0,"9"8"11"0,0 0 1 0,9-5 1 0,0 5-49 15,5-4-12-15,4 0 0 0,10 4 0 0,-1-5 72 0,5 5 12 16,9 4 3-16,-4-4 0 0,4 0-60 0,0 4-12 16,0 0-3-16,5 0 0 0,-5 4-12 0,-5-4 0 15,-4 8 8-15,-4-13-8 16,-5 9-84-16,-5 0-19 0,0 4-4 0,-9-4-584 15,1 0-117-15</inkml:trace>
          <inkml:trace contextRef="#ctx0" brushRef="#br0" timeOffset="38091.8526">22938 1635 1728 0,'0'0'76'0,"0"0"16"0,0 0-73 0,0 12-19 0,-4 8 0 0,-1 13 0 16,5-5 106-16,-4 9 18 15,-1 7 3-15,-4 5 1 0,-5 11-52 0,5 1-9 16,-5 4-3-16,-4 8 0 0,0-1 0 0,0-3 0 0,0 0 0 0,4 4 0 16,0 0-11-16,1-4-2 0,4-5-1 0,-1 5 0 15,10 0-50-15,-4-4 0 0,-1-1-9 0,5-3-825 16,5-4-165-16</inkml:trace>
          <inkml:trace contextRef="#ctx0" brushRef="#br0" timeOffset="35738.8853">17406 2509 2253 0,'14'-12'49'0,"13"0"11"0,5 0 1 0,9 0 3 0,9-1-51 0,-4 1-13 15,-10 4 0-15,10 0 0 0,-1 4 40 0,-8 8 4 16,-14 4 2-16,-1 4 0 0,1 5 14 0,-5 7 4 15,1 0 0-15,-10 4 0 0,-5 5-16 0,1 7-2 16,8-3-1-16,-8 7 0 0,-5-7-15 0,5 3-3 16,4 1-1-16,4 3 0 0,-4-3-26 0,5-5 0 15,0 0-12-15,8-3 12 0,1-1 8 0,5-3 8 16,-10-9 3-16,9 0 0 16,5-4-99-16,-5-8-19 0,1 0-4 0,-6-4-708 15,1-4-141-15</inkml:trace>
          <inkml:trace contextRef="#ctx0" brushRef="#br0" timeOffset="35939.6946">18385 2315 2358 0,'-27'4'52'0,"-5"8"10"0,14 4 2 0,-9 9 3 0,-5-1-54 0,0 8-13 0,0 1 0 0,-4 3 0 15,4 5 67-15,-5 3 10 0,-4-3 3 0,-4 11 0 16,13-3-64-16,-9-1-16 0,-9 1 0 0,0 3 0 15,9-3 36-15,4 4 0 0,1-9 1 0,0-3 0 0,-1-5-37 0,10-4 0 16,13 1-9-16,5-5 9 16,0-8-171-16,4-8-26 0,19 9-6 15,0-21-1-15</inkml:trace>
          <inkml:trace contextRef="#ctx0" brushRef="#br0" timeOffset="36142.749">18918 2614 2577 0,'-9'13'56'0,"4"-1"12"0,1 0 3 0,-1 8 2 0,1 8-58 0,-5 1-15 15,4 3 0-15,-4-4 0 0,4 5 70 0,-4 3 11 16,5-3 3-16,-1-1 0 0,5 0-68 0,-4 1-16 16,-1-9 0-16,5 4 0 15,-4-3-48-15,4-5-12 0,0-4-4 0,0-4 0 16,0-12-88-16,0 0-19 0,0 0-3 0,0 0-1 0</inkml:trace>
          <inkml:trace contextRef="#ctx0" brushRef="#br0" timeOffset="36238.3485">19064 2558 1728 0,'9'-53'38'0,"-5"25"8"0,10-1 2 0,-5 1 0 0,0-4-39 0,-4 8-9 0,-1 3 0 0,5 5 0 16,-9 4-49-1,0 12-12-15,0 0-3 0,0 0 0 0</inkml:trace>
          <inkml:trace contextRef="#ctx0" brushRef="#br0" timeOffset="37311.299">19678 2707 1728 0,'0'0'38'0,"5"-16"8"0,-5 8 2 0,9-4 0 0,0 4-39 0,0 0-9 15,9-4 0-15,-4 4 0 0,4-4 53 0,5 3 9 16,9-3 2-16,0 4 0 0,0 0 0 0,-5 8 0 0,0-4 0 0,1 8 0 15,-10 4-18-15,0 4-3 0,-4 5-1 16,-10 3 0-16,1 0-20 0,-10 8-4 16,1 1-1-16,-5-1 0 0,-5 4 3 0,0-3 1 15,-4-5 0-15,0 4 0 0,0-3-2 0,-1-5-1 0,6 0 0 0,-1 0 0 16,-4-4-9-16,9-3-1 0,0-1-8 16,9-12 12-16,0 0-12 0,0 0 9 0,0 0-9 0,0 0 8 15,0-12 4-15,4-1 0 0,-8 1 0 0,8-8 0 16,1 0-4-16,-1-4 0 0,5 3 0 0,1-7 0 15,3-4-8-15,1-1 10 0,0 1-10 0,8-1 10 16,-8 1-10-16,9 4 0 0,-1-1-12 0,1 5 12 16,0 8 0-16,-5-4 0 0,0 8 0 0,1-1 0 15,-1 5 0-15,0 8 0 0,-4 0 0 0,4 4 0 0,-4 9-8 16,-1 3 8-16,1 4 0 0,0 0 0 0,-1 13 0 16,-4-1 0-16,0 0 0 0,1 5 0 15,-6 3-14-15,5-3 2 0,-4-1 0 0,4 1 0 0,-9-5 35 16,0-8 7-16,0 0 2 0,0-3 0 0,0-5-32 0,0-4 0 15,0-12 0-15,0 0 0 0,0 0 0 0,0 0 0 16,0 0 0-16,0 0 0 0,0 0 0 0,0-4 0 16,0-8 0-16,4-4 0 0,1-9 12 0,-5 5-3 15,5-8-1-15,4-1 0 0,0 1-8 0,0-4 0 16,5 3 0-16,-1 1 8 0,1 0-8 0,4 3 12 16,5 1-12-16,0 4 12 0,-1 8-12 0,-3 0 8 15,3 0-8-15,-3 3 8 0,3 5 0 0,-8 4 0 16,-5 4 0-16,5 5 0 0,-5-1 8 0,-5 4 0 15,5 0 1-15,1 4 0 0,-6 8-28 0,1 1-5 16,-1-1-2-16,5 0 0 0,-9 1-2 0,0-1 0 0,0 0 0 16,0 0-802-16,-4 1-161 0</inkml:trace>
          <inkml:trace contextRef="#ctx0" brushRef="#br0" timeOffset="38446.816">23703 2760 1324 0,'0'0'118'0,"14"4"-94"16,4 4-24-16,5-4 0 0,-1 0 145 0,1 0 25 15,5-4 5-15,13 0 1 0,-1-8-36 0,1 0-8 16,-4 0 0-16,-1-4-1 0,-4 0-56 0,0 0-11 15,-9-5-3-15,0 1 0 0,-5-4-49 0,0 4-12 16,0-4 0-16,-9-5 0 0,-4 5 54 0,-1-4 8 16,1 4 2-16,-5-5 0 0,-5 1-55 0,-4 0-9 15,5 4 0-15,-5-1 0 0,4 1 0 0,-4 8 0 16,0 0 0-16,0 4 0 0,0 0 0 0,0 4 0 16,-10 4 0-16,-3 8 0 0,3-4 0 0,-3 8 0 15,3 4 0-15,-8 4 0 0,4-4 0 0,5 9 0 16,0-1 0-16,9 4 0 0,-5 1 0 0,10-1 0 15,4 4 0-15,4 1 0 0,1-1 11 0,-1 0-3 16,5-7-8-16,10 7 12 0,3-4-12 0,6 1 0 16,-6 7 0-16,15-11 0 15,4 7-75-15,0-4-17 0,9-8-4 0,0 5-1099 0</inkml:trace>
        </inkml:traceGroup>
        <inkml:traceGroup>
          <inkml:annotationXML>
            <emma:emma xmlns:emma="http://www.w3.org/2003/04/emma" version="1.0">
              <emma:interpretation id="{570907C7-57C6-4785-BC28-8B4B852A03B0}" emma:medium="tactile" emma:mode="ink">
                <msink:context xmlns:msink="http://schemas.microsoft.com/ink/2010/main" type="inkWord" rotatedBoundingBox="27956,2251 32421,2022 32539,4320 28073,4549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1676.9158">28347 1182 2188 0,'0'0'48'0,"0"0"11"0,-14 8 1 0,5-8 1 15,0 8-49-15,-5-4-12 0,-4 4 0 0,0 4 0 16,0 4 36-16,-5 5 4 0,-4-5 0 0,-1 8 1 15,1 4-41-15,-5-3 0 0,-4 3 0 0,4 4 0 16,0 1-75-16,0-1-17 0,0 9-3 0,0-1-537 16,1-3-108-16</inkml:trace>
          <inkml:trace contextRef="#ctx0" brushRef="#br0" timeOffset="41969.6609">28807 1728 2253 0,'-14'0'49'0,"0"0"11"0,-8 0 1 0,-1 8 3 0,-4 0-51 0,-5 4-13 0,0 9 0 0,0-1 0 16,-4 4 40-16,-1 5 4 0,1 7 2 0,-10 4 0 15,1 1 0-15,4 7 0 0,0 5 0 0,0 8 0 16,4-5-23-16,-4 5-5 0,9 0-1 0,1 4 0 16,12-5 3-16,-3 1 0 0,8 4 0 0,0-9 0 15,5 9-32-15,0-4-7 0,0 4-1 0,0-5 0 32,0-7-93-32,4 0-19 0,1-5-4 0</inkml:trace>
          <inkml:trace contextRef="#ctx0" brushRef="#br0" timeOffset="41465.1452">26089 2764 1998 0,'9'-12'44'0,"0"0"8"0,9 0 3 0,5 0 1 0,4 3-44 0,5 1-12 16,5 0 0-16,8 0 0 0,5 4 59 0,5-4 9 15,-1 0 3-15,10 0 0 0,0-4-56 0,0 4-15 16,-1-4 0-16,6-1-999 0</inkml:trace>
          <inkml:trace contextRef="#ctx0" brushRef="#br0" timeOffset="41297.0064">26467 2380 1249 0,'0'0'55'0,"0"0"12"0,0 0-54 0,0 0-13 16,0 0 0-16,0 0 0 0,13-4 73 0,5 0 12 15,5-4 3-15,9-1 0 0,0-3-29 0,9 0-6 16,0 0-1-16,-5-4 0 0,1 4-28 0,4 0-7 15,-5-9-1-15,5 1 0 0,-9 8-6 0,4-4-2 16,-4-5 0-16,-4 1 0 0,-10 0 0 0,5 0 0 16,-5 0 0-16,-5-9 0 0,1 9 4 0,-5-4 0 15,-4 3 0-15,-1-3 0 0,1 0 16 0,-5 4 3 16,-5-5 1-16,5 5 0 0,-9-4-32 0,5 4 0 0,-5-5 0 16,-5 5 0-16,5 4 0 0,-5-4 0 0,1 8 0 0,-6-5 0 15,-3 1 0-15,-1 4 0 0,0 4 0 0,-4 0 0 16,4 4 17-16,-4 4-2 0,4 0-1 0,5 0 0 15,4 0 10-15,0 4 1 0,5 4 1 0,-4 4 0 16,3 4-3-16,-3 9-1 0,8 3 0 0,-4 8 0 16,0-7-22-16,0 7 0 0,0 13 0 0,4 3 0 15,-4-3 9-15,5 7 1 0,-6 5 0 0,6 8 0 16,-1 0 18-16,1 0 4 0,8 3 1 0,-4 5 0 16,5 0-1-16,-1 4-1 0,6 0 0 0,-1 8 0 15,0-8-13-15,0 0-2 0,-5-8-1 0,1-4 0 16,0-5-15-16,-1-7 0 0,-4-4 0 0,0-5 0 15,-4-3 0-15,-6-9 0 0,1-3-12 0,-9-5 12 16,0-4-156-16,-5-4-24 0,0-3-4 16</inkml:trace>
          <inkml:trace contextRef="#ctx0" brushRef="#br0" timeOffset="42528.5725">29763 1894 1612 0,'0'0'144'0,"-9"4"-116"0,-5 4-28 0,0 0 0 16,-4 13 120-16,-5 3 19 0,-8 4 3 0,-1 5 1 15,-9-1 1-15,0 8 1 0,0 1 0 0,0 7 0 16,0 5-94-16,0-8-19 0,4-1-4 0,-4 9-1 0,5-9-12 0,4 1-3 16,0-5 0-16,5 13 0 15,0-5-12-15,4 1-16 0,0-5 3 0,-4 1 1 16,0-1-183-16,4 1-36 0,-23 28-7 0,19-25-2 16</inkml:trace>
          <inkml:trace contextRef="#ctx0" brushRef="#br0" timeOffset="42238.6235">28916 2153 2300 0,'0'0'102'0,"9"-16"21"0,0-4-99 0,9-1-24 15,5 5 0-15,5 0 0 0,-6-4 31 0,6 8 1 16,-1 4 0-16,0-1 0 0,-4 1-32 0,0 8 8 15,0 4-8-15,4 0 0 0,-9 9 54 0,5 3 8 16,-9 4 2-16,4 4 0 16,-5 9-78-16,6 3-15 0,-6 5-3 0,-4 3-1 0,5-3 33 0,-5 7 12 15,5-3 0-15,-5 7 0 0,5-11-3 0,-5 3-1 16,0 5 0-16,0-5 0 0,-5 1-8 0,6-1-11 16,-6-7 3-16,1 3 0 15,-1-7-162-15,1-1-32 0</inkml:trace>
          <inkml:trace contextRef="#ctx0" brushRef="#br0" timeOffset="42722.4776">30500 1538 2480 0,'0'0'55'0,"0"16"11"0,5 4 2 0,-5 13 1 0,0 7-55 0,0 13-14 0,0-1 0 0,0 13 0 15,-5 8 40-15,-4 4 6 0,0 8 1 0,-4 4 0 16,-6-4-2-16,-3-4 0 0,-10 8 0 0,-5 0 0 16,1-4-24-16,-5 0-5 0,0 4 0 0,0-4-1 15,0-8-15-15,-5-8 0 0,-4-5-9 0,0-3 9 32,-4-4-139-32,-6-13-21 0,-3 1-5 0</inkml:trace>
        </inkml:traceGroup>
      </inkml:traceGroup>
      <inkml:traceGroup>
        <inkml:annotationXML>
          <emma:emma xmlns:emma="http://www.w3.org/2003/04/emma" version="1.0">
            <emma:interpretation id="{38CC385A-C1BC-4148-AFF6-990D5E84411A}" emma:medium="tactile" emma:mode="ink">
              <msink:context xmlns:msink="http://schemas.microsoft.com/ink/2010/main" type="line" rotatedBoundingBox="2757,6408 32214,4230 32446,7371 2989,9549"/>
            </emma:interpretation>
          </emma:emma>
        </inkml:annotationXML>
        <inkml:traceGroup>
          <inkml:annotationXML>
            <emma:emma xmlns:emma="http://www.w3.org/2003/04/emma" version="1.0">
              <emma:interpretation id="{264DC94A-9BF1-41D9-99B2-ABCDED007B9F}" emma:medium="tactile" emma:mode="ink">
                <msink:context xmlns:msink="http://schemas.microsoft.com/ink/2010/main" type="inkWord" rotatedBoundingBox="2819,7251 8707,6816 8877,9114 2989,9549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4889.7099">975 7617 1612 0,'0'-20'144'0,"0"16"-116"0,5-4-28 0,4 0 0 0,0 4 98 0,-9 4 14 15,0 0 2-15,0-8 1 0,14 8-43 0,4-4-9 16,-4 4-2-16,8-4 0 0,-3 4-47 0,12-4-14 16,-3 0 0-16,4-1 8 15,4 1-56-15,5 0-10 0,5-8-2 0,-5 4-1 16,4 0-135-16,1-4-26 0,45-20-6 0,-28 11 0 0</inkml:trace>
          <inkml:trace contextRef="#ctx0" brushRef="#br0" timeOffset="45071.7374">2806 6270 2170 0,'-28'16'96'0,"19"-4"20"0,0 8-92 0,-9 9-24 15,0 7 0-15,-5 4 0 0,0 9 54 0,-4 8 6 0,-1 3 2 0,-3 5 0 16,-1 0-2-16,0 4 0 0,5-1 0 0,4-3 0 15,5 4-16-15,4-4-3 0,0-5-1 0,10 5 0 16,8 4-25-16,1-4-6 0,-5-9-1 0,13 1 0 16,6-4-8-16,3-5-17 0,-8-7 4 0,9 3 1 15,-5-3-178-15,5-5-35 0</inkml:trace>
          <inkml:trace contextRef="#ctx0" brushRef="#br0" timeOffset="44645.8995">1103 6865 1422 0,'0'0'31'0,"0"0"6"0,0-4 2 0,0 4 1 0,0 0-32 0,0 0-8 0,9-9 0 0,5 1 0 16,4 0 44-16,5 4 6 0,-1-4 2 0,1 0 0 15,0 0-8-15,4-4 0 0,-4 0-1 0,4-1 0 0,-4 1-2 0,4 0 0 16,-4-4 0-16,0 0 0 0,-5 0-16 0,-4-5-3 15,-1 1-1-15,1 0 0 0,-5 4-5 0,0-4 0 16,-4 3-1-16,-1 1 0 0,1-4-1 0,-1-4 0 16,-4-5 0-16,0 5 0 0,-4 0-6 0,4-1-8 15,0 1 11-15,-5 0-11 0,5 4 0 0,0-1 0 16,-4 5 0-16,-1 0 0 0,1 4 0 0,-1 4 0 16,-9 0 0-16,5 4 0 0,0 0 0 0,-4 4 0 15,-1-4 0-15,0 12 0 0,-4 0 0 0,0 4 0 16,0 4 0-16,-5 0-9 0,5 5 9 0,-14 3 0 15,9 0 0-15,0 4 0 0,1 5 0 0,3-1 0 16,1-4 0-16,4 9 0 0,10 3 0 0,-5 9 0 16,9 8 0-16,9-1 11 0,-5 9 21 0,15 8 5 15,-1 4 1-15,0 16 0 0,9 4 26 0,1 4 6 16,-6 0 1-16,6 0 0 0,-10-3-24 0,5 3-5 0,-5 0-1 0,-4-4 0 16,-5-8-19-16,-5 0-4 0,1-12-1 0,-1 4 0 15,-4 0-17-15,-4-12-14 0,-5-9 2 0,4-7 1 31,-4-8-85-31,9-9-16 0,-9-8-4 0,0-16-955 0</inkml:trace>
          <inkml:trace contextRef="#ctx0" brushRef="#br0" timeOffset="45321.1066">3101 6767 2070 0,'10'-12'92'0,"-1"4"18"0,9 0-88 0,0 0-22 16,0 8 0-16,1 4 0 0,8 4 41 0,-4 4 4 16,-1 0 1-16,1 9 0 0,0 7-3 0,4 0-1 15,-4 1 0-15,0 7 0 0,0 1-2 0,-1 7 0 16,1 5 0-16,4-1 0 0,-4 1-11 0,0 7-2 15,0-3-1-15,-1 0 0 0,6-9-15 0,-5 1-3 16,-5-5-8-16,4 1 12 16,-3-1-30-16,3-8-6 0,-8 1-2 0,-5-9 0 15,5-4-186-15,0 1-38 0,-5-9-7 0</inkml:trace>
          <inkml:trace contextRef="#ctx0" brushRef="#br0" timeOffset="45537.2046">4126 6428 2250 0,'-14'12'49'0,"-4"-4"11"0,0 4 1 0,-10 12 3 0,6 4-52 0,-10 9-12 0,-5 11 0 0,6 1 0 16,-6 12 65-16,-4-1 11 0,5 1 1 0,-5 8 1 16,4 0-15-16,1 4-3 0,-5 3-1 0,0 5 0 15,9-8-44-15,0 0-15 0,5-8 9 0,0-4-9 16,-1-5 0-16,1 1 0 0,0-4 0 0,4-1 0 15,0-3-44-15,0-5-2 0,1-3 0 0,3-9 0 16,1-4-170-16,5-7-35 0</inkml:trace>
          <inkml:trace contextRef="#ctx0" brushRef="#br0" timeOffset="45781.6192">4221 6104 2152 0,'28'4'96'0,"-15"8"19"0,6 4-92 0,3 8-23 16,6 9 0-16,4 3 0 0,-1 13 77 0,-3-1 11 15,-5 9 3-15,-5 8 0 0,5 4-15 0,-5 3-2 0,-9 5-1 0,0 0 0 16,-9 4-13-16,-5 0-4 16,-4 0 0-16,0 8 0 0,-9 0-44 0,0 0-12 0,-10-4 0 15,1 0 0-15,-5 8 8 0,10-12-8 0,-6 0 8 16,-4-8-8-1,5 0-20-15,-5-13-10 0,5-7-2 0,0-17-826 0,-1-11-166 0</inkml:trace>
          <inkml:trace contextRef="#ctx0" brushRef="#br0" timeOffset="47562.9355">6662 6529 1422 0,'0'0'63'0,"-5"8"13"0,1 0-61 0,-1 0-15 0,-4 8 0 0,4-4 0 16,-4 9 33-16,0-5 4 0,-4 8 1 0,-1 0 0 15,-4-3-8-15,-5 3-2 0,5-8 0 0,-5 4 0 16,5-4 8-16,-5 1 0 0,5-5 1 0,4 0 0 16,-4-8-17-16,0-4-3 0,0 4-1 0,-1-4 0 0,1-4 26 15,0 0 5-15,4-4 1 0,-9 0 0 16,1 0-20-16,4-5-3 0,-5 1-1 0,5 0 0 0,-5 0-3 0,5 4-1 16,-5 0 0-16,0 0 0 0,5 8-8 15,-5 0-1-15,0 4-1 0,1 4 0 0,-1 0 1 0,0 0 0 16,0 0 0-16,5 4 0 0,4 0-11 0,1 5 0 15,-6-1 0-15,6 0 0 0,-1 4-26 0,5 0 2 16,0-3 1-16,-5 3 0 16,5-4-121-16,0 4-24 0,5 13-4 0,4-33-2 0</inkml:trace>
          <inkml:trace contextRef="#ctx0" brushRef="#br0" timeOffset="47892.5795">6830 6861 1612 0,'5'8'144'0,"-5"8"-116"0,4 4-28 0,1 4 0 15,-5 9 40-15,0 3 1 0,0 1 1 0,-5-1 0 16,-4 4-1-16,0 1 0 0,-5-5 0 0,1 1 0 16,-5-1-1-16,-1-7 0 0,1-1 0 0,-5-4 0 15,1 0 13-15,-1-7 3 0,-4-5 0 0,4-4 0 16,-4-4-20-16,8-4-4 0,-3-4-1 0,-1-4 0 15,0 0 9-15,0-5 3 0,0-3 0 0,1-4 0 16,-1-4-15-16,0 0-2 0,5-5-1 0,0 5 0 16,-5-4-9-16,9 3-3 0,-4-3 0 0,4 8 0 15,1-1-13-15,-1 9 0 0,1 4 0 0,-1 4 0 16,-4 4 0-16,-1 4-12 0,-3 8 12 0,3 5-10 16,-3 7-10-16,-6 0-1 0,6 4-1 0,3 9 0 15,10 3-26-15,0 1-4 0,9-1-2 0,5-3-671 16,4 3-135-16</inkml:trace>
        </inkml:traceGroup>
        <inkml:traceGroup>
          <inkml:annotationXML>
            <emma:emma xmlns:emma="http://www.w3.org/2003/04/emma" version="1.0">
              <emma:interpretation id="{99F96EF0-51B4-4375-8A37-9BBEC172846A}" emma:medium="tactile" emma:mode="ink">
                <msink:context xmlns:msink="http://schemas.microsoft.com/ink/2010/main" type="inkWord" rotatedBoundingBox="10545,6695 15254,6346 15411,8473 10702,8821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8251.1168">9189 5962 2098 0,'13'-40'93'0,"-4"23"19"0,-4-3-89 0,-1 4-23 0,6 8 0 0,-6 0 0 16,-4 8 75-16,0 0 10 0,0 0 3 0,0 16 0 16,-9 12-48-16,4 5-8 0,-4 11-3 0,0 9 0 15,-4 4 21-15,-1 3 4 0,0 13 1 0,-4 8 0 16,-5 12-19-16,5 0-3 0,-5-4-1 0,5 12 0 15,-5 1 5-15,5-5 1 0,0-4 0 0,0 0 0 16,4-4-24-16,0-4-5 0,1-8-1 0,-1-4 0 16,5-9-8-16,-5 1 0 0,1-8 0 0,-6-9 0 15,1-11-56-15,5-1-8 0,-10-8 0 16,5-11-1-16,-10-5-197 0,6-8-39 0</inkml:trace>
          <inkml:trace contextRef="#ctx0" brushRef="#br0" timeOffset="48521.3415">8870 6043 2016 0,'9'-44'89'0,"-4"23"19"0,8-3-87 0,5 0-21 16,10-1 0-16,4-3 0 0,4 0 64 0,0 4 8 15,5 3 1-15,14-3 1 0,-5 4-14 0,5 0-4 16,-1 3 0-16,1 5 0 0,-5 0-37 0,0 0-8 15,-9 4-2-15,0 8 0 0,-4 4 1 0,-6 8 0 16,-3 4 0-16,-1 4 0 0,-4 1 1 0,0-1 0 16,-10 8 0-16,1 5 0 0,-14-5 10 0,5 4 3 0,-10 1 0 0,0 3 0 15,-8-4 5-15,-1-3 2 0,-4-1 0 0,-5 5 0 16,-9-5 10-16,0 0 3 0,-4-4 0 0,-5 1 0 16,0-5-36-16,-5 0-8 0,1-4 0 0,-5 5 0 15,0-9 0-15,4 0-12 0,5 0 2 0,-4-4 1 16,4-4-75-16,4 0-16 15,-4 0-2-15,5-4-1091 0</inkml:trace>
          <inkml:trace contextRef="#ctx0" brushRef="#br0" timeOffset="49270.145">9225 7322 979 0,'0'-24'87'0,"5"11"-70"0,-1 5-17 0,1 0 0 0,8 4 115 0,1-4 19 15,4 0 4-15,-4 8 1 0,4 8-23 0,0 4-5 16,5 0-1-16,-5 13 0 0,-4 3-29 0,4 4-5 16,-9 9-2-16,0-1 0 0,-4 1-27 0,-5-1-6 15,-5-3-1-15,1 3 0 0,-5-7-11 0,-5-1-2 16,0 0-1-16,1-7 0 0,4 3 10 0,-5-12 1 16,5-4 1-16,0 0 0 0,4 1-26 0,5-13-12 15,0 0 10-15,0 0-10 0,0-13 11 0,5-3-11 16,-1-8 12-16,10 0-12 0,0-9 8 0,4-3-8 15,9-9 0-15,-4 1 0 0,9-9 0 0,-5 1 0 16,5-1 0-16,0 0-9 0,0 9 9 0,4 3-12 16,-9 9 12-16,1 4-12 0,-1 3 12 0,-9 9 11 0,1 8-3 15,-6 16 0-15,1 4 5 0,-1 9 1 0,-8 3 0 16,4 8 0-16,-4 9 4 0,-1-1 1 0,1 5 0 16,-1-1 0-16,-4 1-7 0,5-1 0 0,4 1-1 0,5-9 0 15,-1 5-11-15,-4-9 0 0,1-4 0 0,-1 1-11 31,0-9-149-31,0 0-31 0,0-8-5 0</inkml:trace>
          <inkml:trace contextRef="#ctx0" brushRef="#br0" timeOffset="49549.7557">11201 6067 2246 0,'5'-16'100'0,"-5"12"20"0,-5-4-96 0,5 8-24 16,0 0 0-16,0 0 0 0,-9 16 93 0,4 8 15 16,-8 9 2-16,-1 7 1 0,0 9-49 0,-4 8-10 15,0 3-1-15,-5 13-1 0,5 0-7 0,0 4-2 16,0 0 0-16,4 0 0 0,0-1-29 0,5-3-12 16,5 0 8-16,4 0-8 0,0-4 0 0,9 0 0 15,0-1 8-15,4 1-8 16,1-8-93-16,4-8-21 0,1-5-4 0,3-7-697 15,1-13-139-15</inkml:trace>
          <inkml:trace contextRef="#ctx0" brushRef="#br0" timeOffset="49797.8239">11602 6338 1785 0,'13'-16'159'0,"1"-4"-127"0,9 0-32 0,-1-4 0 16,6 3 71-16,-1 1 8 0,0 0 1 0,1 0 1 15,-1 7 18-15,-4 1 3 0,4 8 1 0,-4 0 0 16,0 12-50-16,-1 9-9 0,1 3-3 0,5 12 0 16,-10 5 3-16,0 7 0 0,0 9 0 0,5 7 0 15,-9 5 8-15,4 0 1 0,-5 0 1 0,6 3 0 0,-1-3-37 16,0 0-7-16,9-8-2 0,1 3 0 16,-1-7-8-16,5-5 0 0,-5-3 0 0,5-5 0 15,0-3-30-15,0-9-8 0,-5-8-2 0,5 1 0 16,-5-13-218-16,1-4-44 0</inkml:trace>
          <inkml:trace contextRef="#ctx0" brushRef="#br0" timeOffset="49953.2876">12767 6003 2282 0,'-41'28'101'0,"23"-8"21"0,-5 4-98 16,0 9-24-16,-8 11 0 0,-1 5 0 0,-5 8 60 0,1 7 8 15,-10 13 0-15,-4 0 1 0,0 4 0 0,0 0 0 16,0-4 0-16,0 4 0 0,4 0-43 0,1-8-9 16,8-1-1-16,6 1-1 0,-1-4-15 0,9-8 0 0,0-5 0 15,5-3 0 1,-5-8-155-16,10-9-27 0</inkml:trace>
          <inkml:trace contextRef="#ctx0" brushRef="#br0" timeOffset="50199.4698">13186 5849 2394 0,'23'36'52'0,"-10"-16"12"0,1 9 1 0,4 7 3 0,-4 9-55 16,4 3-13-16,0 9 0 0,1 4 0 0,-1-1 83 0,-5 9 13 15,1 0 4-15,0 0 0 0,-5 0-37 0,0-1-7 16,-4-3-2-16,-5 0 0 0,0-4-23 0,0-1-5 15,-5 1-1-15,0 0 0 0,-4-5-16 0,0 1-9 16,0 0 10-16,-5-9-10 0,1 5 8 0,-5-1-8 16,-1-7 0-16,1-1 0 15,0-3-72-15,-5-9-21 0,0 1-4 0,-4-9-1167 0</inkml:trace>
        </inkml:traceGroup>
        <inkml:traceGroup>
          <inkml:annotationXML>
            <emma:emma xmlns:emma="http://www.w3.org/2003/04/emma" version="1.0">
              <emma:interpretation id="{8866C8B3-D14A-4CB9-8724-5695FDA5CA4C}" emma:medium="tactile" emma:mode="ink">
                <msink:context xmlns:msink="http://schemas.microsoft.com/ink/2010/main" type="inkWord" rotatedBoundingBox="16875,7354 18079,7265 18108,7658 16904,7747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51495.3627">14939 6476 1382 0,'4'-24'61'0,"6"16"13"0,-1 0-59 0,0 0-15 15,4-1 0-15,6 1 0 0,3 4 69 0,6-4 11 16,4 4 3-16,4 0 0 0,9 0 10 0,6 4 3 16,3 0 0-16,10-4 0 0,4 4-43 0,5 0-8 15,0-8-1-15,0 4-1 0,-5 4-18 0,0 0-3 16,-4-4-1-16,-5 4 0 0,-4-4-21 0,-10 0 0 16,-4 0 0-16,-4 0 0 15,-5 8-56-15,-10 0-7 0,-3 0-1 0,-10 0-870 0</inkml:trace>
          <inkml:trace contextRef="#ctx0" brushRef="#br0" timeOffset="51763.9088">15021 6767 1792 0,'-5'0'40'0,"-4"0"8"16,5 0 1-16,4 0 1 0,0 0-40 0,0 0-10 0,18 0 0 0,5 4 0 0,4-4 54 0,5 5 9 15,4-5 1-15,5-5 1 0,5 1-37 0,8 0-7 16,1 0-1-16,13-4-1 0,1 4-19 0,-1 0 0 16,9 4-8-16,5 0-920 15</inkml:trace>
        </inkml:traceGroup>
        <inkml:traceGroup>
          <inkml:annotationXML>
            <emma:emma xmlns:emma="http://www.w3.org/2003/04/emma" version="1.0">
              <emma:interpretation id="{FC2C4FDE-34D0-4624-88F3-00A42F1DE256}" emma:medium="tactile" emma:mode="ink">
                <msink:context xmlns:msink="http://schemas.microsoft.com/ink/2010/main" type="inkWord" rotatedBoundingBox="19617,5162 26620,4644 26843,7665 19840,818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3233.8326">20739 6096 1094 0,'-23'4'97'0,"23"-4"-77"16,0 0-20-16,0 0 0 0,0 0 115 0,10 0 19 15,8 0 4-15,4-8 1 0,6 4-67 0,4-5-14 16,9-7-2-16,4-4-1 0,5 0-21 0,5-4-4 16,9-5-1-16,-1-3 0 0,6-1 6 0,-6 1 1 15,-3 4 0-15,-1-1 0 0,-5 1-16 0,-8 0-4 16,-10-5 0-16,-4 1 0 0,-4 0 11 0,-1-1 1 15,-9-7 1-15,0-1 0 0,0 1-17 0,1-9-4 0,-1-7-8 16,0-1 12-16,0 0-12 0,1-3 11 0,8-9-11 16,-4 4 10-16,-5 0-10 0,0-3-17 0,0 3 4 0,-9 0 1 15,0 4 2-15,-4 21 1 0,0-1 0 0,-5 1 0 16,0 12 9-16,-5-1 0 0,-4 9 0 0,-5 4 0 16,-4 8 0-16,-5 8 12 0,-4 8-2 0,-5 12-1 15,-4 8 26-15,4 9 5 0,-5 3 0 0,-4 9 1 16,5-1-14-16,0 13-3 0,-10 4-1 0,5 12 0 15,0 0 1-15,5 4 1 0,-10 4 0 0,1 4 0 16,8-4 27-16,1-4 4 0,4-1 2 0,5 5 0 16,-5-4-26-16,9 0-4 0,5-8-2 0,0 4 0 15,-1-16-6-15,6-1-2 0,4-3 0 0,-1-4 0 0,1-5 2 16,9 1 0-16,-4-9 0 0,4 1 0 16,0 3-126-16,0-3-25 0,0-9-5 0,4 1-1037 15</inkml:trace>
          <inkml:trace contextRef="#ctx0" brushRef="#br0" timeOffset="53479.0217">21777 6318 806 0,'0'0'72'0,"-4"8"-58"15,-5 4-14-15,-1 9 0 0,-3-1 324 0,4 4 63 0,0 5 12 0,-1 7 2 16,-3-4-259-16,-1 1-52 0,10-1-10 0,-10 0-3 15,9-3-52-15,1-1-10 0,-5-4-3 0,9-3 0 16,0-5-22-16,0-4-5 0,0-12-1 0,0 0-736 16,13 8-148-16</inkml:trace>
          <inkml:trace contextRef="#ctx0" brushRef="#br0" timeOffset="53564.1398">22091 5622 2070 0,'-22'-8'45'0,"22"8"10"0,0 0 1 0,-10-4 3 16,10 4-47-16,0 0-12 0,-13 12 0 0,8 0-612 15,1 4-124-15</inkml:trace>
          <inkml:trace contextRef="#ctx0" brushRef="#br0" timeOffset="53918.5829">23047 5238 2156 0,'19'-37'48'0,"-10"21"9"0,-5 0 3 0,5 4 0 0,-4 0-48 0,-5 12-12 16,0 0 0-16,0 0 0 0,0 0 112 0,-5 12 20 15,-4 0 4-15,0 8 0 0,-4 4-108 0,-1 9-28 16,-4-1 8-16,-1 9-8 0,-3 3 0 0,-1 5 0 0,-4 3 0 15,4 9 0-15,0 0 50 0,-4 3 11 0,9 1 3 16,-1 0 0-16,6-4-52 0,-1-1-12 0,5-3 0 16,4 0 0-16,-4-5 0 0,9 1 0 0,0-9 0 0,5 9 0 31,-1-4-84-31,1-1-20 0,-1-3-4 0,6-17-1064 0</inkml:trace>
          <inkml:trace contextRef="#ctx0" brushRef="#br0" timeOffset="54284.4778">24550 5404 1440 0,'-37'4'128'0,"19"0"-103"0,-5 0-25 0,-4 8 0 15,-5 0 177-15,0 12 31 0,-4 5 5 0,-10 7 2 16,1 9-127-16,-1-1-24 0,5 9-6 0,-9 11-1 16,0-3 21-16,-4 0 4 0,8 0 1 0,-4 3 0 15,9-7-51-15,0-8-9 0,5 3-3 0,-1-3 0 16,5-1-20-16,0-7-8 0,1-9 0 0,-1 5 0 15,9-1-132-15,-4-8-25 16,4-3-6-16,5-9-1 0</inkml:trace>
          <inkml:trace contextRef="#ctx0" brushRef="#br0" timeOffset="54082.4744">23553 5505 1843 0,'9'-45'164'0,"-5"29"-132"0,1-8-32 0,4 4 0 0,0-1 104 0,5 1 15 16,4 8 2-16,-4 0 1 0,4 0-22 0,0 4-5 16,0 8-1-16,1 8 0 0,-1 4-54 0,0 4-12 15,0 8-1-15,5 5-1 0,4 7-35 0,-4 5-7 16,-5 3-2-16,1 5 0 0,8-1 58 0,0 5 12 15,-9-5 3-15,1 5 0 0,-1 0-37 0,0-1-7 16,-4-3-2-16,4-1 0 0,-4 1 3 0,-1-9 1 16,1 5 0-16,4-5 0 0,-4-3-13 0,4-5-18 15,0 0 4-15,-4-7-846 16,4-5-168-16</inkml:trace>
          <inkml:trace contextRef="#ctx0" brushRef="#br0" timeOffset="54518.0546">24759 5047 1987 0,'0'0'88'0,"0"13"18"0,9 7-85 0,-4 12-21 16,4 5 0-16,-4 3 0 0,-1 9 112 0,1 3 17 16,-10 5 4-16,5 0 1 0,5 3-16 0,-5 1-3 15,-9 4-1-15,-5 0 0 0,0-1-91 0,5-3-23 16,-4 0 0-16,-6-1 0 0,-8-3 44 0,4-4 4 16,5-1 0-16,-5 5 1 0,5-13-13 0,-5 1-4 15,5-1 0-15,0-3 0 16,0 3-51-16,-5-3-10 0,5 3-3 0,-5 1 0 15,0-13-170-15,0 1-34 0</inkml:trace>
          <inkml:trace contextRef="#ctx0" brushRef="#br0" timeOffset="52089.0762">17780 5630 1864 0,'32'-20'41'0,"-28"12"9"0,-13-4 2 0,5 4 0 0,8-4-42 0,1 3-10 0,-5 1 0 0,9 4 0 16,9-4 60-16,9 0 11 0,10 0 1 0,4 4 1 15,0-8 7-15,18 4 0 0,9-4 1 0,14 4 0 16,0-5-45-16,9 1-8 0,18 4-3 0,10 0 0 16,-10-8 1-16,5 8 0 0,4 0 0 0,1 0 0 15,-15 4-17-15,-8-5-9 0,-5 5 10 0,0 0-10 16,-14-4 0-16,1 0 8 0,-1 0-8 0,-8 4 0 16,-10 0 0-16,-5-4 0 0,-8 8 0 0,-5 0 0 15,-5 0-100-15,-13 4-22 16,-5 0-5-16</inkml:trace>
          <inkml:trace contextRef="#ctx0" brushRef="#br0" timeOffset="52412.2505">18253 5667 1440 0,'0'0'128'0,"0"0"-103"16,0 0-25-16,0 0 0 0,23 0 120 0,4 0 20 15,-4 0 3-15,9 0 1 0,-5 0-116 0,14 0-28 16,19 4 0-16,3-4 0 0,-4 8 0 0,1 0 0 16,-1 4 0-16,5 0 0 0,-10 0 38 0,1 5 2 15,-1-1 0-15,-8 4 0 0,-10-4-27 0,-4 8-5 16,-9 1 0-16,-9 3-8 0,-10 0 13 0,-8 5-4 16,-10-1-1-16,-9 9 0 0,-4 3 23 0,-9 1 4 15,-1-1 1-15,-8 9 0 0,-1-5 15 0,-9 5 3 16,1 0 1-16,-10 3 0 0,0-3-37 0,5 3-7 0,0-7-2 0,9 4 0 15,9-5 17-15,4 1 3 0,-4-5 1 16,0 1 0-16,10-9 6 0,-1 1 2 0,4-5 0 0,1 4 0 16,4-3-14-16,5-5-4 0,0 0 0 0,0 1 0 15,4-5 9-15,0 0 2 0,10-3 0 0,-1-5 0 16,1 0-31-16,4-4 8 0,0-12-8 0,13 8 0 16,6 4 9-16,8-8-1 0,0 4 0 0,19-3 0 15,8-10-8-15,6 5 0 0,-1-4 0 0,14 0 0 16,9-8 0-16,0-4-12 0,9 0 4 0,13 0 8 15,6-9-163-15,-1 1-25 0,9 0-4 16,-27 0-924-16</inkml:trace>
          <inkml:trace contextRef="#ctx0" brushRef="#br0" timeOffset="62105.7905">18800 4485 748 0,'-5'-28'67'0,"5"15"-54"0,0 1-13 0,0 0 0 16,5-4 133-16,-1 4 24 0,1 4 5 0,4-4 1 15,0 0-45-15,0 3-9 0,0 1-1 0,0 0-1 16,0 8-18-16,0 4-3 0,1 4-1 0,-1 9 0 15,0-1-52-15,-5 4-10 0,5 0-3 0,-4 4 0 16,0 1-6-16,-5-1-2 0,4 0 0 0,1 1 0 16,-5-5 16-16,4-4 4 0,1-4 0 0,-5 0 0 15,0-12-32-15,0 0 0 0,0 0 0 0,0 0 0 16,0 0 0-16,9 8 11 0,0-8-2 0,5-8 0 16,-1 0 0-16,6-4 0 0,-1-8 0 0,5 0 0 0,-1-1 3 0,6-7 1 15,-1 0 0-15,0-5 0 16,5 1 1-16,5-4 0 0,-1 3 0 0,0-3 0 15,1-1 6-15,-1 1 2 0,1 4 0 0,-6 3 0 0,6 1-8 0,-10 8-2 16,1 3 0-16,-1 5 0 0,0 0-3 0,-4 12-1 16,0-4 0-16,4 8 0 0,-4 4-8 0,4 4 0 15,-4 9 0-15,0 3 0 0,-1 0 0 0,1 0 0 16,0 9-9-16,4 7 9 16,-9 1-68-16,1 3-9 0,-1 5-3 0,-9 8-971 0</inkml:trace>
        </inkml:traceGroup>
        <inkml:traceGroup>
          <inkml:annotationXML>
            <emma:emma xmlns:emma="http://www.w3.org/2003/04/emma" version="1.0">
              <emma:interpretation id="{C3877404-C364-44CB-9309-D437C03A28F4}" emma:medium="tactile" emma:mode="ink">
                <msink:context xmlns:msink="http://schemas.microsoft.com/ink/2010/main" type="inkWord" rotatedBoundingBox="27935,5622 32293,5300 32441,7294 28082,7617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57930.4198">27896 4853 1951 0,'0'0'86'0,"0"0"18"0,0 0-83 0,0 0-21 0,-9 8 0 0,5 4 0 16,-10 1 75-16,5 3 10 0,-5 8 3 0,0 4 0 15,-8 9-14-15,3-1-2 0,-3 5-1 0,-1 3 0 16,5 5-29-16,-5-1-6 0,0 5 0 0,10 0-1 15,-6-1 2-15,10-3 1 0,0-1 0 0,9 5 0 16,0 0-38-16,0-5 0 0,0 5 0 0,9-5 0 16,-4 9-11-16,4-4-6 0,0-1-2 0,0 1 0 15,0-9-175-15,-4-3-35 0</inkml:trace>
          <inkml:trace contextRef="#ctx0" brushRef="#br0" timeOffset="58068.7594">28229 5096 1555 0,'9'-24'138'0,"4"-1"-110"15,6 1-28-15,3 0 0 0,6 4 90 0,-1 4 13 16,-4-1 2-16,9 9 1 0,-5 4-29 0,0 4-5 16,1 8-2-16,-1 4 0 0,-9 5 46 0,0 3 10 0,0 0 2 0,1 12 0 15,-1 5-95-15,0 7-18 0,-9 1-4 0,5 3-1 16,0-3 15-16,-5-1 3 15,-5 5 1-15,1 0 0 0,4-5-14 0,0-3-3 0,0 3-1 0,0 5 0 16,0-5-11-16,5-3-11 0,-5-1 3 16,0-3 0-1,0-5-113-15,5-8-23 0,4 1-4 0,-9-9-948 0</inkml:trace>
          <inkml:trace contextRef="#ctx0" brushRef="#br0" timeOffset="58333.5701">29130 4817 1843 0,'-27'0'164'0,"18"4"-132"0,-10 4-32 0,6 4 0 0,-5 8 84 0,-5 9 9 15,-5 3 3-15,1 4 0 0,-9 1 1 0,-1 3 1 16,-4 1 0-16,0 3 0 0,-4 5-29 0,4-5-5 16,0 5-2-16,0-9 0 0,9 1-29 0,0-1-5 15,0-3-2-15,9 3 0 0,1-3-18 0,4-5-8 16,-1 5 0-16,6-1 8 15,4 0-55-15,-1 1-11 0,1-9-2 0,0 0-754 16,0 1-150-16</inkml:trace>
          <inkml:trace contextRef="#ctx0" brushRef="#br0" timeOffset="58501.3867">29125 5590 2397 0,'-13'12'52'0,"-1"0"12"0,5 4 1 0,0 0 3 0,-5 9-54 0,5-5-14 0,0 0 0 0,0 0 0 15,0 1 59-15,4-5 9 0,1-4 1 0,-1 4 1 16,10-4-49-16,4 0-9 0,0 1-3 0,5-1 0 16,-1-4-9-16,10 0 0 0,0 0-12 0,0-8 12 15,-1 0-147 1,1 0-21-16,0-4-5 0</inkml:trace>
          <inkml:trace contextRef="#ctx0" brushRef="#br0" timeOffset="58638.6345">29481 4991 1555 0,'0'0'68'0,"-5"-8"16"0,0 4-68 0,1 0-16 15,-5 4 0-15,0 4 0 0,4 0 112 0,-4 0 20 16,5 0 3-16,-6 4 1 0</inkml:trace>
          <inkml:trace contextRef="#ctx0" brushRef="#br0" timeOffset="58904.2416">30063 4372 1267 0,'41'0'112'0,"-13"4"-89"0,-1 0-23 16,9 4 0-16,1 8 192 0,-1 12 35 0,-8 13 6 0,3 7 2 16,-12 9-87-16,-1 4-18 0,-4 4-3 0,-10 7-1 15,1-3-38-15,-10 0-8 0,1 0-2 0,-10 4 0 16,0-1-20-16,-4-3-4 0,-5-4-1 0,0 0 0 16,-4-9-24-16,4-3-5 0,-4 0 0 0,0-1-1 15,4-3-23-15,-4-5 0 0,4-3 0 0,-4 3 0 16,-5-3-13-16,0-5 2 0,0 5 1 0,-4-5 0 15,-1-4-141-15,-4 1-28 0,-4-9-5 16</inkml:trace>
          <inkml:trace contextRef="#ctx0" brushRef="#br0" timeOffset="57597.9953">26089 5881 172 0,'-9'-32'8'0,"9"24"1"0,4-4-9 0,-4-1 0 15,0 1 0-15,9 4 0 0,0-4 363 0,5 8 70 16,0 0 15-16,4 4 2 0,9-4-324 0,1 8-65 16,8 0-13-16,0 0-2 0,10 0-9 0,-1 0-1 15,6 0-1-15,3 0 0 0,-4 4-35 0,9-8 0 16,1 0 0-16,-1 0-611 16,-5-8-129-16</inkml:trace>
          <inkml:trace contextRef="#ctx0" brushRef="#br0" timeOffset="57424.1505">26357 5432 864 0,'0'0'76'0,"0"0"-60"15,19 0-16-15,-1 0 0 0,0 0 95 0,0 0 16 16,5-4 3-16,0-4 1 0,4 4 1 0,5-4 1 16,4-4 0-16,1-1 0 0,4 1-37 0,-5-8-7 15,1 4-1-15,-1 4-1 0,0-5-28 0,-4 1-6 16,-9 0-1-16,0 0 0 0,0 0-9 0,-5 0-3 15,0-1 0-15,-4-3 0 0,-1 4 0 0,-4-4-1 16,5-1 0-16,-9-3 0 0,4 0-12 0,-5 4-3 16,1-5 0-16,4 5 0 15,-4 0-27-15,-5 0-5 0,0 4-2 0,4-5 0 0,-4 1 42 0,0 0 8 16,0 0 1-16,0-1 1 16,-4 1-42-16,-1 4-8 0,5 0-1 0,-5 4-1 0,-4-5 35 0,5 9 7 15,-5 0 2-15,0 0 0 0,-1 0-29 0,-8 0-5 16,0 4-2-16,0 0 0 0,-5 4 18 0,5 0 17 0,4-4-3 15,-4 8-1-15,9-4-13 0,-5 4 0 0,1 0 8 16,-1 4-8-16,0 0 0 0,5 4 0 0,0 0 0 16,0 9 0-16,0-1-9 0,4 4-5 0,1 4-1 0,-1 9 0 15,5 3 29-15,5 9 6 0,4-1 0 0,0 9 1 16,5 4 10-16,-1 4 1 0,1 3 1 0,-5 1 0 16,-4 4 33-16,-5-4 6 0,-5 4 2 0,-9 4 0 15,5 4-74-15,-4-1 0 0,-10-7-16 0,5 4 2 16,-10-4 37-16,10-4 7 0,-5 0 2 0,1-1 0 15,-1-3-50-15,0-4-10 0,5 0-1 16,0-5-1-16,-1-7-120 0,1-5-24 0,0-11-5 16,4-9-801-16</inkml:trace>
        </inkml:traceGroup>
      </inkml:traceGroup>
    </inkml:traceGroup>
    <inkml:traceGroup>
      <inkml:annotationXML>
        <emma:emma xmlns:emma="http://www.w3.org/2003/04/emma" version="1.0">
          <emma:interpretation id="{7605350B-0FED-483B-8A0E-CC63549A0175}" emma:medium="tactile" emma:mode="ink">
            <msink:context xmlns:msink="http://schemas.microsoft.com/ink/2010/main" type="paragraph" rotatedBoundingBox="3479,11336 21686,7840 22248,10765 4041,142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8CDAE6-6E4B-4663-ABED-A3210C42724B}" emma:medium="tactile" emma:mode="ink">
              <msink:context xmlns:msink="http://schemas.microsoft.com/ink/2010/main" type="line" rotatedBoundingBox="3479,11336 21686,7840 22248,10765 4041,14261"/>
            </emma:interpretation>
          </emma:emma>
        </inkml:annotationXML>
        <inkml:traceGroup>
          <inkml:annotationXML>
            <emma:emma xmlns:emma="http://www.w3.org/2003/04/emma" version="1.0">
              <emma:interpretation id="{C69F9813-48D9-420C-B2A1-6710E2E6AC74}" emma:medium="tactile" emma:mode="ink">
                <msink:context xmlns:msink="http://schemas.microsoft.com/ink/2010/main" type="inkWord" rotatedBoundingBox="3479,11336 8229,10424 8767,13225 4017,14137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65350.6617">4959 11227 2016 0,'-23'-20'179'0,"14"12"-143"15,5-4-36-15,-1 4 0 0,1-5 57 0,4 5 5 16,0 0 1-16,0-4 0 0,9 4-11 0,0-4-3 16,0 0 0-16,0 0 0 0,14 0-24 0,-1 3-5 15,1 1 0-15,0 0-1 0,4 8-8 0,5 8-2 16,-4 4 0-16,-6 5 0 0,6 7 11 0,-6 8 3 16,1 5 0-16,0 11 0 0,-5 5 17 0,5 4 3 15,0 3 1-15,-5 1 0 0,0 4-20 0,0-1-3 16,0-3-1-16,1 0 0 0,-6 4-9 0,6-1-3 15,-6-3 0-15,5 0 0 0,-4-5-8 0,0 1-12 16,-5-8 2-16,0-1 1 16,0-7-149-16,-4-5-30 0,-1-3-5 0</inkml:trace>
          <inkml:trace contextRef="#ctx0" brushRef="#br0" timeOffset="65630.1847">5769 10907 2188 0,'-13'-4'195'0,"8"8"-156"0,-8-4-31 0,3 9-8 15,1 3 22-15,0 8 3 0,0 4 1 0,-4 9 0 0,-6 3 20 0,1 17 4 16,-5 3 1-16,-4 9 0 0,4 8-6 0,-9 4-1 16,0 0 0-16,-4 4 0 0,-5 0-14 0,0 4-3 15,-9-5-1-15,5 5 0 0,4 0-26 0,-5-4 0 16,0-4 0-16,6-8 0 15,3-4-88-15,5-4-19 0,0-9-4 0,5-7-625 16,9-9-126-16</inkml:trace>
          <inkml:trace contextRef="#ctx0" brushRef="#br0" timeOffset="65784.5907">6307 10272 2322 0,'0'0'51'0,"13"0"10"0,-4 4 3 0,5 8 1 0,4 4-52 0,1 9-13 0,3 7 0 0,1 9 0 15,0 7 59-15,0 9 9 0,-5 8 1 0,5 7 1 16,-10 9-10-16,1 0-1 0,0 0-1 0,-5 8 0 16,-5 0-5-16,-4 0-1 0,-4 4 0 0,-1 1 0 15,-13 3-27-15,4 0-5 0,-9-4-2 0,1 4 0 16,-10 0-18-16,0 4 0 0,-4-8 0 0,-1-4 0 31,-4-4-125-31,0-8-26 0,-4-8-5 0,-1-4-1034 0</inkml:trace>
          <inkml:trace contextRef="#ctx0" brushRef="#br0" timeOffset="64043.1861">1904 12296 1270 0,'18'-21'56'0,"-9"13"12"0,5-8-54 0,4 0-14 15,0-4 0-15,5-1 0 0,0-7 33 0,4 0 4 16,1-5 1-16,-6 1 0 0,6 0-16 0,4-9-3 0,-1-3-1 0,1-1 0 16,0 1 11-16,0-9 3 15,-9 0 0-15,9 1 0 0,4-13 15 0,1 4 3 0,-6-3 1 0,1-5 0 16,5 0-10-16,-5-4-1 15,-1 4-1-15,-3-4 0 0,-1-3-15 0,0 3-4 0,-4 0 0 0,0-4 0 16,0 8-20-16,-5-4 0 0,0 5 0 16,-9 7 8-16,5 4-8 0,-10 9 0 0,1 7 0 0,-5 5 0 15,-5-1 8-15,1 9 0 0,-1 0 0 0,-4 7 0 16,0-3-8-16,-5 4-8 0,5 4 8 0,-4 0-12 16,-1 3 12-16,0 1 0 0,-4 4 0 0,5 4 0 15,-1 0 0-15,0 0 0 0,1 4 0 0,-1 0-8 16,0 4 8-16,1 0 0 0,-1 0 0 0,5 0 0 15,-5 0 0-15,0 8-8 0,1-3 8 0,-1 3 0 16,1 8 0-16,-6 0 0 0,-8 8 0 0,9 1 0 0,0 7 27 16,4 9 4-16,-9 3 1 0,0 13 0 0,5 16 10 15,-5 8 2-15,5 8 1 0,0 8 0 0,0 4 3 0,4 9 1 16,10 7 0-16,4 0 0 0,-5 1 21 0,10-5 4 16,4-3 1-16,4 3 0 0,1-8-47 0,0 0-8 15,4-7-3-15,5-5 0 0,-5-12-6 0,0-4-2 16,-13-8 0-16,4-5 0 0,9-7-9 0,-9-4 0 15,0-9 0-15,0-7 0 16,0-9-151-16,0-8-22 0,10-3-5 0,-6-17-883 0</inkml:trace>
          <inkml:trace contextRef="#ctx0" brushRef="#br0" timeOffset="64300.7139">3193 12065 2131 0,'-5'8'47'0,"0"4"9"0,1 0 3 0,-1 9 1 0,5 3-48 0,5 0-12 0,4 0 0 0,-4 1 0 15,-1 7 48-15,1-4 8 0,-1 1 2 0,-4-1 0 16,9-4-37-16,-4-3-7 0,-1 3-2 0,-4-4 0 15,5-4-12-15,4-4 0 0,-9-4 0 0,9 5 0 16,-9-13-74-16,9 0-21 0,23-8-4 16,-14-13-1-16</inkml:trace>
          <inkml:trace contextRef="#ctx0" brushRef="#br0" timeOffset="64441.3656">3343 11235 2347 0,'0'0'52'0,"-9"-4"10"0,0 0 2 0,-1 0 2 0,10 4-53 0,-9 0-13 16,0 4 0-16,9-4 0 15,0 0-155-15,0 8-33 0</inkml:trace>
          <inkml:trace contextRef="#ctx0" brushRef="#br0" timeOffset="65010.6574">4385 10709 1450 0,'-4'-20'64'0,"4"12"14"0,0-8-62 0,0 4-16 16,4-1 0-16,-4 1 0 0,0 0 56 0,0 12 8 15,0 0 1-15,0 0 1 0,0 0-3 0,0 0-1 0,-9 8 0 0,0 8 0 16,0 5-5-16,-5 15-1 0,-4 13 0 0,0 11 0 16,4 5 2-16,-8 16 0 0,-1 8 0 15,0 8 0-15,0 4 3 0,1 1 1 0,-6-5 0 0,5-8 0 16,5 0-11-16,5-8-3 0,3-4 0 0,10-5 0 16,5-3-32-16,4-8-6 0,5 4-2 0,-1-9 0 15,10-7-8-15,-5-5-11 0,5 1 3 0,0-5-801 16,4 1-160-16</inkml:trace>
        </inkml:traceGroup>
        <inkml:traceGroup>
          <inkml:annotationXML>
            <emma:emma xmlns:emma="http://www.w3.org/2003/04/emma" version="1.0">
              <emma:interpretation id="{39E4B348-7255-4777-A7C5-9E7718B5A2FC}" emma:medium="tactile" emma:mode="ink">
                <msink:context xmlns:msink="http://schemas.microsoft.com/ink/2010/main" type="inkWord" rotatedBoundingBox="10363,12327 11656,12079 11752,12580 10460,12829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66629.8033">8574 11693 1900 0,'0'0'169'0,"0"0"-135"0,9 4-34 0,9 0 0 15,-4 4 35-15,9-4 0 0,9 0 0 0,9 0 0 16,4 0 21-16,5 0 4 0,0-4 0 0,5-4 1 16,4 4-34-16,-4-4-7 0,4 0-2 0,5-4 0 15,-1 4-90-15,6 0-19 0,-6 0-3 0,-3 4-534 16,3 0-106-16</inkml:trace>
          <inkml:trace contextRef="#ctx0" brushRef="#br0" timeOffset="66427.5381">8497 11450 230 0,'-23'-12'20'0,"18"4"-20"15,-8-1 0-15,4 1 0 0,-5-4 308 0,9 8 56 16,1-4 12-16,4 8 3 0,0 0-235 0,4-8-46 16,1 4-10-16,9 0-1 0,4 0-59 0,9 4-12 15,9-8-3-15,10 0 0 0,-5 4 6 0,9-4 1 16,14 3 0-16,0 1 0 0,4 0 9 0,-4 4 3 16,-1-8 0-16,1 4 0 0,0-4 2 0,-5 0 1 15,0 4 0-15,-4 0 0 0,-1 0-17 0,-3 0-3 16,-6 0-1-16,-4 4 0 0,-5 0-6 0,1 0 0 15,-5 0-8-15,0 0 12 0,-5 0-22 0,0 4-5 16,-4 0-1-16,0 0 0 16,-5 4-124-16,-4 0-24 0</inkml:trace>
        </inkml:traceGroup>
        <inkml:traceGroup>
          <inkml:annotationXML>
            <emma:emma xmlns:emma="http://www.w3.org/2003/04/emma" version="1.0">
              <emma:interpretation id="{1B27B968-1519-423B-91A0-6B0BD2D3538B}" emma:medium="tactile" emma:mode="ink">
                <msink:context xmlns:msink="http://schemas.microsoft.com/ink/2010/main" type="inkWord" rotatedBoundingBox="14371,10176 18472,9389 18862,11415 14760,12203">
                  <msink:destinationLink direction="with" ref="{48872076-2CEC-45F5-8471-EFE046A39DE9}"/>
                </msink:context>
              </emma:interpretation>
              <emma:one-of disjunction-type="recognition" id="oneOf18">
                <emma:interpretation id="interp18" emma:lang="" emma:confidence="0">
                  <emma:literal>#</emma:literal>
                </emma:interpretation>
                <emma:interpretation id="interp19" emma:lang="" emma:confidence="0">
                  <emma:literal>)</emma:literal>
                </emma:interpretation>
                <emma:interpretation id="interp20" emma:lang="" emma:confidence="0">
                  <emma:literal>*</emma:literal>
                </emma:interpretation>
                <emma:interpretation id="interp21" emma:lang="" emma:confidence="0">
                  <emma:literal>X</emma:literal>
                </emma:interpretation>
                <emma:interpretation id="interp22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68796.1621">16214 9062 2185 0,'-32'0'96'0,"18"0"21"0,-4 4-93 0,0 4-24 16,-10 8 0-16,1 9 0 0,-5 7 88 0,-4 9 12 16,-14 3 4-16,-5 9 0 0,-4 3-39 0,4 5-7 0,-4 4-2 0,-5 4 0 15,5-1-30-15,0 1-6 0,4 4-2 0,1 0 0 16,8-4-18-16,1-5 0 0,8 1 8 0,1-4-8 31,4-4-99-31,5-9-23 0,4-3-5 0,5-5-635 0,4-12-127 0</inkml:trace>
          <inkml:trace contextRef="#ctx0" brushRef="#br0" timeOffset="68587.4576">15071 9293 2026 0,'14'-12'44'0,"8"-9"10"0,6-7 2 0,8 0 1 0,0-5-45 0,5 5-12 0,0-4 0 0,0 7 0 16,-4 5 69-16,-1 8 12 0,-4 4 3 0,0 12 0 15,-9 4-23-15,4 8-4 0,-9 13-1 0,0 7 0 16,-13 8-3-16,0 9-1 0,4 4 0 0,-5 12 0 15,1-5-22-15,-1 1-5 0,5 4-1 0,1 0 0 16,-6-1-12-16,10-3-4 0,4-4 0 0,5 0 0 0,4-5 0 16,0-3 0-16,5-5 0 0,5-7 0 15,-5-9-83-15,-1-3-17 0,-3-5-3 0,4-8-695 16,-5-4-139-16</inkml:trace>
          <inkml:trace contextRef="#ctx0" brushRef="#br0" timeOffset="69048.8914">16637 9058 2311 0,'0'0'51'0,"9"12"10"16,-4 4 3-16,4 9 0 0,-5 7-51 0,5 8-13 0,-9 9 0 0,5 8 0 0,-5 3 93 0,-5 1 16 15,1 4 3-15,-5 8 1 0,0-4-65 0,-9 3-12 16,4 5-4-16,-4 4 0 0,-1-4 7 0,-3 0 1 16,-1-8 0-16,-4 4 0 0,4-5-40 0,-5-7 0 15,-3-4 0-15,-1 3 0 16,-9-7-83-16,9 4-17 0,-9-5-4 0,0-7-1112 0</inkml:trace>
          <inkml:trace contextRef="#ctx0" brushRef="#br0" timeOffset="67751.992">12553 9871 691 0,'0'0'61'0,"0"-12"-49"16,0 0-12-16,-4-4 0 0,8-4 205 0,-4 4 39 16,0-5 7-16,5 1 1 0,4-4-112 0,4 4-24 15,6-5-4-15,3 1 0 0,6-4-58 0,4 3-11 16,9-3-3-16,0 0 0 0,4-1-7 0,1 1-1 15,-1 8-1-15,1 0 0 0,-1-1-31 0,-8 9-12 16,-5 0 1-16,-10 12 0 0,1 0 11 0,-5 8 0 16,-9 4 0-16,-4 13 0 0,-5 3 10 0,-9 8 4 15,-9 5 1-15,-5 16 0 0,-4-1 34 0,-5 5 7 16,-5 4 2-16,5 7 0 0,1-3-37 0,3 0-7 16,10-4-2-16,4-9 0 0,5-3-4 0,5-8-8 15,4-5 11-15,4-8-11 0,5-3 10 0,5-5-10 16,0-4 8-16,-1-4-8 0,6-7 8 0,-1-5-8 0,0 0 8 0,9-8-8 15,1-9 37-15,-1 1 3 0,5-8 0 0,0-4 0 16,4 0-15-16,0-13-2 0,5-3-1 0,0-9 0 16,5-4 2-16,4-7 0 0,-4 3 0 0,4-4 0 15,4-7-15-15,1 3-9 0,-5 0 12 0,5-4-12 16,-10 5-16-16,1 3-9 16,-10 4-3-16,5-4 0 0,-5 13-22 0,-4-1-5 15,-4 5-1-15,-6 3 0 0,1 13-74 0,-5 0-15 0,1 7-3 16,-6 9-860-16</inkml:trace>
          <inkml:trace contextRef="#ctx0" brushRef="#br0" timeOffset="68105.9342">13514 9098 1324 0,'0'-28'118'0,"4"16"-94"16,-4 0-24-16,9 0 0 0,-4 4 80 0,0 0 12 0,-5 8 3 0,0 0 0 16,13 0 0-16,1 4 0 0,-5 8 0 0,0 4 0 15,-4 12-23-15,-5 9-4 0,0-1 0 0,-5 17-1 16,-4 3-3-16,-5 9 0 0,-4 4 0 0,-5 8 0 15,1-4 0-15,-1 4 0 0,0-1 0 0,-4 5 0 16,4 0-34-16,0-4-7 0,-4 0-2 0,9 0 0 16,-5-4-9-16,5-4-3 0,0-1 0 0,-1 1 0 15,6-8-9-15,4-4 0 0,-5-5-12 0,5-3 12 16,-5-5-120 0,5-7-17-16,0-9-3 0,4-4-604 0,1-7-121 0</inkml:trace>
          <inkml:trace contextRef="#ctx0" brushRef="#br0" timeOffset="68349.625">14616 8807 2365 0,'0'0'52'0,"0"0"10"0,-10 8 2 0,1 12 4 0,0 9-55 0,-4-1-13 16,-6 9 0-16,1 7 0 0,-5 9 56 0,5 3 8 15,-5 13 1-15,1 4 1 0,-1 4-18 0,0-4-3 16,0 4-1-16,1 8 0 0,-1 0-25 0,9-9-6 16,-4 5-1-16,4 0 0 0,5 0-12 0,5-8 0 15,-5 4 0-15,4-4 0 16,5-4-149-16,0-13-27 0,0 1-4 0,9-25-2 0</inkml:trace>
        </inkml:traceGroup>
        <inkml:traceGroup>
          <inkml:annotationXML>
            <emma:emma xmlns:emma="http://www.w3.org/2003/04/emma" version="1.0">
              <emma:interpretation id="{C604D020-1431-47B3-BD2D-E2E03A8891BB}" emma:medium="tactile" emma:mode="ink">
                <msink:context xmlns:msink="http://schemas.microsoft.com/ink/2010/main" type="inkWord" rotatedBoundingBox="19626,8778 21787,8363 21971,9325 19811,9740">
                  <msink:destinationLink direction="with" ref="{48872076-2CEC-45F5-8471-EFE046A39DE9}"/>
                </msink:context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0403.0256">18044 8216 1382 0,'-5'0'123'0,"5"0"-99"16,0 0-24-16,0 0 0 0,0 0 64 0,0 0 7 16,-9 8 1-16,9-8 1 0,-4 12-16 0,-5 1-3 0,-5 7-1 0,5 0 0 15,0 0-11-15,-5 5-2 0,-4-1-1 0,0 0 0 16,4 9-1-16,0-5 0 0,1-4 0 0,-1 0 0 16,-4-7 0-16,9 3 0 0,4 0 0 0,1-4 0 15,-6-8-30-15,6 5-8 0,13-1 0 0,0-4 0 31,-9-8-37-31,14 8-9 0,-1-8-2 0,10-4-589 0,0 0-119 0</inkml:trace>
          <inkml:trace contextRef="#ctx0" brushRef="#br0" timeOffset="60523.422">18158 7775 1152 0,'4'-8'102'0,"1"-4"-82"16,-1 0-20-16,1 4 0 0,-5 8 69 0,0 0 10 15,14-4 1-15</inkml:trace>
          <inkml:trace contextRef="#ctx0" brushRef="#br0" timeOffset="60774.6578">18586 8196 1681 0,'0'0'74'0,"9"-4"16"0,4 0-72 0,6 0-18 0,8-4 0 0,5 0 0 16,4 0 72-16,1 0 10 0,-1-1 2 0,10-3 1 16,-5 4-42-16,-5-4-9 0,0 4-2 0,1 0 0 31,-5 4-62-31,0 0-13 0,-5 4-2 0,0 0-1 15,-9 8-90-15,1-4-19 0,-6 12-3 0,-8 4-1 0</inkml:trace>
          <inkml:trace contextRef="#ctx0" brushRef="#br0" timeOffset="60913.8075">18740 8459 1695 0,'0'0'37'0,"0"0"8"0,0 0 2 0,0 0 1 0,0 0-39 0,0 0-9 15,14-4 0-15,0 0 0 0,4 0 64 0,0 0 12 16,5-4 1-16,0 4 1 0,-1 0-42 0,6 0-9 15,-1 0-2-15,0 0-625 16,1 0-126-16</inkml:trace>
          <inkml:trace contextRef="#ctx0" brushRef="#br0" timeOffset="61240.408">19797 8119 1324 0,'0'0'59'0,"-9"0"12"0,0-4-57 0,-1 4-14 16,-3 0 0-16,4 8 0 0,-5 4 114 0,0 5 20 0,-4-1 4 0,4 0 1 15,1 4-63-15,4 0-12 0,-5 1-2 0,0 3-1 16,5 0-1-16,5-4-1 0,-1-3 0 0,1 3 0 16,4-4-41-16,4 0-8 0,5-4-2 0,0 5 0 15,5-5 8-15,-5 0 2 0,5-8 0 0,9-4 0 16,-1-4 16-16,1-4 3 0,-5 0 1 0,5-9 0 15,0 1-21-15,0-4-4 0,-1 4-1 0,1 0 0 16,-5-5 7-16,1 5 1 0,-1 0 0 0,-9-4 0 16,5 4 9-16,-5-5 3 0,0 1 0 0,0 4 0 15,-5 4-10-15,1-4-2 0,-10-1 0 0,5 5 0 16,-4 0-20-16,-5 4 0 0,0 0 0 0,-5 4 0 16,0 0-100-16,-4 0-25 15,0 0-5-15,-9 8-979 0</inkml:trace>
        </inkml:traceGroup>
      </inkml:traceGroup>
    </inkml:traceGroup>
    <inkml:traceGroup>
      <inkml:annotationXML>
        <emma:emma xmlns:emma="http://www.w3.org/2003/04/emma" version="1.0">
          <emma:interpretation id="{1F063F1F-89E5-4A25-935C-B84E62074F93}" emma:medium="tactile" emma:mode="ink">
            <msink:context xmlns:msink="http://schemas.microsoft.com/ink/2010/main" type="paragraph" rotatedBoundingBox="13500,12782 26136,12181 26233,14232 13598,148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F71AB43-1DF7-4C39-AD38-AD3ABF33F43C}" emma:medium="tactile" emma:mode="ink">
              <msink:context xmlns:msink="http://schemas.microsoft.com/ink/2010/main" type="line" rotatedBoundingBox="13500,12782 26136,12181 26233,14232 13598,14833"/>
            </emma:interpretation>
          </emma:emma>
        </inkml:annotationXML>
        <inkml:traceGroup>
          <inkml:annotationXML>
            <emma:emma xmlns:emma="http://www.w3.org/2003/04/emma" version="1.0">
              <emma:interpretation id="{CF58016C-C327-4C93-97A9-3189BDE3525C}" emma:medium="tactile" emma:mode="ink">
                <msink:context xmlns:msink="http://schemas.microsoft.com/ink/2010/main" type="inkWord" rotatedBoundingBox="13500,12782 22240,12367 22327,14188 13587,14603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73085.5777">14274 12737 1148 0,'0'-12'51'0,"5"3"10"0,-1-7-49 0,5 4-12 16,0 0 0-16,10-8 0 0,-6 4 51 0,10-5 7 15,-5-3 2-15,10 4 0 0,-1-4 54 0,0-1 11 16,-4 1 3-16,4 8 0 0,1-4-34 0,-1 7-6 16,0 5-2-16,-4 0 0 0,4 4-23 0,1 4-5 15,-1 4-1-15,0 8 0 0,5 5-13 0,-4 7-2 0,-1 4-1 16,5 5 0-16,0 3-16 0,-10 0-3 0,1 5-1 0,0 7 0 15,4-3-8-15,-4-1-1 0,4 1-1 16,-4-5 0-16,0-3-11 0,-5-1 0 0,0-3 0 0,-4-5 0 16,-5-4-17-16,5-8-6 0,-5 1-1 0,0-5 0 15,0-4-222 1,-9-8-45-16</inkml:trace>
          <inkml:trace contextRef="#ctx0" brushRef="#br0" timeOffset="73307.0245">15394 12304 1728 0,'0'0'153'0,"-9"0"-122"15,-5 0-31-15,-4 4 0 0,0 4 89 0,0 4 12 16,0 4 3-16,-10 4 0 0,5 9-18 0,-8-1-3 16,-6 8-1-16,-4 1 0 0,-4 3-30 0,-1 9-5 15,1 4-2-15,-1 3 0 0,-4 1-25 0,4 0-4 16,-8-5-2-16,8 1 0 0,1-1 2 0,4-7 1 15,-5-1 0-15,10-3 0 0,4-1-9 0,0-3-8 16,0-5 9-16,9-4-9 16,-4 1-89-16,13-9-24 0,1 0-5 0,4-4-958 0</inkml:trace>
          <inkml:trace contextRef="#ctx0" brushRef="#br0" timeOffset="70913.6647">11593 12551 1566 0,'0'0'34'0,"9"-9"7"0,-5-3 2 0,10-4 1 0,4 0-35 0,0 0-9 0,10-9 0 0,3 5 0 15,1-8 48-15,5 4 7 0,4-5 1 0,-5 9 1 16,-4 0-28-16,4 8-5 0,1 4-2 0,-5 8 0 16,-5 8-22-16,-9 8 8 0,5 8-8 0,-9 9 0 15,-1 3 42-15,-4 8 4 0,-4 13 1 0,-5 4 0 16,5 0 18-16,-5 7 4 0,0 1 1 0,0-8 0 15,4 0-28-15,1-9-6 0,8-3 0 0,1-1-1 16,-5-7-10-16,5-9-1 0,4 1-1 0,-4-9 0 16,-1-4-14-16,1-12-9 0,-5 0 12 0,5-4-12 15,4-4 30-15,-4-8-1 0,4 0 0 0,0-8 0 16,5 0 8-16,0-9 2 0,4 1 0 0,0 0 0 16,0-9-13-16,5 1-2 0,0-4-1 0,0-1 0 0,0-3-13 15,4-1-2-15,-4 1-8 0,0-1 12 16,-5 5-30-16,-4 0-6 0,0 3-2 0,0 5 0 15,-5-1-93-15,-4 1-18 0,-1 0-4 0,-4 0-594 16,10-1-118-16</inkml:trace>
          <inkml:trace contextRef="#ctx0" brushRef="#br0" timeOffset="71231.1974">12499 12332 1036 0,'0'0'92'0,"0"-8"-73"0,0 0-19 0,0 0 0 16,4 0 97-16,-4 8 16 0,0 0 3 0,0 0 1 15,0 0 7-15,0 0 2 0,0 0 0 0,5 12 0 16,-5 12-50-16,0 4-11 0,-5 17-1 0,-4 8-1 15,4 11 13-15,-8 9 4 0,-1 4 0 0,-4 0 0 16,0 0 0-16,-5-4 1 0,0-1 0 0,0-3 0 16,5 4-55-16,-5-4-11 0,1-4-3 0,-1-1 0 15,0-7-4-15,0-4 0 0,5-9-8 0,0-3 12 16,-5-9-34-16,10 0-7 0,-1-11-2 0,5-5 0 16,4-4-149-16,1-4-31 0,4-8-5 15</inkml:trace>
          <inkml:trace contextRef="#ctx0" brushRef="#br0" timeOffset="71469.4619">13578 11769 2336 0,'-10'-12'52'0,"10"8"10"0,0-4 2 0,0 0 1 0,0 8-52 0,0 0-13 15,0 0 0-15,0 0 0 0,0 0 36 0,-4 12 4 16,-1 8 0-16,-4 5 1 0,0-1-27 0,-5 4-6 0,-4 5 0 0,-5 3-8 16,1 1 19-16,-1 7-3 0,0-3-1 0,-4-1 0 15,0 1-15-15,4-1 0 0,0-4 0 0,0 1 0 32,-4-1-126-32,9-7-28 0,-10 7-6 0</inkml:trace>
          <inkml:trace contextRef="#ctx0" brushRef="#br0" timeOffset="71760.2133">14242 11883 2196 0,'0'0'97'0,"-4"-4"20"0,-5 0-93 0,4 8-24 15,-4 8 0-15,-5 4 0 0,1 4 57 0,-6 9 7 16,1 7 2-16,-9 9 0 0,4 11-2 0,-4 1-1 16,-5 4 0-16,0 3 0 0,5 5-10 0,-5 8-1 15,0 0-1-15,0 4 0 0,0 0-11 0,5-4-3 16,4-8 0-16,5-1 0 0,0-7-37 0,9 0 0 16,0-9 0-16,4 1 0 0,0-9 0 0,5 1 0 15,-4-13 0-15,13 1 0 16,-4-13-137-16,4 0-32 0,4-8-7 0</inkml:trace>
          <inkml:trace contextRef="#ctx0" brushRef="#br0" timeOffset="73582.7626">15590 12858 1152 0,'0'0'51'0,"0"0"10"0,0 0-49 0,0 0-12 0,0 0 0 0,0 12 0 16,0 0 264-16,0 1 49 0,0 3 11 0,-5 0 1 16,1 0-214-16,-1 4-43 0,1-3-9 0,-1 3-2 15,-4 0-33-15,4 0-6 0,1 0-2 0,-1-3 0 0,-4-1-16 0,9-4 10 16,-4 0-10-16,8 0 8 15,-4-4-76-15,9 0-16 0,-9-8-4 0,9 0-980 16</inkml:trace>
          <inkml:trace contextRef="#ctx0" brushRef="#br0" timeOffset="73683.5718">15749 12368 1954 0,'0'0'87'0,"-18"-4"17"0,4 4-83 0,1 0-21 16,13 0 0-16,0 0 0 16,-9 13-32-16,4-5-10 0,5-8-2 0,0 0-1 0</inkml:trace>
          <inkml:trace contextRef="#ctx0" brushRef="#br0" timeOffset="73961.076">16186 11899 1868 0,'37'-12'83'0,"-19"8"17"0,0 0-80 0,9 8-20 0,1 0 0 0,-1 12 0 16,0 0 118-16,1 13 20 0,-5 7 4 0,-1 8 1 16,-4 13-24-16,-4 4-5 0,0 0-1 0,-5 11 0 15,0 5-4-15,-9-4-1 0,0 8 0 0,-5 0 0 16,1-4-66-16,-1 4-14 0,1-4-2 0,-1-8-1 15,1-5-14-15,-1-3-3 0,5 0-8 0,-4-9 12 0,-1-3-12 16,0-9-13-16,-4 1 2 0,0-9 1 16,0 1-61-16,0-9-12 0,0 0-2 0,-5-4-829 15,1-3-166-15</inkml:trace>
          <inkml:trace contextRef="#ctx0" brushRef="#br0" timeOffset="75051.0173">17379 11895 1364 0,'-9'-16'60'0,"9"16"13"0,-4-4-58 0,4 4-15 0,0 0 0 0,-10 4 0 15,-3 8 105-15,-5 4 19 0,-1 8 3 0,-3 9 1 16,-6 3-7-16,1 9-1 0,-5 7 0 0,5 5 0 16,-5 4-38-16,5 3-8 0,-10 1-2 0,10 8 0 15,-1 0-13-15,6 4-3 0,-1 0-1 0,0-5 0 16,14 1-39-16,0 0-7 0,0-8-1 0,9 0-8 15,4-1 0-15,15-3 0 0,8 0 0 0,-9-9 0 16,-9-7-145-16,5-5-23 16,18-3-5-16</inkml:trace>
          <inkml:trace contextRef="#ctx0" brushRef="#br0" timeOffset="75434.6802">17966 12243 2016 0,'-4'-16'179'0,"8"4"-143"16,6-9-36-16,-1 9 0 0,4-4 64 0,6 4 5 15,3 0 2-15,1 0 0 0,0 4-7 0,4 4 0 16,5-5-1-16,-5 5 0 0,5 8-27 0,0 0-6 16,0 5-1-16,4 3 0 0,1 8 8 0,-5 4 2 15,-5 5 0-15,0 7 0 0,1 4-2 0,-6 9 0 0,-3 4 0 0,-6-1 0 16,1 5-5-16,4 4 0 0,0-1-1 15,1 1 0-15,-1-4-22 0,5-5-9 16,4 1 8-16,0-5-8 0,0-3 0 0,1-9-20 0,4-3 3 16,0-9 1-1,-5-4-193-15,5-4-39 0,-5-7-7 0</inkml:trace>
          <inkml:trace contextRef="#ctx0" brushRef="#br0" timeOffset="75522.431">19209 11899 2026 0,'-22'0'90'0,"13"8"18"0,-5 0-86 0,-4 4-22 16,-1 9 0-16,-3 3 0 0,-6 8 84 0,-3 9 12 15,-1 7 2-15,-5 5 1 0,-4 4-12 0,-9 3-3 16,0 1 0-16,0 4 0 0,-14 3-34 0,1-3-7 16,-6 4-2-16,5-4 0 0,14 4-2 0,0-9-1 15,-4-7 0-15,4-5 0 0,13-3-29 0,-4-1-9 16,9-3 0-16,5-9 0 15,0-3-123-15,8-5-31 0,10-4-6 0</inkml:trace>
          <inkml:trace contextRef="#ctx0" brushRef="#br0" timeOffset="75739.0308">19483 12364 2502 0,'0'0'111'0,"13"-4"22"0,1 0-106 0,9 4-27 0,4 0 0 0,9 0 0 16,1 4 29-16,4 0 1 0,4-4 0 0,1 0 0 15,8 4 6-15,-3-4 2 0,-1-4 0 0,4 4 0 16,1 0-38-16,-5 0 0 0,5-4 0 0,-5 0 0 16,-5 4-130-16,1 0-21 0,-5-4-4 15,-14 0-1-15</inkml:trace>
        </inkml:traceGroup>
        <inkml:traceGroup>
          <inkml:annotationXML>
            <emma:emma xmlns:emma="http://www.w3.org/2003/04/emma" version="1.0">
              <emma:interpretation id="{C0777747-4CA4-43B3-BE8B-77F85ED0F5DC}" emma:medium="tactile" emma:mode="ink">
                <msink:context xmlns:msink="http://schemas.microsoft.com/ink/2010/main" type="inkWord" rotatedBoundingBox="22982,12508 26144,12357 26233,14232 23071,14382"/>
              </emma:interpretation>
              <emma:one-of disjunction-type="recognition" id="oneOf21">
                <emma:interpretation id="interp25" emma:lang="" emma:confidence="1">
                  <emma:literal>,</emma:literal>
                </emma:interpretation>
                <emma:interpretation id="interp26" emma:lang="" emma:confidence="0">
                  <emma:literal>)</emma:literal>
                </emma:interpretation>
                <emma:interpretation id="interp27" emma:lang="" emma:confidence="0">
                  <emma:literal>.</emma:literal>
                </emma:interpretation>
                <emma:interpretation id="interp28" emma:lang="" emma:confidence="0">
                  <emma:literal>/</emma:literal>
                </emma:interpretation>
                <emma:interpretation id="interp29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77144.8067">24181 11409 2649 0,'5'8'58'0,"4"17"12"0,-5 11 2 0,5 9 4 0,-9 7-61 0,0 9-15 0,0 12 0 0,-13 8 0 16,4 4 120-16,-10 4 20 0,1 4 5 0,-5 12 1 15,1-8-98-15,-6 0-20 0,-3 4-4 0,3-3-1 0,1-5-13 0,0-4-2 16,-1-12-8-16,1 4 12 16,4-13-55-16,-4-3-11 0,4-4-2 0,-4-9-1 15,-1-3-119-15,-3-13-24 0,-42 29-5 0,4-41-1 16</inkml:trace>
          <inkml:trace contextRef="#ctx0" brushRef="#br0" timeOffset="76144.5146">21062 12012 2106 0,'0'-12'46'0,"5"0"10"0,0-8 1 0,8 0 3 0,5 3-48 0,5-3-12 16,4-4 0-16,5 4 0 0,0-5 70 0,0 1 12 15,9 4 2-15,0-4 1 0,5 7-25 0,-5-3-6 16,0 8-1-16,-1 0 0 0,1 8 3 0,-4 4 0 0,4 4 0 0,-5 8 0 16,10 4-16-16,-5 8-2 0,0 9-1 0,4 7 0 15,-4 1-9-15,-4 7-3 0,-1 9 0 0,1 4 0 16,-10-1-9-16,0 5-1 16,-4 0-1-16,-5 8 0 0,-4-4-6 0,-1-1-8 0,1-3 11 0,4 0-11 31,-4-13-72-31,0-3-20 0,-1-13-5 0,1-3-1 0,-5-5-168 15,5-12-34-15,4 5-6 0,-18-21-2 0</inkml:trace>
          <inkml:trace contextRef="#ctx0" brushRef="#br0" timeOffset="76500.4521">22519 11531 2347 0,'-27'8'104'0,"13"0"21"0,-8 4-100 0,-6 8-25 16,-4 5 0-16,-4 7 0 0,-10 8 94 0,-8 9 14 16,-5 4 2-16,-10 7 1 0,-4 1-38 0,5 4-7 15,0 4-2-15,4-5 0 0,10 1-38 0,-1-8-8 16,9-1-2-16,5 1 0 0,0 0-16 0,10-5 0 16,-1-3 0-16,4-1-9 15,1-3-105-15,4-5-21 0,1-7-4 0,-1-5-1063 0</inkml:trace>
          <inkml:trace contextRef="#ctx0" brushRef="#br0" timeOffset="76627.176">22961 12453 1897 0,'0'0'84'0,"-9"13"17"16,4-1-81-16,-4 4-20 0,-4 8 0 0,-1 0 0 15,0 1 136-15,1 3 22 0,-6 4 5 0,6 1 1 0,4-1-80 0,-5 1-16 16,5-5-4-16,4 4 0 0,1-7-51 0,-1-5-13 16,1-4 0-16,4 0 0 15,4-8-24-15,-4-8-8 0,0 0-2 0,9 4-751 16,5-8-151-16</inkml:trace>
          <inkml:trace contextRef="#ctx0" brushRef="#br0" timeOffset="76752.1201">23107 11964 2163 0,'-19'-8'96'0,"15"8"20"0,-1-8-93 0,1 8-23 15,-1 0 0-15,5 0 0 16,0 0-69-16,0 0-19 0</inkml:trace>
        </inkml:traceGroup>
      </inkml:traceGroup>
    </inkml:traceGroup>
    <inkml:traceGroup>
      <inkml:annotationXML>
        <emma:emma xmlns:emma="http://www.w3.org/2003/04/emma" version="1.0">
          <emma:interpretation id="{C00A5D42-55A6-4E16-873E-4838EF01A835}" emma:medium="tactile" emma:mode="ink">
            <msink:context xmlns:msink="http://schemas.microsoft.com/ink/2010/main" type="paragraph" rotatedBoundingBox="4226,15542 27662,15130 27696,17066 4260,174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BED4B3-0B26-4374-B19B-5ED30BEBC382}" emma:medium="tactile" emma:mode="ink">
              <msink:context xmlns:msink="http://schemas.microsoft.com/ink/2010/main" type="line" rotatedBoundingBox="4226,15542 27662,15130 27696,17066 4260,17478"/>
            </emma:interpretation>
          </emma:emma>
        </inkml:annotationXML>
        <inkml:traceGroup>
          <inkml:annotationXML>
            <emma:emma xmlns:emma="http://www.w3.org/2003/04/emma" version="1.0">
              <emma:interpretation id="{AE522E5C-5E4D-477F-94A0-6B6ECB94087D}" emma:medium="tactile" emma:mode="ink">
                <msink:context xmlns:msink="http://schemas.microsoft.com/ink/2010/main" type="inkWord" rotatedBoundingBox="4226,15542 8513,15467 8547,17378 4260,1745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80358.1716">5150 15323 2098 0,'0'-12'46'0,"9"-5"10"0,-4-3 1 0,4-4 3 0,9-4-48 0,0-5-12 0,-4 1 0 0,9 3 0 15,4-3 34-15,1 4 5 0,3-1 1 0,1 9 0 16,-4 4 7-16,3 12 1 0,-3 0 1 0,4 12 0 15,-5 8-11-15,0 4-2 0,5 9-1 0,-5 3 0 16,1 9 4-16,-1-1 1 0,0 9 0 0,5-1 0 16,-4 9-12-16,-1 0-1 0,-4 3-1 0,4 5 0 15,5-4-26-15,-5-1 0 0,5 1 0 0,-5-8 0 16,-4 3-9-16,4-11-7 0,-8-5-2 0,-1-3 0 16,-4-5-180-16,-1-8-36 15,-4-7-7-15</inkml:trace>
          <inkml:trace contextRef="#ctx0" brushRef="#br0" timeOffset="80562.192">6047 15015 1843 0,'0'0'164'0,"-13"4"-132"16,-6 8-32-16,1 5 0 0,4 3 78 0,-8 12 9 15,-6 5 1-15,1 11 1 0,0 9-1 0,-10 12-1 16,-4 3 0-16,0 9 0 0,-4 4-44 0,-1-4-9 15,1 0-2-15,-1-4 0 0,1 0 0 0,8 0-1 16,1 0 0-16,9-4 0 16,4-9-88-16,5-3-18 0,-5-12-3 0,14-1-675 15,0-7-135-15</inkml:trace>
          <inkml:trace contextRef="#ctx0" brushRef="#br0" timeOffset="80789.3834">6343 14610 1922 0,'37'-12'85'0,"-19"16"18"0,0 4-83 0,5 5-20 0,-1 7 0 0,1 4 0 15,-5 13 128-15,1 7 20 0,-6 13 5 0,1 3 1 16,0 5-55-16,-5 0-11 0,-5 8-3 0,1 0 0 16,-1-5-17-16,-4 9-4 0,0 0-1 0,0 0 0 15,-9 4-31-15,5-8-5 0,-5 0-2 0,0 0 0 16,-1-1-14-16,-3-3-3 0,-5-4-8 0,-5 4 12 15,0 0-84-15,-4-5-18 0,-1-3-3 16,1-8-776-16,0-5-155 0</inkml:trace>
          <inkml:trace contextRef="#ctx0" brushRef="#br0" timeOffset="79426.0611">2332 15570 691 0,'0'0'61'0,"-4"-13"-49"0,-6 1-12 0,6-4 0 16,-1 0 69-16,5 4 11 0,-4-8 3 0,-1 7 0 15,5-7 19-15,0-4 4 0,9 4 1 0,-9-5 0 16,5-3-24-16,4 0-5 0,5-1-1 0,4 1 0 16,0 0-12-16,0-1-2 0,5 1-1 0,4 4 0 15,1 4-14-15,4 3-4 0,-5 5 0 0,5 8 0 16,-5 0-27-16,5 12-5 0,0 0-2 0,-5 13 0 16,0 3-10-16,1 16 0 0,-1 9 0 0,-9 12 0 15,5 3 0-15,-9 13 0 0,-5 0 0 0,4 4 0 16,-3-4 8-16,-6 0 0 0,1-4 0 0,4-5 0 15,-5-3 6-15,5-8 1 0,-4-9 0 0,4-3 0 16,0-9 10-16,5-3 3 0,-5-5 0 0,0-8 0 16,5 1-11-16,-5-13-1 0,0 0-1 0,9-8 0 0,0 0 27 15,1-12 6-15,-1-1 0 0,0-11 1 0,0-4-24 16,9 0-5-16,5-5 0 0,9-7-1 0,-4-1 12 0,-1-7 2 16,1-1 1-16,4-4 0 0,-5-3-3 0,0-1-1 15,-4-8 0-15,0 1 0 0,0-1-18 0,0-4-3 16,4 8-1-16,-4 1 0 0,0 3-19 0,0 4-4 15,4 1-1-15,-4 7 0 16,-4 1-114-16,-1 3-23 0,0 5-5 0,-4 8-1 16,0-1-43-16,-5 1-9 0</inkml:trace>
          <inkml:trace contextRef="#ctx0" brushRef="#br0" timeOffset="79759.9255">3621 14890 691 0,'0'0'61'0,"0"-8"-49"0,0 0-12 0,0 8 0 16,0 0 138-16,0 0 25 0,0 0 5 0,0 0 0 0,0 0-31 0,0 0-6 15,-10 8-2-15,-3 12 0 0,-1 0-41 0,0 12-8 16,1 1-1-16,-5 7-1 0,-1 1-30 0,-3 3-7 16,3 5-1-16,1-1 0 0,0 5-8 0,0 4-1 15,4 3-1-15,0 5 0 0,1-4 0 0,4 4 0 16,0 7 0-16,-1-3 0 0,1 8-2 0,-4-4-1 16,-6 4 0-16,10-4 0 0,0 4-15 0,-4-9-2 15,-1 5-1-15,0-4 0 16,1 0-117-16,-1-4-23 0,5-9-5 0</inkml:trace>
          <inkml:trace contextRef="#ctx0" brushRef="#br0" timeOffset="80076.528">4700 14602 1670 0,'0'-28'74'0,"0"20"15"0,4-4-71 0,-4 8-18 0,0 4 0 0,0 0 0 16,0 0 112-16,-4 12 18 0,-6 4 4 0,1 8 1 0,-4 9-61 0,-6 3-12 16,-3 13-2-16,-1 7-1 15,0 5-7-15,0 8 0 0,-4 0-1 0,4 4 0 16,-4 3-4-16,9 5-1 0,-5-4 0 0,5 4 0 15,-5 4-23-15,14-4-5 0,-5-4-1 0,10-4 0 0,-1 0-9 0,5 0-8 16,-4-1 9-16,4 1-9 0,0 0 0 0,4-4-12 16,1-4 1-16,-1-1 0 15,1-7-153-15,8-8-32 0,-3-9-5 0,8-12-2 0</inkml:trace>
        </inkml:traceGroup>
        <inkml:traceGroup>
          <inkml:annotationXML>
            <emma:emma xmlns:emma="http://www.w3.org/2003/04/emma" version="1.0">
              <emma:interpretation id="{EFBDBD04-25A1-4641-834D-CC1680AA120C}" emma:medium="tactile" emma:mode="ink">
                <msink:context xmlns:msink="http://schemas.microsoft.com/ink/2010/main" type="inkWord" rotatedBoundingBox="9482,15677 16021,15562 16049,17159 9511,17274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82158.8332">9899 15262 1954 0,'0'-20'87'0,"4"8"17"0,1 4-83 0,4-9-21 0,5 1 0 0,-1 4 0 16,10-4 78-16,0 0 11 0,0-1 3 0,-1 9 0 16,10-4-29-16,0 8-6 0,5 4-1 0,-6 4 0 15,6 12-25-15,-10 5-6 0,5 7-1 0,-5 8 0 16,-4 9 13-16,0 8 3 0,-5 3 0 0,-4 1 0 0,-1 4-17 16,1-1-3-16,0-3-1 0,-1 4 0 0,1-5-19 0,0-3 10 15,4-5-10-15,0-3 8 0,0-1-23 16,1-7-5-16,3-5 0 0,1-7-1 15,-5-5-161-15,1-8-32 0,-6-4-6 0,5-4-2 0</inkml:trace>
          <inkml:trace contextRef="#ctx0" brushRef="#br0" timeOffset="82231.2595">10809 14869 2066 0,'-31'21'92'0,"21"-5"18"0,-12 4-88 0,3 8-22 16,-8 9 0-16,4 3 0 0,-4 1 100 0,0-1 15 16,-1 9 3-16,-3 3 1 0,3 1-49 0,-4 0-10 0,-4 7-1 15,4-3-1-15,0 0-43 0,0-5-15 0,0 1 9 0,5-9-9 32,-5 1-20-32,10-1-10 0,-1-3-2 0,0-5 0 15,5 1-153-15,4-9-31 0</inkml:trace>
          <inkml:trace contextRef="#ctx0" brushRef="#br0" timeOffset="82428.1426">11042 15485 1983 0,'9'0'44'0,"4"-4"8"0,6 0 3 0,-1 4 1 0,5 0-45 0,4-5-11 15,0 1 0-15,10 0 0 0,-5-4 36 0,4 4 4 16,-4-4 2-16,0 4 0 0,-5 0-42 0,5-4 0 15,0 8-16-15,-5-4-924 16</inkml:trace>
          <inkml:trace contextRef="#ctx0" brushRef="#br0" timeOffset="82679.4935">12061 14825 2156 0,'0'-16'48'0,"10"0"9"0,-1-1 3 0,4 1 0 0,1 4-48 0,0 8-12 0,-5 0 0 0,9 8 0 15,-4 4 59-15,4 8 9 0,-5 5 3 0,-3 11 0 16,8 4 11-16,0 5 2 0,-4 3 1 0,-1 5 0 16,1 3-17-16,0 5-3 0,-1 0-1 0,1-1 0 15,0 1-41-15,8 4-9 0,-3-5-2 0,3-3 0 16,-3-4-12-16,3-5 9 0,1 1-9 0,0-13 8 31,0 0-64-31,-1-7-12 0,-3-1-4 0,-1-4 0 0,0-8-152 16,0 1-30-16,5 3-6 0,-5-12-2 0</inkml:trace>
          <inkml:trace contextRef="#ctx0" brushRef="#br0" timeOffset="81343.6628">7554 15468 1353 0,'0'0'60'0,"0"0"12"0,0 0-57 0,14 0-15 15,4-4 0-15,5 4 0 0,0-4 84 0,4 4 15 16,5-4 2-16,4-4 1 0,1 4-16 0,4 0-3 15,0 0-1-15,4 0 0 0,1 0-29 0,-5 0-5 16,0 4-2-16,0 0 0 0,0 0-23 0,-5 0-5 16,0 0-1-16,-4 0 0 15,5 0-49-15,-10 0-9 0,-4 0-3 0,-1 0 0 16,1 4-115-16,-5-4-23 0,-4-4-5 0</inkml:trace>
          <inkml:trace contextRef="#ctx0" brushRef="#br0" timeOffset="81546.0665">7695 15768 921 0,'0'0'82'0,"0"0"-66"0,0 0-16 0,0 0 0 16,0 0 156-16,0 0 28 0,14-8 6 0,0 4 1 16,4 0-98-16,5 0-19 0,-1-4-4 0,6 8-1 15,8-4-24-15,1-1-5 0,-1 5 0 0,9-4-1 16,1 4-31-16,4 0-8 0,0 0 0 0,0 4-591 15,0 1-119-15</inkml:trace>
          <inkml:trace contextRef="#ctx0" brushRef="#br0" timeOffset="81766.5976">9412 14724 1882 0,'0'0'41'0,"0"0"9"0,-5-8 2 0,5 0 1 0,0 8-42 0,0 0-11 16,-13-4 0-16,3 8 0 0,-3 4 66 0,-1 12 11 16,-4 8 3-16,-5 13 0 0,-4 11-32 0,-1 9-7 15,-3 4-1-15,3 8 0 0,-4 4 27 0,5 8 5 16,0 4 0-16,4 0 1 0,9-8-20 0,5-1-4 16,5-7-1-16,8-4 0 0,5 0-31 0,5 4-6 15,4-4-2-15,0-5 0 16,10 1-73-16,4-8-14 0,-1-9-3 0,1-3-695 15,5-13-138-15</inkml:trace>
          <inkml:trace contextRef="#ctx0" brushRef="#br0" timeOffset="82909.6755">13045 14631 2365 0,'-37'28'52'0,"15"-12"10"0,-10 8 2 0,0 9 4 0,-4 7-55 0,4 9-13 16,-14-1 0-16,5 5 0 0,0 4 80 0,0-1 14 15,-4 1 2-15,-1 8 1 0,5-4-70 0,-4-1-15 16,-1 1-2-16,1 0-1 0,-1-1-9 0,5-3-11 16,0-8 3-16,0-1 0 15,14 1-90-15,-1-5-18 0,1-3-3 0,4-9-969 0</inkml:trace>
          <inkml:trace contextRef="#ctx0" brushRef="#br0" timeOffset="83335.9822">13282 15468 1987 0,'0'0'44'0,"0"0"8"0,0 0 3 0,0 0 1 0,9 4-45 0,0 9-11 0,-5 3 0 0,1 4 0 15,-5 4 48-15,-5 9 8 0,1-1 2 0,-1 4 0 16,-4 1-27-16,5-5-6 0,-5 1-1 0,4-1 0 16,-4-8-13-16,4-3-3 0,1-5-8 0,4-4 12 15,0 0-12-15,0-12 8 0,9 4-8 0,5-8 0 16,-1-8 15-16,5-4-3 0,1-5-1 0,-1 1 0 0,9-8-3 0,-4 0 0 16,-5-1 0-16,0-3 0 0,5-1 7 15,-9 1 1-15,-1-4 0 0,-4 3 0 16,1-3 12-16,-6-1 2 0,1 9 1 0,-5 0 0 0,-9 4-5 0,-1 7-1 15,-3 1 0-15,-5 8 0 0,-5 8-6 0,-4 0-2 16,-5 4 0-16,-9 4 0 16,4 8-43-16,-4 5-9 0,5-1-1 0,-5 4-744 15,9 4-149-15</inkml:trace>
          <inkml:trace contextRef="#ctx0" brushRef="#br0" timeOffset="83431.2577">13914 14699 1843 0,'23'5'164'0,"-9"-1"-132"0,0 4-32 0,8 8 0 16,1 12 93-16,-5 1 12 0,0 11 3 0,1 9 0 16,-10 3 27-16,0 13 5 0,-5 4 2 0,-4 8 0 15,-9-5-41-15,0 5-8 0,-4 4-1 0,-1-4-1 16,-9 0-43-16,0-4-9 0,1-4-2 0,-1 4 0 15,0-5-37-15,-4-3 0 0,4 0 0 0,-4-8 0 16,-1-5-77-16,1-3-20 0,-5-1-4 0,5-7-786 16,-5-9-157-16</inkml:trace>
        </inkml:traceGroup>
        <inkml:traceGroup>
          <inkml:annotationXML>
            <emma:emma xmlns:emma="http://www.w3.org/2003/04/emma" version="1.0">
              <emma:interpretation id="{206B9A21-2B0B-45B5-BF99-EF946A4A359A}" emma:medium="tactile" emma:mode="ink">
                <msink:context xmlns:msink="http://schemas.microsoft.com/ink/2010/main" type="inkWord" rotatedBoundingBox="17390,16142 19487,16043 19490,16120 17393,16219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84247.6103">15453 15213 2365 0,'0'0'52'0,"0"0"10"0,-4-4 2 0,4 4 4 0,0 0-55 0,0 0-13 0,0 0 0 0,9-4 0 16,5 8 0-16,4 0 8 0,0 1-8 0,0-1 0 16,0 4-23-16,1 0-10 0,3 0-3 15,-8 0-646-15,-5 0-130 0</inkml:trace>
          <inkml:trace contextRef="#ctx0" brushRef="#br0" timeOffset="84411.1993">16765 15173 2365 0,'0'0'52'0,"4"-8"10"0,5-4 2 0,0 4 4 0,5 4-55 0,0-4-13 15,-5 3 0-15,4 10 0 16,10-1-35-16,-5 4-9 0,5-4-3 0</inkml:trace>
          <inkml:trace contextRef="#ctx0" brushRef="#br0" timeOffset="84563.486">17507 15145 1843 0,'0'0'81'0,"0"0"18"0,-9-4-79 0,9 4-20 0,0 0 0 0,0 0 0 16,0 0 95-16,0 0 15 0,0 0 3 0,18 4 1 16,0 0-226-16,-4 0-46 15</inkml:trace>
        </inkml:traceGroup>
        <inkml:traceGroup>
          <inkml:annotationXML>
            <emma:emma xmlns:emma="http://www.w3.org/2003/04/emma" version="1.0">
              <emma:interpretation id="{52908F04-C415-46FB-A84D-782E2C605AA1}" emma:medium="tactile" emma:mode="ink">
                <msink:context xmlns:msink="http://schemas.microsoft.com/ink/2010/main" type="inkWord" rotatedBoundingBox="20810,15295 25896,15205 25922,16662 20835,16751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85360.0787">19997 14837 1652 0,'-14'-24'73'0,"14"12"15"0,-4-5-70 0,8 1-18 15,5 0 0-15,1-4 0 0,3-8 71 0,1 3 10 16,9 5 3-16,-1-4 0 0,1 4-23 0,5-1-4 16,-1 5-1-16,5 4 0 0,0 8 0 0,4 0-1 15,-4 4 0-15,4 8 0 0,1 8-10 0,-1 4-1 16,5 9-1-16,0-1 0 0,-4 8-11 0,-1 9-1 15,0 12-1-15,-4 3 0 0,0 1 5 0,-5 0 1 16,-4 3 0-16,-5 9 0 0,-4 0-21 0,-5 0-4 16,5 4-1-16,-5-8 0 0,5 0-10 0,-1-9 0 15,1-3 0-15,4-13 8 16,5 1-118-16,-5-13-24 0,5-7-5 0,-5-5-961 0</inkml:trace>
          <inkml:trace contextRef="#ctx0" brushRef="#br0" timeOffset="85423.585">21067 14562 2156 0,'-27'8'96'0,"8"-4"19"0,1 8-92 0,-5 12-23 0,-4 1 0 0,-9 11 0 15,-5 5 78-15,-9 3 11 0,0 9 3 0,-10-1 0 16,1 5-51-16,0 0-9 0,-5-1-3 0,5-3 0 15,4 4-18-15,5-1-11 0,9 1 12 0,0 0-12 16,5-1-55-16,9-3-17 0,4-5-4 0,5-3-652 16,4-9-131-16</inkml:trace>
          <inkml:trace contextRef="#ctx0" brushRef="#br0" timeOffset="85629.9674">21408 15234 2106 0,'0'0'93'0,"23"0"19"0,0 0-89 0,9 0-23 0,0 4 0 0,4-4 0 16,5 4 38-16,0 0 3 0,-5 0 1 16,10-4 0-16,9 4-42 0,-10-4 0 0,1 4 0 0,4-4-665 31,-5 0-135-31</inkml:trace>
          <inkml:trace contextRef="#ctx0" brushRef="#br0" timeOffset="85990.6026">22665 14712 2073 0,'0'-33'184'0,"5"17"-147"0,-1-4-29 0,14 0-8 0,1 3 0 0,8 1 0 16,0 0-11-16,5 4 11 16,4 0 16-16,-4 4 8 0,0 4 3 0,0 4 0 0,-9 0 13 0,4 4 4 15,-4 4 0-15,4 8 0 0,1 0 12 0,-6 8 2 16,6 5 1-16,-1 7 0 0,0 5 1 0,1-1 1 16,8 9 0-16,0 3 0 0,1 5-3 0,-1 0-1 15,1 3 0-15,4 1 0 0,0 0-39 0,0-1-8 16,-5 1-2-16,0-4 0 0,5-1-8 0,-4-3-14 15,4-4 3-15,-5-5 1 16,1-7-98-16,-5-5-19 0,-5-8-4 0,0-8-661 16,-4 1-132-16</inkml:trace>
          <inkml:trace contextRef="#ctx0" brushRef="#br0" timeOffset="86133.6946">23958 14436 2152 0,'-46'4'96'0,"28"1"19"0,-4 3-92 0,-1 8-23 0,-9 0 0 0,-5 12 0 15,1 9 85-15,-5 3 13 0,-4 5 2 0,-1 7 1 16,-9 1-43-16,5 4-9 0,-4 3-1 0,4 1-1 16,-5-4-26-16,9-1-5 0,-4 1 0 0,9 0-1 15,0-1-15-15,5-7 0 0,4 3 8 0,5-3-8 16,-1 0-163-16,6-9-35 0,3 1-7 0</inkml:trace>
          <inkml:trace contextRef="#ctx0" brushRef="#br0" timeOffset="84906.2455">19505 14376 2163 0,'-9'-20'48'0,"0"15"9"0,0-3 3 0,-5 0 0 0,-4 8-48 0,-5 4-12 16,-4 0 0-16,-5 13 0 0,-4 3 75 0,-10 4 12 15,1 12 2-15,-5 5 1 0,-5 8-37 0,9 7-7 16,1 1-2-16,4 8 0 0,5 3-4 0,8 5 0 16,1 0-1-16,13-4 0 0,5 4-21 0,5 4-4 15,8 0-1-15,5-1 0 0,5 1-13 0,9-4-16 0,4-4 3 16,9-8 1 0,5-5-189-16,0-7-38 0,46 32-7 0,-19-45-2 0</inkml:trace>
        </inkml:traceGroup>
        <inkml:traceGroup>
          <inkml:annotationXML>
            <emma:emma xmlns:emma="http://www.w3.org/2003/04/emma" version="1.0">
              <emma:interpretation id="{70A5C28F-AF96-4C78-8579-E2D730590D32}" emma:medium="tactile" emma:mode="ink">
                <msink:context xmlns:msink="http://schemas.microsoft.com/ink/2010/main" type="inkWord" rotatedBoundingBox="25842,15351 27666,15319 27696,17066 25873,17098"/>
              </emma:interpretation>
              <emma:one-of disjunction-type="recognition" id="oneOf26">
                <emma:interpretation id="interp34" emma:lang="" emma:confidence="1">
                  <emma:literal>n)</emma:literal>
                </emma:interpretation>
                <emma:interpretation id="interp35" emma:lang="" emma:confidence="0">
                  <emma:literal>h ,</emma:literal>
                </emma:interpretation>
                <emma:interpretation id="interp36" emma:lang="" emma:confidence="0">
                  <emma:literal>h )</emma:literal>
                </emma:interpretation>
                <emma:interpretation id="interp37" emma:lang="" emma:confidence="0">
                  <emma:literal>h .</emma:literal>
                </emma:interpretation>
                <emma:interpretation id="interp38" emma:lang="" emma:confidence="0">
                  <emma:literal>h ;</emma:literal>
                </emma:interpretation>
              </emma:one-of>
            </emma:emma>
          </inkml:annotationXML>
          <inkml:trace contextRef="#ctx0" brushRef="#br0" timeOffset="87055.7179">23917 15323 1555 0,'0'0'138'0,"0"0"-110"15,5-8-28-15,-5 8 0 0,9 0 94 0,4 4 14 16,1 0 2-16,4 4 1 0,-4 4-51 0,0 8-9 16,-1 4-3-16,-4 13 0 0,5-1 5 0,-5 9 1 15,0-1 0-15,-9 1 0 0,5-5-5 0,-5 5-1 16,4-5 0-16,-4-3 0 0,-4-5-24 0,4-4-6 16,-5-3-1-16,1-5 0 0,4 0-17 0,0-4 8 15,-5-3-8-15,1-9 0 0,4-4 39 0,0 0 1 0,0 0 0 16,0 0 0-16,0 0-26 0,4-13-5 0,1 1-1 15,4-4 0-15,-5-4-8 0,5 0 0 0,0-1 9 0,5-3-9 16,0 0 0-16,4 0 8 0,0-5-8 0,-4 1 0 16,9 4 0-16,-10-1 0 0,6 9 0 0,-1 0 0 15,0 8 0-15,-4 0 0 0,-5 4 0 0,4 4 0 16,1 4 0-16,-5 0 0 0,0 4 8 16,5 4-8-16,-5 0 0 0,0 4 0 0,0 1 0 0,0 3 8 15,0-4-8-15,1 4 0 0,3 0 0 0,-4 1 0 31,5-1-68-31,-5-4-12 0,0 0-3 0,5-4-686 0,-10 5-138 0</inkml:trace>
          <inkml:trace contextRef="#ctx0" brushRef="#br0" timeOffset="87187.0353">25574 14372 2300 0,'18'4'51'0,"1"0"10"0,3 12 3 0,-3 4 0 0,3 13-52 0,-3 7-12 0,-1 5 0 0,-4 11 0 16,-10 5 98-16,-4 8 17 0,0 4 3 0,-9 3 1 15,-5 1-32-15,-4 4-7 0,-5 0 0 0,-9 12-1 16,1-4-36-16,-6 0-7 0,1-4-2 0,-5-4 0 15,4 0-24-15,-4-8-10 0,0-4 8 0,0-4-8 32,5-9-23-32,0 1-9 0,4-8-3 0,4-5 0 15,1-12-159-15,0 1-32 0,-5-9-6 0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21:41.40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56F3267-882A-476E-8DF2-D5E251324A4D}" emma:medium="tactile" emma:mode="ink">
          <msink:context xmlns:msink="http://schemas.microsoft.com/ink/2010/main" type="writingRegion" rotatedBoundingBox="2017,1233 31615,-310 32485,16359 2886,17903"/>
        </emma:interpretation>
      </emma:emma>
    </inkml:annotationXML>
    <inkml:traceGroup>
      <inkml:annotationXML>
        <emma:emma xmlns:emma="http://www.w3.org/2003/04/emma" version="1.0">
          <emma:interpretation id="{94B09A20-7491-420E-8A77-322225F26A25}" emma:medium="tactile" emma:mode="ink">
            <msink:context xmlns:msink="http://schemas.microsoft.com/ink/2010/main" type="paragraph" rotatedBoundingBox="3681,1046 27269,355 27400,4829 3812,55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3BCE59A-00A1-40C9-B8DB-C43D780F81C8}" emma:medium="tactile" emma:mode="ink">
              <msink:context xmlns:msink="http://schemas.microsoft.com/ink/2010/main" type="line" rotatedBoundingBox="3681,1046 27269,355 27312,1816 3724,2507"/>
            </emma:interpretation>
          </emma:emma>
        </inkml:annotationXML>
        <inkml:traceGroup>
          <inkml:annotationXML>
            <emma:emma xmlns:emma="http://www.w3.org/2003/04/emma" version="1.0">
              <emma:interpretation id="{1E559DE8-5577-4EA9-BDDD-5137682FFF4B}" emma:medium="tactile" emma:mode="ink">
                <msink:context xmlns:msink="http://schemas.microsoft.com/ink/2010/main" type="inkWord" rotatedBoundingBox="3683,1134 4214,1119 4246,2201 3715,221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518 2 1623 0,'-13'-7'72'0,"13"7"15"0,-17 0-70 0,0 4-17 0,1-1 0 0,-5 5 0 0,0-1 18 0,-9 8 0 31,1 8 0-31,-5-1 0 0,-4 4 7 0,0 8 2 16,0-4 0-16,0 4 0 0,5-1-27 0,-1 1 0 15,5 0 0-15,3-4 0 0,5-4 0 0,9 4 0 0,-1-4 0 0,13-4 8 16,0-3-8-16,9 0 0 0,7-4 0 0,5 4 0 16,5-12 8-16,7 4 0 0,5 1 0 15,4-1 0-15,-8-4 0 0,8 4-8 16,0 1 12-16,-4 3-4 0,-4 3 19 0,-5-3 3 0,-8 4 1 0,0 3 0 16,-4 1 19-16,-4 3 4 0,-5 4 1 0,-4-7 0 15,-4 3 5-15,-4 0 2 0,-4-4 0 0,-1 5 0 16,-3-1-17-16,-5 0-3 0,4-4-1 0,1 1 0 15,-1-8-24-15,0 4-5 0,1-5 0 0,-1 1-1 16,-4 0-19-16,5 0-4 0,-1-7-1 0,5-4 0 16,-5 3-123-16,5-7-24 0,-1 4-4 0,-4-4-788 15</inkml:trace>
        </inkml:traceGroup>
        <inkml:traceGroup>
          <inkml:annotationXML>
            <emma:emma xmlns:emma="http://www.w3.org/2003/04/emma" version="1.0">
              <emma:interpretation id="{BEB647F0-A1ED-4C8C-8FB1-3796DFD7E5CF}" emma:medium="tactile" emma:mode="ink">
                <msink:context xmlns:msink="http://schemas.microsoft.com/ink/2010/main" type="inkWord" rotatedBoundingBox="4975,1533 5306,1523 5320,1988 4989,199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52.1325">1284 425 1756 0,'17'-11'78'0,"-13"7"16"0,4 1-75 0,-4 3-19 0,-4 0 0 0,0 0 0 16,0 0 78-16,0 0 12 0,0 0 2 0,0 11 1 16,0 4-28-16,0 7-5 15,-4 4-2-15,0 4 0 0,0 4-34 0,0 0-6 16,-1 3-2-16,1 4 0 0,0-3-6 0,4-5-2 15,4-3 0-15,-4 0 0 0,9-7 0 0,-5-5-8 16,4-3 12-16,5-3-4 0,-5-5-8 0,5-3 0 16,0 0 0-16,3-4 0 0,5-8 0 0,0 1 15 15,-4-8-4-15,4 3-1 0,5-3-1 0,-5-3 0 0,-5-1 0 0,-3-3 0 16,-13-1 3-16,4-3 0 0,17 3 0 0,-8-3 0 16,-17 4 8-16,12-1 3 0,5-7 0 0,-1 12 0 15,-7-8 13-15,-5 3 4 0,-5 4 0 0,10 12 0 16,3-8-26-16,-12 4-5 0,-13 3-1 0,0 1 0 0,9 7-8 0,-9 0 0 15,-4 0 0-15,-4 7 8 32,-1 8-96-32,1-7-20 0,0 3-4 0,0 8-645 0,-5 3-129 0</inkml:trace>
        </inkml:traceGroup>
        <inkml:traceGroup>
          <inkml:annotationXML>
            <emma:emma xmlns:emma="http://www.w3.org/2003/04/emma" version="1.0">
              <emma:interpretation id="{601A865D-FB01-48D4-9A14-A12ACA0F7368}" emma:medium="tactile" emma:mode="ink">
                <msink:context xmlns:msink="http://schemas.microsoft.com/ink/2010/main" type="inkWord" rotatedBoundingBox="7194,1053 9295,991 9331,2227 7230,228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032.0352">3923 29 1036 0,'4'-8'92'0,"-4"1"-73"16,0-5-19-16,0 1 0 15,0 4 80-15,0 3 13 0,0-4 3 0,0 8 0 16,0 0 4-16,0 0 2 0,-4 19 0 0,-1 0 0 15,1 15-47-15,-4 3-10 0,-1 12-1 0,-3-8-1 0,-1 11 17 0,5 1 3 16,-9 3 1-16,4 4 0 0,1-4-17 0,-5 4-3 16,0-4-1-16,0 7 0 0,0-7-23 0,0 1-5 15,5-1-1-15,-5-4 0 0,0 4-14 0,5-15 9 16,-10 1-9-16,6-1 8 16,-1 0-50-16,4-4-10 0,1-11-3 0,3 4-937 0</inkml:trace>
          <inkml:trace contextRef="#ctx0" brushRef="#br0" timeOffset="1799.928">3514 373 748 0,'0'0'67'0,"0"0"-54"0,0-4-13 0,-4-7 0 16,4 11 104-16,0 0 19 15,0-8 3-15,0 8 1 0,4-7-23 0,-4 7-5 0,0 0-1 0,9-8 0 16,-1 5-48-16,5-5-10 0,-1 4-1 0,1 4-1 15,4-3 2-15,8-1 1 16,-4 4 0-16,4-4 0 0,1 4-6 0,-1 0-2 16,4-4 0-16,1 1 0 0,-5-5 1 0,5 5 0 15,-5-1 0-15,4 4 0 0,1-11-19 0,-1 7-4 16,1 0-1-16,-1 4 0 0,1-7-10 0,-5 3 0 16,4 4 0-16,-8 0 0 15,0 0-99-15,1 0-15 0,-10 4-3 0,1 3-1 0</inkml:trace>
          <inkml:trace contextRef="#ctx0" brushRef="#br0" timeOffset="2628.646">4546-80 1900 0,'-9'-15'84'0,"9"15"18"0,0-7-82 0,0 7-20 0,0 0 0 0,0 0 0 16,0 0 36-16,0 0 4 0,0 18 0 0,-4 1 0 15,0 7 1-15,-1 12 1 0,1 7 0 0,-4 11 0 16,-1 0-6-16,1 4-2 0,-5 0 0 0,1 3 0 16,-1 5-8-16,-4-5-2 0,0 1 0 0,1-1 0 15,-1-6 0-15,0-5-1 0,0-3 0 0,0-1 0 16,0-10-12-16,5-8-3 0,-9 3 0 0,4-14 0 16,0 7-8-16,5-11 0 0,3 0 0 0,1-7 0 15,3-1 0-15,1 1 8 0,4-8-8 0,0 0 8 16,0 0-8-16,4-8 0 0,5-3 0 0,4-4 0 15,3-8 0-15,10 1 0 0,-1-8 0 0,4 0 0 0,1-4 0 0,3 1 0 16,1 3 0-16,-4-8-11 0,-1 16-6 0,0 3-2 16,-3 4 0-16,-5 8 0 0,0-1 9 0,-4 16 2 0,-5-5 0 0,1 5 0 0,0 3 8 0,-5 4-12 15,-4 4 12-15,5-4-12 0,-1 4 12 0,0-1 0 32,1-3 0-32,-1 0 0 0,5-7 0 0,0 3 0 15,-1-4 0-15,1 5 0 0,-5-12 0 0,9 0 0 16,0 0 0-16,-5 0 8 0,-3 0 11 0,-1-8 2 15,5 1 1-15,0 3 0 16,-1-11-43-16,1 4-9 0,-1-1-2 0,1 1 0 0,0 4 24 0,-5-8 8 16,1 0 0-16,3 4-9 0,-8 3 0 0,5 4 0 15,-9 4 0-15,0 0 0 0,0 0 1 0,0 0 0 16,0 0 0-16,8-3 0 0,-8 3 8 0,13 0-10 16,-13 0 10-16,8 3-10 0,-8-3 2 0,13 4 0 0,-13-4 0 0,8 4 0 15,-8-4-12-15,13 4-1 0,-13-4-1 0,13 0 0 16,-13 0 9-16,0 0 1 0,8-4 1 0,-8 4 0 15,0 0 11-15,0 0-8 0,8-4 8 0,-8 4-8 32,9-4-15-32,-9 4-2 0,8-3-1 0,-8 3 0 0,0 0-126 0,0 0-26 0,0 0-5 15,0 0-1-15</inkml:trace>
          <inkml:trace contextRef="#ctx0" brushRef="#br0" timeOffset="3266.3388">4924 668 932 0,'5'-14'41'0,"-5"14"9"0,0 0-40 0,4-8-10 16,4-3 0-16,-4 3 0 0,1-3 100 0,-1 4 19 15,0-5 3-15,4 1 1 0,-3 0-25 0,-1 0-5 16,0-1-1-16,0 5 0 0,-4 7-2 0,4-7-1 0,-4 7 0 0,0 0 0 15,0 0-49-15,0 0-9 0,0 0-3 0,0 0 0 16,0 0-4-16,0 0-2 0,0 0 0 0,0 0 0 16,0 18-2-16,0 1 0 0,0 3 0 0,-4 8 0 15,4-3 2-15,-4 2 0 0,0 1 0 0,0 4 0 16,4-15-14-16,-5 3-8 0,5 1 8 0,0-8-8 16,5 0 30-16,-5 0 2 0,0-15 0 0,4 11 0 15,-4-11-32-15,0 0 0 0,12 4 0 0,1-4 0 16,0-4 0-16,-1 0 9 0,5-7-9 0,4 0 12 15,-4-4-4-15,4-4 0 0,0-4 0 0,0-3 0 16,4 0-8-16,1 0 0 0,-1-8 0 0,4 8 0 0,1-8 0 0,-1 8 0 16,5 4 0-16,-5-8-11 0,1 15 11 0,-5 4 0 15,5-8 0-15,-9 11-8 0,4 5 8 0,-4-1-12 16,-4 4 12-16,0 4-12 0,-1 7 12 16,-3-4 14-16,0 5-3 0,-5-1-1 0,1 4 3 0,-9 0 1 15,4 0 0-15,-4 3 0 0,-4 1 21 0,-5-4 4 0,5 4 1 0,-9-4 0 16,1 0-23-16,-1 3-4 15,-4-10-1-15,-4 7 0 0,0 0-4 0,0 0-8 16,0-4 11-16,0 8-11 0,-4-12 0 0,-5 8 0 16,1 0-10-16,-1-11 10 15,1 3-97-15,-1 1-12 0,1-1-3 0,4-7-637 16,-1-3-128-16</inkml:trace>
          <inkml:trace contextRef="#ctx0" brushRef="#br0" timeOffset="3387.1239">5152 111 2070 0,'0'0'92'0,"0"0"18"0,0 0-88 0,0 0-22 0,0 0 0 0,0 0 0 0,0 0 20 0,0 0-1 16,0 0 0-16,0 0 0 15,4 7-128-15,4-3-26 0</inkml:trace>
        </inkml:traceGroup>
        <inkml:traceGroup>
          <inkml:annotationXML>
            <emma:emma xmlns:emma="http://www.w3.org/2003/04/emma" version="1.0">
              <emma:interpretation id="{E02C059F-9509-4AD9-9020-4FEF47CA1A30}" emma:medium="tactile" emma:mode="ink">
                <msink:context xmlns:msink="http://schemas.microsoft.com/ink/2010/main" type="inkWord" rotatedBoundingBox="11326,1202 13623,1135 13654,2216 11358,228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4682.3052">8918 212 1677 0,'9'-26'74'0,"-1"18"16"0,-4 1-72 0,1 3-18 0,3-11 0 0,0 11 0 0,1-11 65 0,-5 12 10 15,0-9 1-15,1 5 1 16,-1-1-27-16,-4 8-6 0,0 0 0 0,-9-3-1 16,1-5-23-16,-5 8-4 15,-8 8 0-15,-4 3-1 0,-13 8-15 0,4 3 0 0,-8 4 0 0,0 8 0 16,0-8 0-16,0 8 0 0,4-1 0 0,5 1 0 16,3-4 0-16,9 0 8 0,0-4-8 0,0 0 12 15,8-3-12-15,5-4 9 0,-1-1-9 0,1-3 8 16,4-3-8-16,4-5 0 0,0-7 0 0,8 7 0 15,-8-7 0-15,13-3 12 0,4-1-12 0,4-15 12 16,0 8-12-16,4-4 10 0,0-4-10 0,5 1 10 16,-5-5-10-16,5 8 0 0,-5-3 0 0,0-9 8 0,0 16 3 0,-4-8 0 15,-4 8 0-15,0 4 0 16,-9-1 0-16,-8 8 0 0,0 0 0 0,0 0 0 16,0 0-11-16,13 8 0 0,-9 3 0 0,5 0 0 15,-1 4-99-15,-4-4-21 0,-4 1-5 0,0 3-1 0</inkml:trace>
          <inkml:trace contextRef="#ctx0" brushRef="#br0" timeOffset="5101.6504">9221 47 1555 0,'0'0'68'0,"0"0"16"0,0 0-68 0,0 0-16 15,0 0 0-15,9 8 0 0,3-1 116 0,-3 4 19 0,-1 8 4 0,1 0 1 0,-1 0-69 0,-4 3-14 16,5 1-2-16,-5-1-1 0,0 0-36 0,0-3-7 15,5 0-2-15,-5-4 0 16,4 0-9-16,1-8 0 0,-1-3 0 0,5 0 0 16,4-4 12-16,0-4-2 0,-1-3-1 0,5 3 0 15,0-15-9-15,5 8 0 0,-1-8 0 0,0 0 8 16,1 1-8-16,3-5 8 0,-4-3-8 0,0 4 8 16,5-5-8-16,-5 5 0 0,5 0 0 0,-1 3 0 15,-8 8 0-15,4-1 0 0,-4 9 0 0,0 6 0 16,-4 9 0-16,4-5 0 0,-4 16 11 0,-4 10-11 0,-1-7 17 15,-3 12-2-15,-1 3-1 0,1 4 0 16,-9 0 13-16,0 3 2 0,-5 5 1 0,1-1 0 16,-8 1-8-16,-1 3-2 0,0 4 0 0,-8-4 0 15,-4-4-12-15,-4 1-8 0,-1-1 8 0,1-11-8 0,-5 8 30 16,5-8 2-16,-5-7 0 0,0 3 0 16,1-18-32-16,7 3 0 0,-3-7 0 0,4 4 0 0,4-15 20 0,0-1-1 0,-1-3-1 15,6-7 0-15,3-1-3 0,5-3-1 16,-1-8 0-16,1 1 0 0,4-9 14 15,4-2 4-15,8 2 0 0,9-10 0 16,4-8-128-16,8 8-26 0,5-16-5 0,12 1-1055 16</inkml:trace>
          <inkml:trace contextRef="#ctx0" brushRef="#br0" timeOffset="4300.861">7673 212 748 0,'-9'-19'67'0,"5"4"-54"0,0 4-13 0,0 0 0 0,-1 7 154 0,5 4 28 16,0 0 6-16,0 0 0 16,0 0-60-16,-8 15-13 15,8-4-3-15,-4 12 0 0,4-1-50 0,0 8-10 16,4 4-3-16,-4-4 0 0,8 3-20 0,-3-6-4 16,-1 3-1-16,0-1 0 0,0-2-13 0,0-1-3 0,5-7-8 0,-9-1 12 0,4 1-12 0,-4-12 11 31,0-7-11-31,4 12 10 0,-4-12-10 0,0 0 10 15,0 0-10-15,0 0 10 0,4 0-10 0,5-8 8 0,-1 4-8 16,-4-3 8-16,9-12-8 0,0 4-9 16,-1-3 9-16,1-5-13 0,0 1 3 0,-5-1 1 15,5 5 0-15,-1-9 0 0,1 5 1 0,4-1 0 0,-5 5 0 0,5 3 0 16,-4 7 8-16,-1 1-10 0,1 7 10 0,4 4-10 16,-9 7 10-16,1 7-13 0,-1 1 5 0,-4 11 8 15,5 0 0-15,-5 4 0 0,-4-8 0 0,0 4 0 16,4 0 0-16,-4-4 10 0,0-4-10 0,4-3 10 15,1 4 5-15,-5-16 1 0,4 4 0 0,-4-11 0 16,0 0 17-16,0 0 4 0,8-7 1 0,1-1 0 16,-1-3-9-16,5-4-1 0,-9 0-1 0,9-4 0 15,-1-7 9-15,1 8 3 0,4-12 0 0,-5 0 0 0,5 7-25 0,-4-10-5 16,4 10-1-16,-5-7 0 0,5 4-8 0,-4 0 0 16,-1 7 0-16,5-11 0 15,0 11-142-15,0 1-30 0,0-1-7 0</inkml:trace>
        </inkml:traceGroup>
        <inkml:traceGroup>
          <inkml:annotationXML>
            <emma:emma xmlns:emma="http://www.w3.org/2003/04/emma" version="1.0">
              <emma:interpretation id="{5F8F8C67-BEA7-4C5D-BA26-40F1341F5CBE}" emma:medium="tactile" emma:mode="ink">
                <msink:context xmlns:msink="http://schemas.microsoft.com/ink/2010/main" type="inkWord" rotatedBoundingBox="15563,1136 16957,1095 16976,1741 15582,178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242.7178">12748 444 1825 0,'0'0'40'0,"13"-4"8"0,4-3 1 0,0-1 3 0,8-3-41 0,0-4-11 0,0-4 0 0,9 1 0 15,4-1 56-15,0-4 10 0,-5 1 2 0,5 0 0 16,-4-5-13-16,0 1-3 0,-5 0 0 0,1 0 0 16,-9-4-32-16,0 0-6 0,-4 11-2 0,-5-11 0 0,-8 12 7 0,5 3 1 15,-9-4 0-15,-4 4 0 16,-5 11 16-16,1-7 3 0,-9 3 1 0,4 8 0 16,1 4-10-16,-5 4-2 0,-8-1 0 0,8 12 0 15,-4 0-28-15,4-1 0 0,-4 8 0 0,8-7 0 16,1 7 0-16,3-3 0 0,1 3 0 0,4 0 0 0,-5-7 0 0,9 0 0 15,9-1 0-15,-1 5 0 16,0-4-23-16,13-1-10 0,0 5-3 0,5-5-717 16,3 1-144-16</inkml:trace>
          <inkml:trace contextRef="#ctx0" brushRef="#br0" timeOffset="5928.1066">11869 85 1364 0,'8'-23'60'0,"-8"16"13"0,4-4-58 0,-4-1-15 31,0 9 0-31,0 3 0 0,0 0 104 0,0 0 17 0,0 0 4 0,5 11 1 16,-1 11-55-16,0 12-11 0,4 3-3 0,1 5 0 16,-1 2-16-16,5 5-3 0,-5 0-1 0,1 3 0 0,-1-7-9 0,1 0-1 15,-1-8-1-15,-4-3 0 16,5 0-13-16,-1-8-2 0,-4-4-1 0,5-7 0 15,-5 4 5-15,0-11 1 0,-4-8 0 0,0 0 0 16,0 0 19-16,13-8 4 0,3 1 1 0,-3-5 0 16,4-6-26-16,0-5-5 0,0-7-1 0,4 0 0 15,-5 0-8-15,1-3 8 0,0-5-8 0,-4 5 8 16,-1-1-8-16,1 0 0 0,0 4-10 0,-5 8 10 0,0 3-8 0,1 8 8 16,-5 7 0-16,5 4-9 15,-5 0 0-15,0 11 0 0,0-3 0 0,0 7 0 0,1 0 9 16,-5 7 0-16,0 4 0 0,4-3 8 0,-4-1-8 0,0 5 0 15,4-9 0-15,0-7-8 0,-4 1 8 0,4-1 0 16,-4-11 0-16,0 0 0 0,0 0 21 0,9 4 0 16,-1-4 0-16,1-4 0 0,-1-7 8 0,5-1 2 15,-5 1 0-15,1-7 0 0,-1-1-16 0,5 0-3 16,-5-7-1-16,0 0 0 0,1 0-11 0,-1 3 0 16,5-11 9-16,0 1-9 0,-1 3-12 0,1 0-8 15,4 0 0-15,8-4-1 0,-4 4-164 0,-4 12-33 0,8-9-6 0</inkml:trace>
        </inkml:traceGroup>
        <inkml:traceGroup>
          <inkml:annotationXML>
            <emma:emma xmlns:emma="http://www.w3.org/2003/04/emma" version="1.0">
              <emma:interpretation id="{4CA0A1EC-1261-45C4-9818-B0E961E9692C}" emma:medium="tactile" emma:mode="ink">
                <msink:context xmlns:msink="http://schemas.microsoft.com/ink/2010/main" type="inkWord" rotatedBoundingBox="18903,899 24463,736 24488,1580 18928,174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6868.9354">15652 55 691 0,'21'-11'61'0,"-16"7"-49"0,3-4-12 0,-4 5 0 0,-4 3 104 0,4-15 19 16,5 3 3-16,-1 1 1 0,-12 0 7 0,4 3 2 15,17-10 0-15,-4 3 0 0,-9 0-37 0,0 7-7 0,0-10-2 0,5 3 0 16,-1 3-7-16,-4-3-2 16,-8 4 0-16,0 4 0 0,8-4-41 0,-8 7-8 15,-13-4-1-15,0 8-1 0,-4 0 4 0,4 0 1 0,-8 8 0 0,-4 7 0 16,-9 0-35-16,4 3 0 0,5 12 0 0,-9 4 0 16,0 3 0-16,-4 1 0 0,12 7 0 0,-3-8 0 15,-5 1 0-15,8-1 0 16,9-7 0-16,9 4 0 0,3-12 0 0,5-3 0 15,-9-4 0-15,9 0 0 0,8-4 0 0,-4-4 0 16,-4 5 0-16,4-12 0 0,0 0 0 0,17-8 0 16,4 1 0-16,4-5 0 0,-8-2 0 0,12-1 0 15,9-8 0-15,-8 1 0 0,-1 3 0 0,5-11 0 0,0 0 0 0,4 0 0 16,-5 0 0-16,-3 0 0 16,-1 4 0-16,1 7 0 0,-5 1 0 0,-8 10 0 0,-13-3 0 0,-4 11 0 15,8-4 23-15,-8 4-3 0,-4 15 0 0,-4-7 0 16,-9 10-12-16,4 5-8 0,1 3 8 0,-1 4-8 15,5 4 0-15,-5-4 0 0,4 3 0 0,-3-7-8 32,3 4-118-32,1-3-23 0,8-9-5 0,4 5-511 0,5-8-103 15</inkml:trace>
          <inkml:trace contextRef="#ctx0" brushRef="#br0" timeOffset="7248.6095">15913 122 345 0,'38'-41'15'0,"-25"22"4"0,8-7-19 0,-4 0 0 16,0-4 0-16,-1 4 0 0,10 0 224 0,-10 3 40 15,-7 8 9-15,3 4 2 0,1 3-99 0,-4 8-19 16,-9 0-4-16,0 0-1 0,4 8-38 0,-4 7-8 16,0 7-2-16,-4 5 0 0,-1 2-57 0,-3 9-12 15,-1-4-3-15,-3 7 0 0,-1-4 10 0,-4 1 2 16,5 3 0-16,3-4 0 0,-3-3-20 0,-1-1-3 16,0 1-1-16,1-4 0 0,3-4 10 0,1-7 2 15,-5 0 0-15,5-4 0 0,4 0-16 0,0-4-4 16,-5-4 0-16,1 1 0 0,4-4 0 0,4-4 0 15,0 0 0-15,0 0 0 0,-13-4-3 0,4-4-1 16,14 1 0-16,-5-8 0 0,-5 0-8 0,10-4 0 16,-1-7 0-16,9 0 0 0,3-4 0 0,5-4 0 15,-8-3 0-15,8-4 0 0,4-8-17 0,1 4-6 0,-1 0-1 0,4-3 0 32,1-1-12-32,-1 8-4 0,1 3 0 0,-5 12 0 0,-4-4 26 0,-4 15 5 0,4 8 1 0,-9 7 0 15,-12 0-4-15,0 22 0 0,-4 8 0 0,0 0 0 16,-13 11 20-16,-4 8 3 0,-4-4 1 0,4-4 0 15,-4 0-4-15,-1 0 0 0,-3-3 0 0,-1-1 0 0,9 1-22 0,0-9-5 16,0 1-1-16,0-7-739 16,4-4-148-16</inkml:trace>
          <inkml:trace contextRef="#ctx0" brushRef="#br0" timeOffset="7635.6201">16574-110 1555 0,'0'-7'138'0,"0"7"-110"16,8 0-28-16,-3 7 0 0,-5-7 88 0,8 11 12 16,1 12 2-16,-5 7 1 0,0 0-9 0,-4 3-2 15,-4 9 0-15,0-1 0 0,4 7-22 0,-9-3-5 16,-4-4-1-16,-3 4 0 0,-1 0-36 0,0 0-8 0,0-7-2 0,-8-9 0 16,0 5 5-16,4-11 1 15,8-1 0-15,0-3 0 0,-8-4 4 0,4 0 2 16,9-12 0-16,0 5 0 0,-1-1-19 0,5-3-11 15,4-4 12-15,0 0-12 0,0 0 12 0,0 0-12 16,0 0 12-16,0 0-12 0,4-7 12 0,0-5-12 16,-8-3 12-16,8-3-12 0,1 3 8 0,3-4-8 15,5-3 0-15,-5-5 0 0,-8 1 0 0,9-7 0 0,7-5 0 0,5-3-12 16,0-4 12-16,5 0 0 0,7-7 0 0,5-1-9 16,-4-3-9-16,0 8-2 0,3-1 0 0,-3 8 0 31,0 7-16-31,-5 0-3 0,1 12-1 0,-9 11 0 0,0 3 49 0,-4 8 10 0,-5 0 1 15,-8 12 1-15,-4 2-37 0,0 5-7 0,-4 11-1 16,-8-4-1-16,-1 1 25 0,0 6 14 0,-3 1-2 0,-10 0 0 16,5-1-12-16,-4 5 0 0,-9-5 0 0,5 1 0 15,-1-4-68-15,1 0-17 0,-5-4-3 16,9 0-980-16</inkml:trace>
          <inkml:trace contextRef="#ctx0" brushRef="#br0" timeOffset="7920.0824">16974-110 1555 0,'8'4'138'0,"5"3"-110"15,0 8-28-15,3 8 0 0,5 3 87 0,-4 4 12 16,-4 4 2-16,-5-1 1 0,-3 8-2 0,-1-3 0 16,-4-1 0-16,0-3 0 0,-4 3-41 0,-5-14-9 15,5 3-2-15,-5 0 0 0,1-7-14 0,0-4-3 16,3 0-1-16,-3-8 0 0,8 5 6 0,0-12 2 15,0 0 0-15,0 0 0 0,0 0-12 0,0 0-2 0,0 0-1 0,-4-15 0 16,8 0-8-16,0-4-2 0,9 0 0 0,-5-3 0 16,5-4-13-16,0-1 0 15,8-3 0-15,0-3 0 0,4 3 8 0,0-8-8 16,5 5 0-16,-1 3 9 16,1-8-140-16,-1 5-28 0,5 3-5 0,-1 0-579 15,-3 0-115-15</inkml:trace>
          <inkml:trace contextRef="#ctx0" brushRef="#br0" timeOffset="8155.3392">17660-121 633 0,'0'11'56'0,"0"-7"-44"0,4 3-12 0,0 8 0 16,-4-3 142-16,9 3 26 0,-5-1 6 0,0 1 1 15,0 4-25-15,1 0-5 0,-1 0-1 0,8-4 0 16,-3 3-56-16,3 1-12 0,-3-4-3 0,-1 0 0 16,5 4-36-16,-5-12-7 0,1 4-2 0,3-3 0 0,5-8-11 0,0 4-2 15,0-4-1-15,0 0 0 0,0-4-1 0,-1-4 0 0,-3 1 0 0,0-1 0 16,-1-3-5-16,-3 0-8 15,3-4 11-15,-3 0-11 16,-5-4 28-16,0 4-2 0,-4 0 0 0,0 0 0 0,0 0 10 0,-4 4 3 16,0-4 0-16,-5 4 0 0,-3 0-9 0,-5 0-2 15,0 7 0-15,-4 0 0 0,-4 4-28 0,-1 0 0 16,1 0 0-16,-4 8-772 16,-5 3-149-16</inkml:trace>
          <inkml:trace contextRef="#ctx0" brushRef="#br0" timeOffset="8436.9457">18026 92 1969 0,'21'-30'87'0,"-8"15"18"0,4-3-84 0,4-1-21 0,4-7 0 0,0 3 0 15,5 1 99-15,-1-1 15 0,5 1 3 0,-1 3 1 16,-3-3-38-16,4 3-7 0,-1 4-1 0,1 4-1 15,-5 0-57-15,-3 11-14 0,-1-8 0 0,0 16 0 16,0-5 54-16,-8 12 8 0,0-7 2 0,-4 10 0 16,3 1-64-16,-3 4-28 0,-4-1 3 0,-1 8 0 0,5 7 25 0,-5-10 8 15,0 3 0-15,5 3 0 16,-5 1-8-16,5 0 8 0,0-4-8 0,-5 3 8 16,5-14 4-16,-5 3 0 0,1-3 1 0,3 0 0 15,1-4-185-15,-1 0-36 0,1-4-8 0,0-4-846 16</inkml:trace>
          <inkml:trace contextRef="#ctx0" brushRef="#br0" timeOffset="8623.1143">19024-185 1728 0,'0'0'153'0,"-9"-7"-122"16,1 14-31-16,-5-7 0 0,5 8 57 0,-5 3 6 15,-8 8 1-15,-4-1 0 0,4 1 0 0,0 0 0 16,-9 7 0-16,5 11 0 0,0-10 0 0,-1 6 0 15,1-3 0-15,0 4 0 0,-5 0-52 0,9-4-12 16,-8 3 0-16,4-7 0 16,4 4-100-16,0-11-22 0,4 4-5 0,-4-5-513 15,8 5-102-15</inkml:trace>
          <inkml:trace contextRef="#ctx0" brushRef="#br0" timeOffset="8828.2094">19306 66 1382 0,'0'0'123'0,"0"0"-99"0,0 0-24 0,-5 7 0 0,1 12 184 0,0-8 32 15,4 16 7-15,-4-9 1 16,-1 1-128-16,5 0-26 0,-4 7-5 0,4-7-1 16,0-1-19-16,0 5-4 0,0-8-1 0,4 3 0 15,1 1-29-15,3-4-11 0,-4-4 0 0,-4-11 9 16,9 8-105-1,-1 3-20-15,1-11-5 0,-1 8-1 0</inkml:trace>
          <inkml:trace contextRef="#ctx0" brushRef="#br0" timeOffset="8934.6299">19533-342 1465 0,'0'0'32'0,"0"0"6"0,12-7 2 0,1 3 2 0,-13 4-34 0</inkml:trace>
          <inkml:trace contextRef="#ctx0" brushRef="#br0" timeOffset="9466.5517">19848 2 1324 0,'0'0'118'0,"9"8"-94"16,-1-4-24-16,9 3 0 0,-4 8 145 0,4 4 25 15,-5-1 5-15,5 1 1 16,-4 0-107-16,4 0-21 0,-5-1-4 0,5 1 0 16,-4 0 12-16,-1-1 4 0,1-3 0 0,-1 0 0 0,-3 0-28 0,4-7-6 15,-9 3-1-15,-4-11 0 0,8 4 31 0,-8-4 7 16,0 0 1-16,0 0 0 16,0 0-52-16,0 0-12 0,0 0 0 0,0 0 0 15,0 0 0-15,0 0 0 0,0-4 0 0,4-7 0 16,-4 3 0-16,5-3 0 0,3-4 0 0,0 4 0 15,1-8 15-15,3 1 0 0,5-1 0 0,0-4 0 16,4 1-15-16,0 3 0 0,4-7 0 0,1 7-10 16,-1 1-1-16,0 6 0 0,-8 5 0 0,0-4 0 0,-5 3 11 0,5 8 0 15,0 0 0-15,-4 0 0 0,-9 8 0 0,4 3 0 16,1 0 0-16,3 4 0 0,-7 4 0 0,-1-12 0 16,0 12 0-16,5 0 0 0,-5-4 0 0,4 0 0 15,-4-8 0-15,-4 8 0 0,5 0 0 0,-5-7 0 16,0-8 0-16,0 7 0 0,0-7 0 0,0 11 0 15,0-11 0-15,0 0 0 0,0 0 0 0,0 0 0 16,12 4 0-16,-12-4 0 0,9 0 0 0,3-4 0 0,1 4 0 0,-1-11 0 16,1-4 49-16,0 4 12 15,-1-4 3-15,1 4 0 0,0-8-52 0,-1 0-12 16,1 4 0-16,-1 0 0 0,1 8-12 0,0-4-6 16,-1 3-1-16,1 4 0 0,0 1 19 0,-5 3 0 15,0 3 0-15,1 1 0 16,-5 4-40-16,4 3-4 0,1 0 0 0,-1 0-1 15,-3 4 1-15,-1 4 0 0,4 0 0 0,-4-8 0 16,1 8-135-16,-1-4-26 0</inkml:trace>
        </inkml:traceGroup>
        <inkml:traceGroup>
          <inkml:annotationXML>
            <emma:emma xmlns:emma="http://www.w3.org/2003/04/emma" version="1.0">
              <emma:interpretation id="{AC116378-08C7-4AF6-8E3B-27CCA27F1FDA}" emma:medium="tactile" emma:mode="ink">
                <msink:context xmlns:msink="http://schemas.microsoft.com/ink/2010/main" type="inkWord" rotatedBoundingBox="24972,422 27269,355 27312,1801 25014,186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9869.4905">21448 29 1843 0,'4'-19'164'16,"4"4"-132"-16,1 4-32 0,-5-1 0 0,0 5 64 0,0-1 7 16,1 5 1-16,-5 3 0 0,0 0-2 0,0-11 0 15,0 11 0-15,0 0 0 0,0 0-35 16,0 0-7-16,0-4-2 0,0 4 0 0,0 0-16 0,-9-4-10 16,1 4 12-16,-1 0-12 0,1 0 12 0,4 0-12 15,-5 0 12-15,1 4-12 0,-5 3 16 0,5 4-4 16,-1-3-1-16,-3 7 0 0,-1-4-11 0,1 8 0 15,3-12 9-15,1 8-9 0,-5 0 0 0,5 0 0 16,-1 0 0-16,1 0 8 0,8-4-8 0,-4 4 0 16,4-3 0-16,0-12 0 0,0 0 0 0,0 0 0 15,-5 7 0-15,5-7 8 0,0 0 15 0,0 0 3 16,0 0 1-16,0 0 0 0,0 0-40 0,0 0-8 16,9 0-2-16,4 0 0 0,-5-4 23 0,9 1 0 0,-9-9 0 0,9 5 8 0,0-1-8 0,4-3 0 31,0 4 0-31,0-1 8 0,0 4-8 0,0-7 0 0,-4 4 0 15,0 7 0-15,-9 0 0 0,5 0 0 0,-1 0 0 0,-3 4 0 16,-9-4-20-16,4 14 4 0,4-6 1 0,-8 7-740 16,-8 0-148-1</inkml:trace>
          <inkml:trace contextRef="#ctx0" brushRef="#br0" timeOffset="10059.1129">21776-125 1728 0,'13'-11'153'16,"4"0"-122"-16,4-1-31 0,4 5 0 15,0-4 72-15,5 7 9 0,7 0 2 0,1 4 0 0,0-11-36 0,8 11-7 16,5-4-2-16,-5 1 0 0,-4 3-28 0,0 0-10 16,1 0 0-16,-6-8 9 0,1 4-9 0,0 4-11 15,-13-3 3-15,1-1-632 16,-10 4-125-16</inkml:trace>
          <inkml:trace contextRef="#ctx0" brushRef="#br0" timeOffset="10267.97">22521-739 1670 0,'0'0'148'0,"0"0"-118"0,0 0-30 0,0 0 0 0,0 12 17 0,0 14-2 16,0 0-1-16,-4 12 0 15,0 6 42-15,-1 5 8 16,1 7 1-16,-4 8 1 0,4-12-2 0,-9 8 0 15,0 4 0-15,-4-1 0 0,-8-7 18 0,4 8 3 0,-4 0 1 0,0-1 0 16,-5-3-35-16,5 0-7 0,0-8-2 0,-1 5 0 31,1-9-85-31,0 1-17 0,0-8-3 0,4 0-1050 0</inkml:trace>
          <inkml:trace contextRef="#ctx0" brushRef="#br0" timeOffset="10638.1815">22984 276 1440 0,'21'0'128'0,"-8"3"-103"0,3-3-25 0,1 0 0 0,9 0 69 0,-5 0 9 16,4-3 2-16,4 3 0 0,-8-4-46 0,5 0-9 15,3 4-1-15,1-11-1 0,-5 3 37 0,0 1 7 16,0-4 1-16,1-1 1 0,-1 5 0 0,-4-12 0 15,0 1 0-15,-4 3 0 0,4-4-19 0,-4 8-4 16,-5-8-1-16,1 0 0 0,-5 4-27 0,1 0-6 16,-5 8 0-16,-4-4-1 0,-4-1-11 0,-5 9 0 15,1-9 0-15,-9 9 0 0,0 3-9 0,-4 0 9 16,-4 0-12-16,4 3 12 0,-4 9-9 0,-1-9 9 16,5 9 0-16,0 6-9 0,0 1 9 0,4 0 0 15,5 3 0-15,-1 4 0 0,9-3 0 0,0 7 12 16,4 0-4-16,0 0 0 0,8-4 27 0,5 7 5 15,4-3 2-15,4 8 0 0,4-12-34 0,0 0-8 16,5 4 0-16,-1-4 0 0,-4-3 0 0,1 3-16 0,-1-7 4 16,0 3 1-1,0 1-25-15,-4-5-6 0,-4 1-1 0,4 0-705 0,0-8-140 0</inkml:trace>
        </inkml:traceGroup>
      </inkml:traceGroup>
      <inkml:traceGroup>
        <inkml:annotationXML>
          <emma:emma xmlns:emma="http://www.w3.org/2003/04/emma" version="1.0">
            <emma:interpretation id="{CF6EDA65-C196-49A7-B8C2-C9AE9440224A}" emma:medium="tactile" emma:mode="ink">
              <msink:context xmlns:msink="http://schemas.microsoft.com/ink/2010/main" type="line" rotatedBoundingBox="3793,3261 14680,2458 14847,4718 3960,5521"/>
            </emma:interpretation>
          </emma:emma>
        </inkml:annotationXML>
        <inkml:traceGroup>
          <inkml:annotationXML>
            <emma:emma xmlns:emma="http://www.w3.org/2003/04/emma" version="1.0">
              <emma:interpretation id="{FECFDF55-5389-4004-A3B7-B3AABB670819}" emma:medium="tactile" emma:mode="ink">
                <msink:context xmlns:msink="http://schemas.microsoft.com/ink/2010/main" type="inkWord" rotatedBoundingBox="3793,3261 4363,3219 4529,5479 3960,552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8671.4078">413 3153 1612 0,'-13'-11'144'0,"9"7"-116"0,0-3-28 0,4 3 0 15,4-3 64-15,0-5 8 0,0 5 0 0,9-4 1 16,4-4-59-16,-5-4-14 0,5-4 0 0,-4 1 0 16,4 3 0-16,-1-3 0 0,1-8 8 0,0 4-8 15,-4-4 0-15,-1 0 0 0,-3-4 8 0,3-3-8 0,1-1 0 0,-5-3 10 16,1-7-10-16,-1 3 8 0,1 0-8 0,3-4 0 15,-8 4 0-15,1 0 8 0,3 0-8 0,-4 4 10 16,-4 7-10-16,5-3 10 0,-5 3-1 0,0 1 0 16,-5 7 0-16,1 3 0 0,0 4 7 0,-5 4 2 15,5 4 0-15,-8 4 0 0,-1 3 1 0,5 11 0 16,-5 1 0-16,0 11 0 0,1 3-19 0,-1 1 10 0,0 6-10 0,1 5 8 16,-1 4-8-16,5-1 0 15,-5 8 9-15,5 7-9 0,-1 8 26 0,1 4 1 16,-1 7 0-16,1-4 0 0,0 4 21 0,-1 0 4 0,5-3 0 0,-4 10 1 0,8 1-2 0,0 7-1 31,0-7 0-31,0-1 0 0,0-3-3 0,0-4-1 16,4 4 0-16,4-4 0 0,-4-4-19 0,5 1-4 15,-1-5-1-15,-4 1 0 0,5 0-10 0,-9-5-1 16,4 1-1-16,-8-4 0 16,-5 4-30-16,5-11-5 0,-8 0-2 0,-5-1 0 15,0-7-141-15,-4-3-28 0,4-12-5 0</inkml:trace>
          <inkml:trace contextRef="#ctx0" brushRef="#br0" timeOffset="38875.5901">202 3569 1843 0,'9'-8'164'0,"-1"1"-132"0,0-5-32 0,5 5 0 16,0-4 106-16,3-1 14 15,6 5 4-15,3-4 0 0,4 3-24 0,5 1-5 16,4-4-1-16,0 7 0 0,4 0-50 0,-9 4-9 16,5 4-3-16,4-4 0 15,-4 4-118-15,0 3-24 0,-4-3-5 0</inkml:trace>
        </inkml:traceGroup>
        <inkml:traceGroup>
          <inkml:annotationXML>
            <emma:emma xmlns:emma="http://www.w3.org/2003/04/emma" version="1.0">
              <emma:interpretation id="{0A2DFC47-1433-4615-8D69-D4336111B97E}" emma:medium="tactile" emma:mode="ink">
                <msink:context xmlns:msink="http://schemas.microsoft.com/ink/2010/main" type="inkWord" rotatedBoundingBox="5297,3260 8463,3026 8603,4921 5437,515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5816.8141">3523 2120 2098 0,'0'0'93'0,"0"-7"19"0,0 7-89 0,0 0-23 0,0 0 0 0,-9 11 0 16,-3 4 47-16,-5 4 5 0,0 11 0 0,-8-4 1 0,-5 15 3 0,1 11 0 16,-9-7 0-16,0 12 0 15,-8 2-16-15,0 1-2 0,-9 0-1 0,0 0 0 16,0 4-9-16,1-4-1 0,3-4-1 0,1 0 0 0,8 0-26 0,0 0-9 16,-1 0 0-16,14 0 0 15,0-3-22-15,3-1-4 0,5-7-1 0,4-8 0 16,5-3-155-16,3 0-31 0</inkml:trace>
          <inkml:trace contextRef="#ctx0" brushRef="#br0" timeOffset="25231.7545">2025 2199 1785 0,'8'-30'79'0,"-8"19"17"16,-8-4-77-16,3 4-19 0,1-1 0 0,4 1 0 0,-4 7 23 0,4 4 1 16,-13 8 0-16,1 7 0 0,-1 0 24 0,0 11 4 15,-3-4 2-15,-10 16 0 0,1 11 10 0,4 3 3 16,-8 8 0-16,3 7 0 0,1 4-4 0,4 4-1 16,-4 0 0-16,8 0 0 0,-4 0-10 0,12-1-1 15,1 5-1-15,4-8 0 0,0 0-32 0,-1 0-6 0,10-3-2 0,-1-5 0 16,4-3-10-16,1 4 8 0,-1-4-8 0,0 0 8 15,5-12-85-15,4 1-18 0,0-8-3 0,-5-4-1 32,5-10-107-32,0-1-22 0</inkml:trace>
          <inkml:trace contextRef="#ctx0" brushRef="#br0" timeOffset="25586.1614">2471 2667 1594 0,'4'-15'35'0,"0"-8"7"0,4-3 2 0,1-4 1 0,-1 4-36 0,5 0-9 0,0 3 0 0,-1-3 0 15,5 4 76-15,0-1 14 16,-5 1 2-16,5 3 1 0,9 8-18 0,-10-4-4 15,-3 4-1-15,8 7 0 0,-4-4-21 0,4 5-4 16,-4 3-1-16,4 7 0 0,4 1-3 0,0 7-1 16,-4 7 0-16,5 4 0 0,-1 0-21 0,0 8-5 0,0 7-1 0,1 0 0 15,-5 12 31-15,4-1 7 0,-4 1 1 0,-4-5 0 0,0 1-32 0,-1 3-7 32,-3 1-1-32,4-1 0 0,-4-3-3 0,-1-1-1 0,-3 1 0 0,-5 0 0 0,0-4-8 0,0-8-17 31,-4-3 4-31,0-8 1 15,-4-4-156-15,4-3-32 0,-4-8-5 0,-5 0-484 0,9-11-97 0</inkml:trace>
          <inkml:trace contextRef="#ctx0" brushRef="#br0" timeOffset="26387.725">3636 3086 1911 0,'0'0'42'0,"0"0"9"0,0 0 1 0,9 0 2 0,-9 0-43 0,12 4-11 16,5-1 0-16,-4 5 0 0,0 11 84 0,-1-8 16 16,-3 4 2-16,3 7 1 0,-3-3-37 0,-1 3-7 15,-4 1-2-15,5 3 0 0,-1-11-28 0,1 4-5 16,-5-1-2-16,-4-3 0 0,4 0-10 0,-4-15-1 15,0 0-1-15,0 0 0 0,0 0-10 0,0 0 0 0,0 0 0 0,0 0 0 0,0 0 28 16,0 0 3 0,0 0 1-16,0 0 0 0,8-3-32 0,5-9 0 0,-5-3 0 0,5-3 0 15,0-9 0-15,8 5 0 0,-4-8 0 0,-1 0 0 16,1 4-20-16,4-4-9 0,5 4-3 0,-1 3 0 0,-8 5 32 0,4 6 13 31,0 1-1-31,-4 7 0 0,-1 8-12 0,1 0-16 16,-4 7 3-16,-1 0 1 0,5 4 35 0,-4 8 7 0,-9-1 2 0,0 4 0 0,5 1-16 0,-5-1-4 15,0 4 0-15,-4-4 0 16,0 4-12-16,-4-4 9 16,4-3-9-16,0 3 8 0,-4 7-22 0,0-10-5 0,-1-1-1 0,1 5 0 31,-4-1-220-31,-5 0-45 0</inkml:trace>
          <inkml:trace contextRef="#ctx0" brushRef="#br0" timeOffset="26570.6482">4815 3048 576 0,'0'0'51'0,"0"0"-41"0,8 8-10 0,1-1 0 15,-1 8 382-15,1 4 74 0,-1 7 16 0,-8 8 2 0,-4 3-309 0,0 5-61 16,-5 2-13-16,-3 1-3 0,-10 0-36 0,6 4-8 16,-5 0-2-16,4-1 0 0,-8 1-31 0,-1-4-11 15,-3 3 0-15,-1-3 9 16,1-4-121-16,-1 1-24 0,1-5-4 0</inkml:trace>
        </inkml:traceGroup>
        <inkml:traceGroup>
          <inkml:annotationXML>
            <emma:emma xmlns:emma="http://www.w3.org/2003/04/emma" version="1.0">
              <emma:interpretation id="{26D9CBBE-25F9-4314-A010-2CBD08BEFCE1}" emma:medium="tactile" emma:mode="ink">
                <msink:context xmlns:msink="http://schemas.microsoft.com/ink/2010/main" type="inkWord" rotatedBoundingBox="9182,3135 13283,2833 13411,4563 9309,4865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0061.3556">6246 2259 979 0,'12'-30'87'0,"-3"19"-70"0,-1-8-17 0,-3 0 0 15,7 1 140-15,-3 6 25 0,-1 1 5 0,0 0 1 16,-3-4-68-16,-1 7-14 0,-4 8-2 0,0 0-1 15,0 0-30-15,0 0-7 0,0 0-1 0,-4 12 0 0,-1-1-30 0,-3 11-6 16,0-3-2-16,-9 7 0 0,0 4 23 0,-4 0 5 16,0 4 1-16,0-1 0 0,-4 5-19 0,3-4-4 15,1-1-1-15,0 1 0 0,9 3-1 0,-5 1 0 16,-4-5 0-16,4-3 0 0,0 4-14 0,-4-4 0 16,4 0 0-16,-4 4 0 15,9-4-118-15,-5-4-23 0,8 0-5 0,-3-7-463 16,-5 3-93-16</inkml:trace>
          <inkml:trace contextRef="#ctx0" brushRef="#br0" timeOffset="29814.5993">5690 2375 345 0,'-21'-23'15'0,"13"16"4"0,4-1-19 0,-1 1 0 0,-3-1 0 0,4-3 0 16,-5 7 147-16,5-3 25 0,0 0 6 0,0 3 1 15,0-7-111-15,4 3-23 0,0 8-4 0,0-7-1 16,0-1-22-16,0 8-5 0,0-7-1 0,0 3 0 0,0-4 26 0,0 1 5 16,0 7 1-16,0-4 0 0,-5 0-16 0,1-3-4 15,4 7 0-15,0-4 0 0,-4-3 12 0,0 3 1 16,4-4 1-16,0 8 0 15,0 0-22-15,0 0-5 0,-4 0-1 0,4 0 0 0,0 0 2 0,0 0 0 16,-5-3 0-16,5 3 0 16,0 0-12-16,0 0 8 0,0 0-8 0,0 0 8 0,-4 0 25 0,4 0 5 15,-4 0 1-15,4 0 0 0,0 0-26 0,0 0-5 16,-4 0 0-16,4 0-8 0,0 0 20 0,0 0-4 16,0 0 0-16,0 0 0 0,0 0 1 0,0 0 0 0,0 0 0 0,0 3 0 0,4 12 7 0,4 4 0 15,-3 0 1-15,3 3 0 16,0 5 8-16,1 2 2 0,-1 1 0 0,1 4 0 0,3-4 4 0,-3 7 1 31,3-3 0-31,-3 4 0 0,8-5-1 0,-5-3 0 16,-8 0 0-16,1 0 0 0,-1-4-11 0,4-3-1 15,-8-5-1-15,4 1 0 0,1-4-11 0,-1 0-3 16,-4-4 0-16,4 0 0 0,-4 4-12 0,0-3 9 16,0-12-9-16,4 11 8 15,-4 0-30-15,4 0-6 0,1 4-2 0,-1-7 0 16,0 3-187-16,0 0-38 0</inkml:trace>
          <inkml:trace contextRef="#ctx0" brushRef="#br0" timeOffset="29157.9206">5514 2356 403 0,'0'0'36'0,"0"0"-36"16,0 0 0-16,0-7 0 0,0-1 89 0,0 8 11 16,-5-7 3-16,5-1 0 0,0-3-9 0,0 3-2 15,0 1 0-15,5-4 0 0,-1 3-22 0,0 1-5 16,-4 7-1-16,0-8 0 0,0 1-28 0,4-1-7 0,-4 8-1 0,0 0 0 15,0 0-9-15,0 0-3 16,0 0 0-16,0 0 0 0,0 0 12 0,0 0 1 16,0 0 1-16,0 0 0 0,0 0-3 0,0 0-1 15,0 0 0-15,0 0 0 0,9 0 1 0,-9 0 0 16,0 0 0-16,4 8 0 0,-4-8-15 0,8 7-2 16,1-3-1-16,-1 7 0 0,0-3 6 0,-3 3 1 0,3 0 0 0,5 0 0 15,-5 1 19-15,1-1 4 0,-5 0 1 0,4 0 0 16,1 1-27-16,-1-1-5 0,0 4 0 0,-3-8-8 15,3 1 14-15,-8-8-4 0,4 11-1 0,0 4 0 16,5-11-9-16,-5 11 0 0,0 0 9 0,-4-4-9 16,5 8 0-16,-1-4 8 0,0 3-8 0,-4 5 0 15,-4-5-14-15,4 1-7 0,0 4-2 0,-4-1 0 16,-1 0-175-16,1 1-35 0,-4 18-7 0,3-15-2 0</inkml:trace>
          <inkml:trace contextRef="#ctx0" brushRef="#br0" timeOffset="30631.236">5909 2712 345 0,'0'0'31'16,"0"-4"-31"-16,0 0 0 0,-4-7 0 15,4 0 164-15,0 3 28 0,0 1 4 0,0-4 2 0,-4 3-78 0,4 1-15 0,0-1-3 0,0 1-1 32,0 7-33-32,0-8-6 0,0-3-2 0,0 11 0 15,0 0-21-15,0 0-5 0,0 0-1 0,0 0 0 16,0 0-19-16,0 0-4 0,0 0-1 0,0 0 0 16,0 0 1-16,0 0 0 0,0 0 0 0,0 0 0 15,0 11-10-15,0-11 10 0,-4 8-10 0,-1 3 10 16,5-4-10-16,-4 1 8 0,4-8-8 0,-4 11 8 15,0 0-8-15,-1-3 0 0,5-8 0 0,0 11-11 16,-4 0-37-16,-4-3-7 0,4 3-1 0,4-11-1 16,0 0-10-16,0 0-1 0,-5 7-1 0,5 1 0 0,0-8 35 0,0 0 7 0,0 0 2 0,0 0 0 15,0 0 13-15,0 0 4 0,0 0 0 0,0 0 0 16,0 0 8-16,0 0 8 0,0 0-8 0,0 0 11 0,0 0 9 0,0 0 3 31,0 0 0-31,0 0 0 0,0 0 6 0,0 0 2 16,0 0 0-16,0 0 0 0,0 0 4 0,0 0 1 15,0 0 0-15,0 0 0 0,0 0 4 0,0 0 0 16,0 0 1-16,0 0 0 0,0-8-1 0,0 8-1 16,0 0 0-16,0 0 0 0,0 0-1 0,0 0 0 15,0 0 0-15,0 0 0 0,0 0-9 0,0 0-1 16,5 8-1-16,-5 7 0 0,0-4 4 0,0 8 1 0,-5-1 0 0,1 12 0 16,-4 4 6-16,-1 3 2 15,1 12 0-15,-5 0 0 0,1 7-2 0,-1 0 0 0,0 4 0 0,1-8 0 16,3-3-15-16,5 0-3 0,-4-5-1 0,-1-6 0 15,5-1 10-15,0 1 3 0,0-5 0 0,0-3 0 16,-1 4-32-16,5-8 0 0,-4 4 0 0,4-4 0 16,4 1-138-16,1-9-34 0,-5-3-6 0,4 0-850 15</inkml:trace>
          <inkml:trace contextRef="#ctx0" brushRef="#br0" timeOffset="31004.4127">6987 2012 1566 0,'0'-15'34'0,"-5"0"7"0,5 0 2 0,0 0 1 0,0 0-35 0,5 0-9 15,-5 4 0-15,0 0 0 0,0 11 104 0,0 0 20 16,0 0 3-16,0 0 1 0,0 11-84 0,-5 4-16 16,-3 11-3-16,4 4-1 0,-5 11 12 0,-3 0 3 15,-1 8 0-15,-4 7 0 0,5-4-5 0,-1 5-1 16,0-5 0-16,5 8 0 0,-5 0 15 0,5-4 4 0,4-4 0 0,0 1 0 15,-1-5-39-15,5-3-13 0,0 4 9 0,5-8-9 16,-5 8 11-16,4-12-3 0,0 0-8 0,4 1 12 31,1-1-85-31,-1-3-18 0,-4-4-3 0,9-4-966 0</inkml:trace>
          <inkml:trace contextRef="#ctx0" brushRef="#br0" timeOffset="31313.8228">7361 2289 1922 0,'4'-23'42'0,"5"-7"9"0,-5 0 1 0,9-3 3 0,-1-1-44 0,5 4-11 0,8 0 0 0,-4 0 0 16,5 4 51-16,-1 4 8 15,-4-1 1-15,-4 8 1 0,0 4-7 0,-1 4-2 16,1 7 0-16,-4 7 0 0,4 0-6 0,-5 8-2 0,5 8 0 0,-4 11 0 15,-1-8-28-15,1 7-7 16,0 9-1-16,-5 3 0 0,5-1 13 0,-1 1 3 16,-3 0 0-16,-1-4 0 0,1 1 6 0,-1-5 2 15,5-3 0-15,-1-1 0 0,-7 5-32 0,3-8-12 16,5 0 1-16,3-4 0 0,-7-4 11 0,-1 1 0 16,5-1 0-16,-9 1 0 15,9-8-58-15,-9 3-16 0,0-3-3 0,0 0-1 16,1-4-137-16,-5 1-27 0</inkml:trace>
          <inkml:trace contextRef="#ctx0" brushRef="#br0" timeOffset="31650.5975">8068 1967 1292 0,'-17'-15'57'0,"13"8"12"16,0-5-55-16,4 5-14 0,0 7 0 0,0 0 0 15,-4-8 81-15,4 8 14 0,0 0 2 0,0 0 1 0,0 0-11 0,0 0-3 0,0 0 0 0,0 0 0 16,0 0-40-16,0 8-8 16,0 3-1-16,-4 4-1 0,8 0 10 0,-8 7 1 15,-1 1 1-15,-3 3 0 0,4 0-6 0,-5 8 0 16,-3 0-1-16,-5 7 0 0,0-4-10 0,0 12-1 15,-8-1-1-15,4-6 0 0,-4 6-13 0,-1 1-2 0,1 3-1 0,0-3 0 16,-5 0-11-16,5-1 10 0,-4-3-10 0,3 0 10 31,1-4-50-31,0-3-11 0,0-8-1 0,8 0-1 16,0-4-130-16,4-4-25 0,-8 16-6 0,17-16-1 0</inkml:trace>
          <inkml:trace contextRef="#ctx0" brushRef="#br0" timeOffset="32084.24">8409 2588 2026 0,'4'-4'44'0,"5"-14"10"0,-5 6 2 0,4-3 1 0,1 8-45 0,-1 0-12 16,1-1 0-16,-1 4 0 0,-8 4 36 0,8 4 6 16,1 4 1-16,-1-1 0 0,-3 4-13 0,3 12-2 15,-8-5-1-15,4 5 0 0,0 3 7 16,-4 0 2-16,0 0 0 0,-4 1 0 0,0-5-7 16,4 1-1-16,-4-5 0 0,0 1 0 0,-1 0-6 0,1-4-2 15,0 0 0-15,0-8 0 0,-1 4-11 0,5-11-9 16,0 0 12-16,0 0-12 0,0 0 16 0,0 0-3 15,0 0-1-15,0 0 0 0,9-7-12 0,-1-4 0 16,1-4 0-16,-1-4 0 0,9-7 0 0,0-4-10 16,0 0 2-16,4-11 0 0,4 7-8 0,-4 0-2 15,-4 4 0-15,4 12 0 0,4-5 18 0,-8 12-12 0,0 4 12 0,-5 7-10 16,1 3 10-16,4 5 0 16,-4 7 0-16,-5 3 0 0,0 5 0 0,1 3 0 15,-1 0 0-15,1 4 8 0,-5 4-8 0,0-4 0 16,0 0 0-16,0 0 8 15,-4 0-117-15,0 3-23 0,0-10-5 0,-4-5-1 0</inkml:trace>
          <inkml:trace contextRef="#ctx0" brushRef="#br0" timeOffset="32333.6722">9470 1742 2343 0,'8'4'52'0,"1"4"10"0,3 10 2 0,1 1 2 16,4 15-53-16,0 3-13 0,-1 12 0 0,-3-4 0 0,4 11 60 0,-9-4 10 15,5 1 2-15,-9 3 0 0,4 0-7 0,-8 4-1 16,0-8 0-16,-4 12 0 0,-4-1-11 0,-1 5-2 16,-3-8-1-16,-5 0 0 0,-4-4-35 0,0 0-7 15,-9 0-8-15,1 0 11 0,-9-4-11 0,0 5 0 16,-4 2 0-16,0-2 0 15,0-1-131-15,4-8-28 0,-4 1-5 0</inkml:trace>
        </inkml:traceGroup>
        <inkml:traceGroup>
          <inkml:annotationXML>
            <emma:emma xmlns:emma="http://www.w3.org/2003/04/emma" version="1.0">
              <emma:interpretation id="{47110BC8-1121-4CC9-AB98-2A5661F46FC8}" emma:medium="tactile" emma:mode="ink">
                <msink:context xmlns:msink="http://schemas.microsoft.com/ink/2010/main" type="inkWord" rotatedBoundingBox="14741,3621 14766,3620 14769,3666 14745,3668"/>
              </emma:interpretation>
              <emma:one-of disjunction-type="recognition" id="oneOf10">
                <emma:interpretation id="interp10" emma:lang="" emma:confidence="0">
                  <emma:literal>.</emma:literal>
                </emma:interpretation>
                <emma:interpretation id="interp11" emma:lang="" emma:confidence="0">
                  <emma:literal>,</emma:literal>
                </emma:interpretation>
                <emma:interpretation id="interp12" emma:lang="" emma:confidence="0">
                  <emma:literal>1</emma:literal>
                </emma:interpretation>
                <emma:interpretation id="interp13" emma:lang="" emma:confidence="0">
                  <emma:literal>I</emma:literal>
                </emma:interpretation>
                <emma:interpretation id="interp14" emma:lang="" emma:confidence="0">
                  <emma:literal>/</emma:literal>
                </emma:interpretation>
              </emma:one-of>
            </emma:emma>
          </inkml:annotationXML>
          <inkml:trace contextRef="#ctx0" brushRef="#br0" timeOffset="40043.0285">11056 2521 1209 0,'0'0'108'0,"5"-8"-87"16,-5 1-21-16,4 3 0 16,0-3 100-16,-4 7 15 0,0 0 3 0,0 0 1 0,0 0-45 0,0 0-9 15,0 0-1-15,0 0-1 0,0 0-24 0,0 0-5 16,0 0-1-16,0 0 0 0,-4 7-33 0,0 1 0 16,-1-1 0-16,1 4-584 15,0 4-120-15</inkml:trace>
        </inkml:traceGroup>
      </inkml:traceGroup>
    </inkml:traceGroup>
    <inkml:traceGroup>
      <inkml:annotationXML>
        <emma:emma xmlns:emma="http://www.w3.org/2003/04/emma" version="1.0">
          <emma:interpretation id="{E1C70FD0-6BD1-47F2-B388-C9208241A0C4}" emma:medium="tactile" emma:mode="ink">
            <msink:context xmlns:msink="http://schemas.microsoft.com/ink/2010/main" type="paragraph" rotatedBoundingBox="2240,6644 31663,4312 32578,15844 3155,181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7D57EE-5025-4BC0-80B4-22CF7C6544B2}" emma:medium="tactile" emma:mode="ink">
              <msink:context xmlns:msink="http://schemas.microsoft.com/ink/2010/main" type="line" rotatedBoundingBox="2240,6644 31564,4320 31751,6676 2427,9001"/>
            </emma:interpretation>
          </emma:emma>
        </inkml:annotationXML>
        <inkml:traceGroup>
          <inkml:annotationXML>
            <emma:emma xmlns:emma="http://www.w3.org/2003/04/emma" version="1.0">
              <emma:interpretation id="{6030B575-2F9B-4C47-85BF-7C16F7C08DE5}" emma:medium="tactile" emma:mode="ink">
                <msink:context xmlns:msink="http://schemas.microsoft.com/ink/2010/main" type="inkWord" rotatedBoundingBox="2301,7405 4081,7264 4206,8849 2426,899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1724.9415">-757 6308 1152 0,'0'-15'102'0,"0"4"-82"16,4-1-20-16,0 1 0 0,-4 0 92 0,0 0 13 16,8 3 3-16,-8 8 1 0,0 0-15 0,0 0-3 15,0 0-1-15,0 0 0 0,0 0-62 0,0 11-13 16,0 4-3-16,0 8 0 0,0 3 16 0,0 11 2 15,0 5 1-15,0 6 0 0,5 5-2 0,-5 3 0 16,4 4 0-16,4-1 0 0,-4 5 11 0,1 0 1 16,3 3 1-16,0-3 0 0,1-1-6 0,-5-3 0 15,5-4-1-15,-1-3 0 0,-8-8-10 0,4 0-1 0,0-4-1 0,-4 0 0 16,5-7-8-16,-10-1-2 16,5 1 0-16,-8-8 0 0,8 0-3 0,-13-3-1 15,9-1 0-15,-4-3 0 0,3 0-9 0,-7-4 0 16,3-4 0-16,1 0 0 15,4 0-43-15,4-11-7 0,0 0-2 0,0 0 0 16,-9-4-57-16,1-3-12 0,-5-4-3 0,5-8-808 0</inkml:trace>
          <inkml:trace contextRef="#ctx0" brushRef="#br0" timeOffset="42034.4184">-1128 6622 1036 0,'-21'-11'92'0,"13"3"-73"0,-1-3-19 0,-3-4 0 0,-1 4 28 0,5-4 3 16,-9-4 0-16,4 8 0 0,9 0 26 0,-4 3 6 15,-1-3 1-15,1 4 0 0,4-5-20 0,-1 5-3 16,5-4-1-16,0 3 0 0,0 8-8 0,5-7-1 16,7-1-1-16,1 4 0 0,4-3-6 0,8 0 0 0,4-1-1 0,9 1 0 15,-4-1 6-15,12 1 2 16,0-1 0-16,5 1 0 0,4 3-15 0,-1-4-2 15,1-3-1-15,-4 0 0 0,3 3-1 0,-3-3-1 16,4-4 0-16,-5 4 0 0,-12 4-11 0,4-5 0 16,4 1 0-16,-4 4 0 0,-4-1 0 0,-4 8-12 15,-9-4 4-15,0 4 8 0,-4 4-28 0,-4-4 3 16,-4 4 0-16,4 7 0 16,-13 0-131-16,0 4-25 0</inkml:trace>
          <inkml:trace contextRef="#ctx0" brushRef="#br0" timeOffset="42327.6126">-1262 7599 691 0,'0'0'61'0,"0"0"-49"16,-9 15-12-16,9 3 0 0,-8 1 65 0,3 0 11 15,5 3 1-15,5-3 1 0,3 0 2 0,-4-1 1 16,9 1 0-16,0-4 0 16,-1-4 1-16,5 4 0 0,4 0 0 0,9-7 0 0,-5 3-15 0,-4-7-3 15,8-4-1-15,1 0 0 0,3 0-15 0,5-4-4 16,4-7 0-16,0 0 0 0,5-4-20 0,-1-4-4 16,-4 4 0-16,4 0-1 15,5 0-85-15,-9 0-17 0,4-4-3 0</inkml:trace>
          <inkml:trace contextRef="#ctx0" brushRef="#br0" timeOffset="42694.0145">21 7198 2188 0,'-4'-11'195'0,"-4"0"-156"16,3 3-31-16,1-3-8 0,4-4 13 0,0 8 2 0,0 7 0 0,0 0 0 0,17 3-3 0,-4 5-1 15,-5-1 0-15,9 8 0 0,0 4-11 0,-5 0 0 16,5 3 0 0,-4 4 0-16,-9 1 0 0,9 3 0 0,-1 0 0 0,-3 7 0 15,-5 0 8-15,-4-7-8 0,4 0 8 0,-8-4-8 16,4-7 14-16,-4 0-2 0,-5 0-1 0,9-4 0 16,-4 0 1-16,0-4 1 0,0-4 0 0,4-7 0 0,0 0-4 0,0 0-1 15,0 0 0-15,0 0 0 0,4-7 1 0,4-8 0 16,-4 0 0-16,9-8 0 15,-5-3 1-15,5-8 0 0,8-3 0 0,0 0 0 16,-4-5-10-16,4 9 0 0,-4-1 0 0,4 4-11 0,-4 4 11 0,0 4 0 16,4 3 10-16,-9 8-10 15,5 7 0-15,-4 4 0 0,-5 11 0 0,5 4 0 16,-9 8 12-16,0 3-3 0,5 7-1 0,-9 5 0 16,0 3-8-16,0-4 8 0,8 1-8 0,-4-1 8 0,5 1-8 0,-1-1 0 15,5-7 0-15,-5 0 0 16,1-8-146-16,3-3-31 0</inkml:trace>
        </inkml:traceGroup>
        <inkml:traceGroup>
          <inkml:annotationXML>
            <emma:emma xmlns:emma="http://www.w3.org/2003/04/emma" version="1.0">
              <emma:interpretation id="{94EC7CE6-E116-4B44-91DF-8C3569BCFFA3}" emma:medium="tactile" emma:mode="ink">
                <msink:context xmlns:msink="http://schemas.microsoft.com/ink/2010/main" type="inkWord" rotatedBoundingBox="4649,6746 10443,6287 10594,8187 4800,8646"/>
              </emma:interpretation>
            </emma:emma>
          </inkml:annotationXML>
          <inkml:trace contextRef="#ctx0" brushRef="#br0" timeOffset="43749.7706">2908 6570 2250 0,'-25'0'49'0,"25"0"11"0,9 7 1 0,3 4 3 0,1 4-52 0,-1 4-12 0,1 7 0 0,0 4 0 16,3 8 62-16,-3-1 10 0,-9 4 1 0,1 0 1 16,-1 1-14-16,0-1-4 0,-8-4 0 15,0 1 0-15,-1-5-35 0,1-3-7 0,0-7-2 0,0-1 0 16,-13-7 7-16,8 4 1 0,9-8 0 0,0-4 0 0,-8-3 8 0,4-4 3 16,4 0 0-16,0 0 0 15,0-7-15-15,0-5-4 0,-4-2 0 0,8-5 0 0,8 0-12 0,-3-3 11 16,-5-5-11-16,9-3 10 0,4-3-10 0,8-5-11 15,0 1 3-15,0-4 0 16,9 0-36-16,0 3-6 0,-1 5-2 0,5 3 0 16,0-4-136-16,0 8-28 0,4 0-6 15,-13 11-1-15</inkml:trace>
          <inkml:trace contextRef="#ctx0" brushRef="#br0" timeOffset="44990.3686">3679 6439 864 0,'-9'-15'76'0,"5"0"-60"15,-5 4-16-15,5-1 0 0,0 1 82 0,0 7 14 16,4 4 2-16,0 0 1 0,0 0 4 0,4 12 1 15,0 6 0-15,0 8 0 0,5 12-40 0,-5 7-7 16,5 3-1-16,-5 5-1 0,4 7 14 0,-4 0 3 16,-4-4 1-16,5-4 0 0,-5 0-13 0,0-7-4 15,0 0 0-15,0-7 0 0,-5-1-9 0,5-7-3 0,-4 0 0 0,4-8 0 16,-8 1-9-16,-1-4-3 16,1-8 0-16,4 0 0 0,-5 0-11 0,5-3-2 0,-4-4-1 15,8-4 0-15,-5 0 12 0,-3-4 2 0,4 0 1 0,0-7 0 16,-9 0-21-16,5-8-4 0,3 0 0 0,1-7-8 0,0-8 8 0,0 1-8 15,4-5 0-15,4-3 0 16,4-8 0-16,1-7 0 0,-1-4-12 0,9-3 3 16,0-1-19-16,4 1-3 0,4 3-1 0,5-4 0 15,-1 4 11-15,5 0 1 0,-1 0 1 0,1 16 0 16,-4-1 3-16,-1 15 1 0,9 4 0 0,-4 7 0 16,-5 4 15-16,-4 11 0 0,-8 8 0 0,4 7 0 15,-8 4 0-15,-1 11 0 0,-12 0 0 0,-4 12 0 0,0 3 0 0,-9 4-16 16,-12 0 4-16,0 3 0 0,4 5 12 0,-4-5 0 15,-5 5 0-15,1-4 0 16,-1 3-24-16,1-7-6 0,-5 0-1 0,5-4-676 16,-1-7-135-16</inkml:trace>
          <inkml:trace contextRef="#ctx0" brushRef="#br0" timeOffset="45281.3892">4289 6255 1882 0,'0'0'84'0,"4"8"16"0,4-1-80 0,1 5-20 16,3 6 0-16,-7 5 0 0,3-1 59 0,1 4 7 15,3 4 2-15,-3 0 0 0,-5 4-8 0,0 0-2 0,0-1 0 16,0 1 0-16,-4-4-29 0,0 0-5 0,-4-4-2 16,0 0 0-16,0-3-2 0,0-8 0 0,-1 3 0 0,1-6 0 15,0-5-6-15,4-7-2 0,0 0 0 0,0 0 0 0,0 0 7 0,0 0 1 16,0 0 0-16,0-11 0 0,0 0 19 0,0-8 4 15,4-4 1-15,0 1 0 0,5-8-29 0,3 0-6 16,1-4-1-16,4-3 0 16,0-4-8-16,4 0 0 0,4-8 0 0,4 4 0 15,5-4-15-15,0 1-1 0,8 7-1 0,-4-4 0 16,8 0-142-16,-8 7-28 16,29-29-5-16,-16 30-2 0</inkml:trace>
          <inkml:trace contextRef="#ctx0" brushRef="#br0" timeOffset="45538.2979">4945 6570 1670 0,'9'-4'148'0,"-1"-4"-118"0,1 1-30 0,7-1 0 15,-3-3 8-15,8 0-8 16,0-4 0-16,4 0 0 0,-4-7 56 0,5 3 6 16,3-4 1-16,-4-3 0 0,1-4-29 0,-5 4-6 15,4-4 0-15,-4 0-1 0,4-3-5 0,-8 6-1 16,-4 1 0-16,-1-4 0 0,-3 0-4 0,-5 4-1 0,-4 7 0 0,0 1 0 15,-8 7 14-15,-1-1 2 0,-3 5 1 0,-1 7 0 16,-4 4-1-16,-4 7-1 16,0 0 0-16,0 8 0 0,-4 3-14 0,4 8-2 0,0 0-1 15,4 4 0-15,0 7 5 0,4 0 1 16,5-4 0-16,4 5 0 0,-1-1-43 0,5-4-8 0,5 1-1 0,3-8-1 16,1-1-89-16,-1-6-18 0,0-1-3 0</inkml:trace>
          <inkml:trace contextRef="#ctx0" brushRef="#br0" timeOffset="45742.1464">5724 6012 1900 0,'17'-15'84'0,"-9"8"18"0,9-1-82 0,4 1-20 15,0-1 0-15,9 1 0 0,3 3 52 0,1-4 5 16,4 5 2-16,-4-5 0 0,-1 1-15 0,5-1-4 0,0-3 0 0,4 4 0 15,-4 3-32-15,4-4-8 16,-4 1 0-16,0-4 0 16,-5 3-76-16,-7 1-18 0,-1-5-3 0</inkml:trace>
          <inkml:trace contextRef="#ctx0" brushRef="#br0" timeOffset="45919.7956">6326 5196 2142 0,'-9'12'47'0,"5"3"9"0,0 3 3 0,-4 12 1 0,3 4-48 0,1 7-12 0,0 4 0 0,0 7 0 16,-5 8 89-16,1 4 15 15,4-4 4-15,-9 7 0 0,0-3-45 0,1 3-9 0,-5 4-2 0,0 4 0 0,0 0-41 0,-4 0-11 16,4 3 0-16,-4 8 0 31,0-3-152-31,-4-5-32 0,4-3-6 0</inkml:trace>
          <inkml:trace contextRef="#ctx0" brushRef="#br0" timeOffset="46268.0562">6742 6420 1609 0,'13'-30'71'0,"-4"19"15"0,-1 0-69 0,0-4-17 0,-3 3 0 0,3-3 0 0,0 0 103 0,1 1 17 15,-1-1 3-15,-4 3 1 16,1 1-48-16,-1 0-10 0,-4 0-2 0,0 3 0 0,0 8-38 0,-9-7-8 15,5 3-2-15,-4 0 0 0,-5 4 18 0,1 4 3 16,-5 7 1-16,-4 4 0 0,-5 11-38 0,5 4 0 16,-8 4 0-16,8-4 0 0,4-4 0 0,0 4 0 15,5 0 0-15,-1-4 0 0,9-7 0 0,0 0-8 16,-1-1 0-16,1-3 0 0,0-4 8 0,0-3 0 16,4-8 0-16,0 0 0 0,0 0 0 0,0 0 11 15,0 0-3-15,0 0 0 0,12-11-8 0,-3-4-17 16,-1 0 4-16,5-4 1 0,-1-3 12 0,5-1 16 15,0-3-3-15,0 0-1 0,4 7-12 0,-4 0 0 16,4 4 0-16,-4 0 0 16,-5 8-23-16,5-1-7 0,-4 5-2 0,4 6 0 0,-5-3-93 0,1 8-19 0</inkml:trace>
          <inkml:trace contextRef="#ctx0" brushRef="#br0" timeOffset="42952.7144">1044 6674 2127 0,'-4'-7'47'0,"-1"-1"9"0,5-3 3 0,0 4 1 0,0 7-48 0,9-8-12 0,-1 1 0 0,13-1 0 15,5 5 40-15,7-5 7 0,5 1 1 0,8-1 0 16,9 1-20-16,4-1-4 0,8-7-1 0,5 4 0 0,0 0 2 0,-5 0 1 16,-8 3 0-16,-5-3 0 15,5 7-26-15,-12-3-14 0,-5-1 2 0,-4 1 0 31,0-1-25-31,-5 1-5 0,-3-1-1 0,-9 1-652 0,-9-1-130 0</inkml:trace>
          <inkml:trace contextRef="#ctx0" brushRef="#br0" timeOffset="43161.3713">1747 5615 2102 0,'0'0'46'0,"-4"8"10"0,8 3 1 0,4 12 3 0,-4 3-48 0,-4 7-12 15,0 12 0-15,0 4 0 0,-4 7 88 0,-4 0 15 16,-5 8 3-16,-4 11 1 0,-4 3-35 0,0 8-6 16,-4 0-2-16,8 4 0 0,0 0-46 0,5 4-10 15,-5-5-8-15,4 1 12 0,5 0-12 0,-1-8 0 0,1 1 0 0,-5-5 0 32,9-3-169-32,-9 4-36 0</inkml:trace>
          <inkml:trace contextRef="#ctx0" brushRef="#br0" timeOffset="43464.6287">2113 7434 2361 0,'-9'-22'104'0,"14"10"23"0,7 1-102 0,5 0-25 0,8 0 0 0,1-4 0 15,-1-4 16-15,0-3-1 0,5-1-1 0,3-3 0 16,1 4 6-16,0-8 0 0,-1 0 1 0,-3 0 0 15,-5 0-21-15,-4 4 0 0,-4-8 0 0,0 4 0 0,-5-4 9 0,-3 1-9 16,-5-5 12-16,-4 4-12 0,-4 5 0 0,-5-1 0 16,1 0 0-16,-5 3-12 0,-4 1 12 0,-4 8 0 0,5 6 0 0,-5 5 0 31,4 7 0-31,-4 4 0 0,0 11 0 0,4 3 0 0,0 8 0 0,0 8 0 16,-4 7 0-16,4 0 0 0,9 4 0 0,-5 0 10 0,5 4-2 0,4 0 0 0,4 3-8 0,4-7 0 31,4-4 0-31,9 4 0 0,8 0 0 0,-8 0 0 15,0-8 0-15,-9-3-1116 16</inkml:trace>
        </inkml:traceGroup>
        <inkml:traceGroup>
          <inkml:annotationXML>
            <emma:emma xmlns:emma="http://www.w3.org/2003/04/emma" version="1.0">
              <emma:interpretation id="{1EB4D785-2EB0-4674-AC7D-3F4261F9747B}" emma:medium="tactile" emma:mode="ink">
                <msink:context xmlns:msink="http://schemas.microsoft.com/ink/2010/main" type="inkWord" rotatedBoundingBox="11017,5948 14259,5691 14399,7459 11157,7716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6827.4048">8287 6132 1324 0,'0'15'59'0,"0"-8"12"0,4 8-57 0,1 4-14 0,-1 7 0 0,-4 0 0 16,4 4 216-16,-4 0 41 0,0 4 8 0,0-4 2 15,0-4-163-15,0-3-32 0,0 3-6 0,0 0-2 0,0-7-51 0,0-4-13 16,-4 0 0-16,0-4-1116 0</inkml:trace>
          <inkml:trace contextRef="#ctx0" brushRef="#br0" timeOffset="46987.0732">8729 5619 2275 0,'0'0'50'0,"0"0"10"0,0 0 3 0,0 0 1 0,0 15-52 0,-4 0-12 15,-5 0 0-15,1 8-1008 0</inkml:trace>
          <inkml:trace contextRef="#ctx0" brushRef="#br0" timeOffset="46468.1477">7399 5818 2113 0,'17'-27'93'0,"0"20"20"0,12-4-90 0,5 3-23 16,4-3 0-16,0 3 0 0,-1-3 36 0,1 7 4 16,-4-3 0-16,0-1 0 15,-5 5-40-15,5-5 0 0,0 1 0 0,-1 3 0 16,5 0 9-16,-4-3-9 0,-1-1 12 0,14-3-12 15,-9 0-92-15,-9 0-24 0,0-4-6 0,-3 3-478 16,-9 5-96-16</inkml:trace>
          <inkml:trace contextRef="#ctx0" brushRef="#br0" timeOffset="46662.4225">8060 4785 1209 0,'-4'-8'108'0,"4"8"-87"0,0 0-21 0,0 0 0 15,-5-11 150-15,5 11 26 0,-8 11 4 0,0 4 2 16,-1 11-81-16,5 4-16 15,0 8-3-15,-9 7-1 0,0 3 15 0,1 1 4 0,-1 7 0 0,1 4 0 16,-5-4-26-16,0 11-5 16,0 8-1-16,-4 4 0 0,4-1-38 0,-4 5-8 0,0 3-2 0,-4 4 0 15,-5-1 10-15,5-2 2 0,0 2 0 0,-5 9 0 32,1-9-122-32,4-6-24 0,-1-8-5 0,5-4-1071 0</inkml:trace>
          <inkml:trace contextRef="#ctx0" brushRef="#br0" timeOffset="47323.2221">9234 5855 1616 0,'4'11'36'0,"-4"0"7"0,4 4 1 0,1 4 1 0,-1 7-36 0,-4-3-9 0,0 3 0 0,4 4 0 16,-8-4 75-16,4 0 13 0,0 0 2 0,-4 1 1 15,-1-1-26-15,5 0-5 0,-4-7 0 0,4-1-1 16,4-3-19-16,-4 0-3 0,9-7-1 0,-5-1 0 16,5 1-13-16,-1-8-3 0,5 0-1 0,3 0 0 15,-3-4-19-15,8-3 10 0,0-1-10 0,-4-3 8 16,4-4 20-16,0-4 4 0,0-3 1 0,0-1 0 15,-8-3-20-15,4 4-4 0,-5-1-1 0,1-3 0 0,-9 0 13 0,4 3 3 16,-8 1 0-16,0 3 0 16,0 4 12-16,-4 4 4 0,0 4 0 0,-4 3 0 15,-5-4-29-15,0 8-11 0,-3 0 8 0,-6 0-8 0,1 8 0 16,-8-4 0-16,0 3 0 0,-9 8-11 16,0 4-48-16,4 3-9 0,-4 4-3 0,5 1-699 15,-5 10-140-15</inkml:trace>
          <inkml:trace contextRef="#ctx0" brushRef="#br0" timeOffset="47654.1397">9903 5788 2188 0,'21'-8'48'0,"0"1"11"0,5-1 1 0,3 8 1 0,-8 4-49 0,4 3-12 0,-4 1 0 0,0 7 0 16,0 4 54-16,-4-1 8 0,0 5 2 0,-4 3 0 15,-5-7 15-15,1 3 3 0,-5 0 1 0,0 1 0 16,-4-4-52-16,0-4-11 0,4-4-1 0,-8 0-1 0,0 4-6 0,4-7-2 16,0-1 0-16,0-7 0 15,0 0-2-15,0 0 0 0,8 0 0 0,1 0 0 16,3-4-8-16,5 1 8 0,0-9-8 0,4 1 8 16,0-4-8-16,0-4 8 0,4 1-8 0,1-5 8 15,3-3-8-15,0 4 0 0,1-5 0 0,4 5-11 16,-9 7 11-16,4 0 0 0,-8 4 8 0,0 0-8 15,-4 3 27-15,0 4 1 0,-8 4 0 0,-1 4 0 16,0 4-44-16,1-1-9 16,-5 1-2-16,4 6 0 0,-3 1 27 0,-1 4 0 0,0 0 0 0,0 3 0 0,-4 1 0 0,0 3 0 15,-8 4 0-15,4 0 0 16,-1 0-92-16,1 3-14 0,-4 5-2 0,-5 3-1064 16</inkml:trace>
        </inkml:traceGroup>
        <inkml:traceGroup>
          <inkml:annotationXML>
            <emma:emma xmlns:emma="http://www.w3.org/2003/04/emma" version="1.0">
              <emma:interpretation id="{8F0789E0-1ECC-40A1-8B64-74C6787FB22C}" emma:medium="tactile" emma:mode="ink">
                <msink:context xmlns:msink="http://schemas.microsoft.com/ink/2010/main" type="inkWord" rotatedBoundingBox="16943,5810 18514,5686 18656,7479 17086,760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8914.8797">14339 5312 2152 0,'0'0'48'0,"4"-3"9"0,5-5 3 0,3 1 0 0,5-5-48 0,0 5-12 0,4-4 0 0,4-4 0 0,13 0 51 0,-4-4 8 15,8 0 1-15,0-3 1 16,-8-4-38-16,0 3-8 0,3 1-2 0,-3-4 0 0,-13 3-13 0,0-7 0 16,-4 4 0-16,0-4 0 15,-9 0 0-15,1-4 0 0,-5 8 0 0,0-7 0 16,-8-1 0-16,0 0 0 0,-5-3 0 0,5 3 0 0,-4 4 0 16,-1 0 0-16,5 4 0 0,-4 7 0 15,3 1 0-15,1 10 0 0,4-3 0 0,0 11 0 0,-8 7 0 0,-1 5 0 16,5 6 0-16,-4 9 0 0,-1 2 0 0,-3 20 0 15,3 11 0-15,1 11 0 0,-1 4 0 0,1 4 0 0,-5 3 0 0,-3 8 0 0,3-4 54 0,-4-11 8 32,-4 3 2-32,0 1 0 0,-8 3-19 0,-1 0-3 15,1-3-1-15,-1 0 0 0,1-5-25 0,-5 16-4 16,0-7-2-16,1-1 0 16,3-11-66-16,5-7-12 0,0-8-4 0,-1-8-724 15,1-6-144-15</inkml:trace>
          <inkml:trace contextRef="#ctx0" brushRef="#br0" timeOffset="48519.3984">13683 5428 1594 0,'4'-7'35'0,"4"-1"7"0,-8-3 2 0,5 0 1 0,-1 0-36 0,-4-1-9 0,0 5 0 0,0 0 0 15,-4-1 98-15,4 8 18 0,-5-4 3 0,-7 12 1 16,-1-1-74-16,-8 12-14 0,0 11-4 0,-9 4 0 15,1 3-19-15,0 8-9 0,-1 4 8 0,-4 7-8 16,5 0 47-16,8-19 4 0,0 1 1 0,4-1 0 0,0 0-35 0,9-3-6 16,-1-8-2-16,5 4 0 15,4-11-9-15,0 7 0 0,0-7 9 0,9 0-9 0,-1-8 30 0,5-4 2 16,3-7 0-16,1-3 0 0,9-1-20 0,3-7-3 16,0-1-1-16,9-6 0 0,4-1-8 0,-4-3 0 15,4-5 0-15,5 1 0 16,-5 0 0-16,-9-8 0 0,-3 1 0 0,-1-1 0 0,1-4 0 0,-5 5 8 15,-4 7-8-15,-4 3 8 0,-9-3-8 0,1 4 0 16,-9-1 0-16,0 8 0 0,-4 4 8 0,-5 0 0 16,-3-1 0-16,-1 5 0 0,0 3-8 0,-4 4-11 15,-8 8 3-15,-4 3 0 16,4 0-89-16,-5 0-18 0,-4 4-3 0,5 4-560 0,-1 0-112 0</inkml:trace>
          <inkml:trace contextRef="#ctx0" brushRef="#br0" timeOffset="49768.7963">14289 5679 691 0,'0'0'61'0,"0"0"-49"0,4-7-12 0,-4 7 0 15,0 0 147-15,0 0 26 16,4-8 6-16,-4 8 1 0,0 0-60 0,0 0-11 15,0 0-2-15,0 0-1 0,0 0-37 0,0 0-7 16,0 0-2-16,4 8 0 0,9-5-29 0,-5 9-7 0,9-1 0 0,0-4-1 0,13-3-23 0,-1 3 8 31,13-3-8-31,4 0 0 0,5 0-133 0,-1-4-31 0,60-12-7 0,-26 1-1 0</inkml:trace>
          <inkml:trace contextRef="#ctx0" brushRef="#br0" timeOffset="49066.2523">14491 5630 2286 0,'0'0'50'0,"8"0"10"0,9-3 3 0,-4-1 1 0,3-4-51 0,6 5-13 0,-1-1 0 0,0 4 0 16,-5 0 16-16,5 4 0 0,-4-1 0 0,0 5 0 15,-4-1-176-15,4 5-36 0,8 6-6 16,-4-6-2-16</inkml:trace>
        </inkml:traceGroup>
        <inkml:traceGroup>
          <inkml:annotationXML>
            <emma:emma xmlns:emma="http://www.w3.org/2003/04/emma" version="1.0">
              <emma:interpretation id="{06A73D06-6F5E-4757-9704-98E941FFEA9A}" emma:medium="tactile" emma:mode="ink">
                <msink:context xmlns:msink="http://schemas.microsoft.com/ink/2010/main" type="inkWord" rotatedBoundingBox="19790,5802 25816,5324 25924,6696 19898,7174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0254.2134">16338 4968 1796 0,'0'0'40'0,"9"-7"8"0,8 3 1 0,4-7 1 0,12-1-40 0,1 1-10 16,4-4 0-16,8 0 0 15,9 0 60-15,-5-3 11 0,5 3 1 0,0 0 1 16,0 0-29-16,-1 3-7 0,1 5-1 0,0-4 0 15,-9 3-36-15,0 1 0 0,-4 3 0 0,0 0 0 16,1 4-54 0,-10 0-9-16,-3 0-1 0,-5 0-840 0</inkml:trace>
          <inkml:trace contextRef="#ctx0" brushRef="#br0" timeOffset="50417.7344">16507 5354 1839 0,'12'3'40'0,"1"-3"9"0,0 0 2 0,-1 0 1 0,5-3-42 0,13 3-10 16,-1-4 0-16,9-4 0 0,0-3 50 0,0 4 8 15,-1-1 2-15,10 4 0 0,-5-3-47 0,4 3-13 16,0 0 0-16,1 1 8 16,-9 3-108-16,0-4-20 0,25 0-5 0,-25 4-1 0</inkml:trace>
          <inkml:trace contextRef="#ctx0" brushRef="#br0" timeOffset="50028.8467">16595 4803 403 0,'0'0'36'0,"0"0"-36"0,0 0 0 0,9 12 0 0,-5-1 336 0,-4 8 60 15,-13 11 12-15,5 11 2 0,-1-4-247 0,-8 12-50 16,-4 3-9-16,-4 4-3 0,-4 4-3 0,-1 0-1 15,1 4 0-15,-5-1 0 0,-4 1-34 0,5-1-7 0,7 1-2 0,1-4 0 0,4-4-40 0,4-11-14 32,5 0 9-32,-1-4-9 0,9-7 0 0,-1-8-14 0,-3-7 2 0,8 3 0 31,0-7-128-31,4-7-24 0,-4-8-6 0,0 0-1 16,0 0 7-16,0-12 0 0,0-6 1 0,-4-5-628 0</inkml:trace>
          <inkml:trace contextRef="#ctx0" brushRef="#br0" timeOffset="50581.8287">16254 5803 1897 0,'-4'7'41'0,"0"4"9"0,-5 0 2 0,5 4 2 0,8-3-43 0,5-1-11 0,-9 4 0 0,8-4 0 16,1 0 36-16,3-3 6 0,5-4 1 0,4-1 0 15,-4 5-22-15,4-8-4 0,13 4-1 0,-1-4 0 31,1 0-160-31,0-4-33 0,41 4-7 0,-20-8 0 0</inkml:trace>
          <inkml:trace contextRef="#ctx0" brushRef="#br0" timeOffset="50823.1332">17492 5428 2343 0,'0'0'52'0,"0"12"10"0,0 3 2 0,-5 7 2 0,1 4-53 0,0 4-13 0,0 4 0 0,-5-1 0 0,5 1 54 0,-4-4 8 15,-1 4 2-15,1-4 0 0,4-4-45 0,-1 0-9 0,1-7-2 0,0 0 0 16,4-8 20-16,0-11 3 0,0 0 1 0,0 0 0 16,0 0-20-16,8 7-3 0,5-3-1 0,4-8 0 15,0-3 13-15,8-4 3 16,0-4 0-16,5-8 0 0,3-3 5 0,1 0 2 0,-5 0 0 0,9-4 0 16,0-8-39-16,0 8-8 15,4-3-2-15,-4-5 0 16,0 4-88-16,0 1-18 0,-4-1-3 0,-9 8-1 0</inkml:trace>
          <inkml:trace contextRef="#ctx0" brushRef="#br0" timeOffset="51178.7159">18253 5645 1825 0,'0'0'40'0,"13"4"8"0,4 0 1 0,0-4 3 0,4 0-41 0,0 0-11 0,4 0 0 0,9-8 0 0,-1 1 69 0,1-8 12 15,4 0 3-15,0-4 0 0,0 1-3 0,0-9 0 0,4-3 0 0,-5 0 0 16,1 1-65-16,4-5-16 0,-4-4 0 0,0-6 0 16,0-5 39-16,-4-3 4 0,-1-5 1 0,1-6 0 31,-4-1-31-31,3 1-5 0,5-5-8 0,0-3 11 16,-13 7-11-16,5 1 0 0,-5-1 0 0,0 8 0 0,-12 11 0 15,-1 8 0-15,-3 11 0 0,-1-1 0 0,-8 9 0 0,4 3 8 16,-8 3-8-16,4 12 8 15,0 0-8-15,-12 12 0 0,-5 6-12 0,-4 9 12 0,-9 3-8 0,-3 11 8 16,3 0 0-16,1 11 0 0,-1 4 0 0,1 8 0 16,4 3 0-16,-9 4 8 0,0 1 5 0,5-1 1 15,-5-4 0-15,5 0 0 0,3-3-14 0,5-8 0 16,-4 4 0-16,4 4 0 0,4-8 17 0,0 0 4 0,1-4 1 0,3-3 0 31,0-4-109-31,1 0-21 0,3-8-5 0,5-3-986 0</inkml:trace>
          <inkml:trace contextRef="#ctx0" brushRef="#br0" timeOffset="51511.9885">19188 5660 2109 0,'0'0'93'0,"0"0"20"0,0 0-90 0,0 0-23 0,0 0 0 0,12-3 0 16,5-1 22-16,0 0 0 0,0 0 0 0,4 1 0 15,0-1-22-15,4-4 0 0,0-3 0 0,5 4-8 16,-1-8 8-16,5 0 0 0,-5-8 8 0,1 5-8 16,-1-1 0-16,1-4 0 0,-5 1 0 0,0 0 0 15,-4-1 32-15,-4-3 3 0,0 0 0 0,-4 0 0 16,-1 3-3-16,-3 1-1 0,-1-1 0 0,-4 8 0 16,1 0 8-16,-5 8 1 0,0-4 1 0,-9 3 0 15,5 8-15-15,-4 0-3 0,-9 4-1 0,0 3 0 16,-8 8-22-16,-1 4 0 0,-3 0 0 0,-1 7 0 0,1 4 0 0,4 3 0 0,-1-3 0 0,5 8 0 15,5-5 0-15,-1-3 0 16,4 0 0-16,0-3 0 0,1 2 0 0,8 1-16 16,-5 0 4-16,5-3 0 15,4-1-186-15,0-4-38 0,0 19-7 16,8-18-672-16</inkml:trace>
          <inkml:trace contextRef="#ctx0" brushRef="#br0" timeOffset="51775.6957">20114 5354 1209 0,'0'-15'108'0,"0"15"-87"0,8-4-21 0,0 0 0 15,-8 4 160-15,13 4 28 16,-5 7 6-16,1 4 1 0,-5 4-115 0,-4 3-24 16,4-3-4-16,-8 11 0 0,0 0 30 0,0 3 6 0,-1-6 2 0,1-1 0 15,-4-4-56-15,4-3-11 0,-1 0-3 0,1-8 0 16,4-4 20-16,0-7 3 0,-4 8 1 0,4-8 0 15,0 0 12-15,0 0 2 0,0 0 1 0,13-4 0 16,-5-3-19-16,9-5-3 0,0 1-1 0,4 0 0 16,0-4-27-16,0-4-9 0,4 1 0 0,0-5 0 15,1 4-75-15,-5 1-21 0,4-5-5 0,0 1-1 16,5-1-119-16,-5-3-24 0</inkml:trace>
          <inkml:trace contextRef="#ctx0" brushRef="#br0" timeOffset="52002.5578">21145 4747 1324 0,'0'0'118'0,"8"0"-94"0,1 0-24 0,3 4 0 0,1 4 196 0,-1-1 36 16,-3 12 6-16,3-1 2 0,-3 9-141 0,-1-5-28 16,-3 8-6-16,-1 0-1 0,-4 4-5 0,-4-1-2 15,-9 1 0-15,0 0 0 0,-8 7-37 0,-8-4-7 0,-5-3-1 0,-4 3-1 31,0 1-75-31,0-5-16 0,-8 5-2 0,-4-1-1 0</inkml:trace>
          <inkml:trace contextRef="#ctx0" brushRef="#br0" timeOffset="54153.9473">21991 5110 345 0,'0'0'15'0,"4"-7"4"0,0-1-19 0,0 5 0 16,1-9 0-16,-1 5 0 0,0-4 179 0,0-1 32 15,-4 1 6-15,0 0 2 0,0 0-116 0,0 3-23 16,0 8-5-16,-4-7-1 0,0-1-48 0,4 8-10 16,0 0-1-16,0 0-1 0,-9-3 14 0,1 3 4 0,-1 0 0 0,1 0 0 15,-5 3-10-15,1 1-2 0,-1 4 0 0,1 3 0 16,-5 0 20-16,4 0 3 0,0 4 1 0,1 0 0 0,-5 0-20 0,4 0-3 16,5 0-1-16,0 4 0 15,-1-4-6-15,-3 0-2 0,7 0 0 0,-3 3 0 0,-1 1 16 0,1 0 4 16,0-1 0-16,3 1 0 0,-3 4-10 0,0-5-2 15,3-3 0-15,1 0 0 16,4 0 17-16,-4 0 3 0,0 0 1 0,4 0 0 0,-4 0-14 0,-1 0-3 16,-3-4-1-16,4 4 0 0,-5-3-9 0,5 2-2 15,-4-2 0-15,-1-1 0 16,5-4-12-16,0 1-13 0,0-1 2 0,-1 5-686 16,1-5-138-16</inkml:trace>
          <inkml:trace contextRef="#ctx0" brushRef="#br0" timeOffset="52616.4628">22155 4964 633 0,'21'0'56'0,"-21"0"-44"0,0 0-12 0,4 4 0 15,-8 0 209-15,-9-4 40 0,-4 7 8 0,-4 8 2 16,0 0-130-16,-8 4-25 0,-1 3-6 0,5 8-1 16,-4 0-30-16,-1-4-7 0,1 4 0 0,-1 4-1 0,1-8-9 0,8-3-2 15,4-1 0-15,0 1 0 16,5 3 10-16,-1-7 2 0,9-1 0 0,4 1 0 15,0 0-36-15,0-1-6 0,4-10-2 0,4 7 0 16,1 0-6-16,-1 0-2 0,-4-4 0 0,5 0 0 0,-5-3-83 0,0 3-17 0,0-4-3 0,-8 5-965 16</inkml:trace>
        </inkml:traceGroup>
        <inkml:traceGroup>
          <inkml:annotationXML>
            <emma:emma xmlns:emma="http://www.w3.org/2003/04/emma" version="1.0">
              <emma:interpretation id="{29A31EC0-C5E5-4EDA-94E8-4B61048C941E}" emma:medium="tactile" emma:mode="ink">
                <msink:context xmlns:msink="http://schemas.microsoft.com/ink/2010/main" type="inkWord" rotatedBoundingBox="26646,5333 31613,4939 31751,6676 26783,707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5209.42">24406 5114 1695 0,'9'-22'75'0,"-9"22"16"0,8-4-73 0,1-4-18 0,3 5 0 0,5-1 0 16,0-4 43-16,8 5 5 15,-4-9 0-15,9 5 1 0,-9 3-20 0,8-3-4 16,-3-1-1-16,-1-3 0 0,0 4 4 0,-4-1 0 15,0-7 0-15,0 4 0 0,-8-4 6 0,-1 0 2 0,1-4 0 0,-9 0 0 0,0-3 4 0,-4 3 2 16,-4 4 0-16,0-3 0 0,0-1-16 0,-5 4-3 31,1 0-1-31,-5 4 0 0,5 3 34 0,0 5 6 0,-5 3 2 0,-4 7 0 16,0-3-52-16,-4 7-12 16,0 4 0-16,-4 11 0 0,8 0 0 0,0 4-13 0,0 0 2 15,1 0 1-15,-1 4 10 0,8-4 0 0,1 3 0 0,0-3 0 16,3 4-16-16,1-4-7 0,0-4-1 0,4 0-1116 0</inkml:trace>
          <inkml:trace contextRef="#ctx0" brushRef="#br0" timeOffset="55402.144">25025 4721 1987 0,'21'-19'88'0,"-4"8"18"0,0-4-85 0,8 4-21 15,9-4 0-15,8 4 0 0,0 0 88 0,8-1 14 16,9-3 2-16,-4 8 1 0,-4-4-72 0,-5-1-14 16,0 5-3-16,5-1-1 0,-5 1 6 0,0-1 2 0,-4 1 0 0,0 0 0 15,-8 3-37-15,-4 0-7 0,-1-3-2 0,-4 3-705 32,-8-4-140-32</inkml:trace>
          <inkml:trace contextRef="#ctx0" brushRef="#br0" timeOffset="55582.7993">25842 4104 1497 0,'0'0'66'0,"0"0"14"0,-9 7-64 0,5 4-16 0,-9 8 0 0,5 7 0 15,-5 0 104-15,1 8 18 0,-1 4 3 16,-4 6 1-16,0 9-24 0,-4 3-5 0,5 4-1 0,-10 3 0 16,-3 1-44-16,4 7-8 0,-1 0-3 0,-3 12 0 15,-5-9-33-15,1 1-8 0,-5-7 0 0,4-1 0 16,0-11-98-16,5-7-22 0,8-4-4 0</inkml:trace>
          <inkml:trace contextRef="#ctx0" brushRef="#br0" timeOffset="54918.5906">23009 4931 1324 0,'0'0'118'0,"17"-19"-94"0,-9 4-24 0,1-4 0 0,-9 19-8 0,4-15-7 15,0 0-1-15,-4 15 0 16,13-11 116-16,-13 11 22 0,13-7 5 0,-5 7 1 16,5 7-52-16,3 4-9 0,-7 4-3 0,3 4 0 15,-3 3 0-15,-1 8 0 0,-3 0 0 0,3 8 0 0,-8 3-51 0,0-4-13 16,0-3 0-16,-4 0 0 0,0-1 27 0,-1 1 2 16,-7-4 1-16,3-4 0 0,1-3-14 0,-5-8-2 15,1 3-1-15,3-6 0 0,1-1 22 0,-5-4 4 16,9 1 1-16,4-8 0 0,-9 0-26 0,9 0-5 15,-4-4-1-15,-4-3 0 0,4-5 13 0,4-3 3 16,4-3 0-16,0-1 0 0,0-4-9 0,5-6-2 16,3-1 0-16,1-4 0 0,4-7 8 0,4-4 2 15,-4 0 0-15,8 0 0 0,4 0-37 0,1 4-7 0,4 0-2 0,12 3 0 0,0 5 23 0,-4 3 0 32,0 7 0-32,-4 5 0 0,-4 10 0 0,-1 4 0 15,-3 4 0-15,-5 12 0 0,-4-1 10 0,0 8 6 16,-4 7 2-16,-4 11 0 0,-5 1-29 0,1 6-5 15,-5-2-2-15,4-1 0 0,-8 0 30 0,0-4 5 16,0-3 2-16,4 0 0 0,-4-4-31 0,5-4-5 16,-10-7-2-16,5 3 0 0,0-11 35 0,-4 0 8 0,4-11 0 0,0 8 1 15,0-8-17-15,0 0-8 0,0 0 8 0,0 0-8 16,0 0 9-16,4-8-9 0,5-6 10 16,-5-1-10-16,4-4 8 0,1-4-8 0,4-3 0 0,-1-11 9 15,1-1-9-15,4-3 0 0,-1-4 0 0,5 0 0 0,1 8 0 0,3 0 0 16,0 3 0-16,0 4 0 15,5 7 0-15,-5 5 0 0,0 3 0 0,-4 4 0 16,0 7 0-16,-8 0 0 0,0 4 0 0,-5 8 0 16,0 3 0-16,1 4 0 0,-5 0 0 0,0 11 0 15,0 0 0-15,1 4 0 0,-1 0 0 0,4 0 0 16,1 0 0-16,3 0 0 0,-7 0-8 0,7 7 8 16,1-7-133-16,-5 4-23 0,1-4-4 15</inkml:trace>
          <inkml:trace contextRef="#ctx0" brushRef="#br0" timeOffset="55941.3414">26435 3932 2188 0,'0'0'48'0,"0"7"11"0,-4 8 1 0,-5 4 1 0,1 11-49 0,-5 3-12 0,-8 5 0 0,5 10 0 0,-10 9 54 0,-3 2 8 31,-5 9 2-31,0 10 0 0,1-7-52 0,3 1-12 16,-3-5 0-16,3 4 0 0,5 4 33 0,4-12 4 16,0-6 1-16,8-5 0 0,5-11-10 0,4-3-1 15,4-9-1-15,-5-6 0 0,5-4-26 0,5-4 0 16,3-8 0-16,5 1 0 0,-1-8 0 0,5-8 0 15,8-3 0-15,5-4 0 0,-1-8 0 0,1 1 0 16,-1-4 0-16,1-4 0 0,3 0 56 0,-7 0 7 16,3 8 1-16,-8-1 0 0,0 4-52 0,-4 8-12 15,-4 0 0-15,-5 7 0 0,0 0 0 0,-8 4 0 16,0 0 0-16,0 19 0 0,-4 7 0 0,-4 4 0 0,4 0 0 0,-9 4 0 31,0 3-164-31,5 1-36 0,-5-1-8 0,1 1 0 0</inkml:trace>
          <inkml:trace contextRef="#ctx0" brushRef="#br0" timeOffset="56234.4348">26894 4830 2188 0,'0'0'48'0,"0"0"11"0,0 0 1 0,0 0 1 0,0 0-49 0,0 0-12 0,-13 11 0 0,1 8 0 31,-5-1 54-31,-4 1 8 0,0 7 2 0,0 0 0 16,0 1-52-16,4 3-12 0,0-4 0 0,0-4 0 0,4 4 0 0,5-7 0 15,4 4 0-15,0-9 0 16,4 1 0-16,4-3 0 0,0-1 0 0,9 0 0 0,-5-7 0 0,5 0 0 16,-5-4 0-16,9 0 0 0,-4 0 0 0,8-4 0 15,-5-7 0-15,1-1 0 0,0 1 54 0,4-8 8 16,-4 1 2-16,0-1 0 0,0-3-52 0,-5-5-12 16,1 1 0-16,-5 4 0 0,-3 7 0 0,-5-4 0 15,0 0 0-15,-9 4 0 0,-8 4 0 0,0 0 0 16,-12 3 0-16,-5 5 0 15,-4 6-151-15,1 1-33 0,-48 11-6 0,31 4-2 0</inkml:trace>
          <inkml:trace contextRef="#ctx0" brushRef="#br0" timeOffset="56652.5629">27449 4803 2106 0,'17'-26'46'0,"-8"15"10"0,-1 0 1 0,0 0 3 0,1-1-48 0,-1-3-12 15,-3 4 0-15,3 0 0 0,-8 11 72 0,0 0 12 0,0 0 2 0,0 0 1 16,-17 4-70-16,-4-1-17 16,0 1 0-16,-8 11 0 0,-9 4 0 0,4 3 0 0,-4 1 0 0,0 7 0 31,9 0 8-31,-1-4-8 0,5 0 9 0,4 4-9 16,4-4 0-16,5-3 0 0,3-1 0 0,1-3 0 0,4-1 0 0,-1-3 0 15,5 0 0-15,0-3 0 16,0-12 8-16,0 0-8 0,9 3 0 0,3 5 0 0,-3-8 9 0,-1-4-9 15,5 0 8-15,4-3-8 0,-5-4 0 0,1-1 8 16,4-3-8-16,0 4 0 0,-1-4 8 0,5-3-8 16,-4-9 0-16,9 1 8 0,-10-4-8 0,10 0 0 15,-5-3 0-15,8-5 0 0,-4 1-11 0,5-1-4 16,4-7-1-16,3 1 0 0,-3-1 24 0,0-4 5 16,-1-3 1-16,5-5 0 0,-4 5-14 0,0 3 0 15,-1-3 0-15,-3 11 0 0,-1 7-11 0,-8 8-1 16,-4 7-1-16,0 1 0 0,-9 6 13 0,1 5 0 15,-9 7 0-15,0 0 0 0,-4 19 0 0,-9 7 0 0,0 7 0 0,-8 9 0 0,0 3 0 0,0 3 0 32,-4 8 0-32,-5 0 0 0,1-3 0 0,0-5 0 15,-5 5 0-15,0 3 0 0,1 0 12 0,3-4 6 16,5-3 1-16,0 4 0 16,-1-5-133-16,5-7-26 0,4 1-6 0</inkml:trace>
          <inkml:trace contextRef="#ctx0" brushRef="#br0" timeOffset="56925.8722">27866 5357 345 0,'-13'15'31'0,"9"-7"-31"0,0-1 0 0,-4 1 0 0,3 10 308 0,-3 1 56 31,0 0 12-31,-5 3 1 0,0 1-269 0,-4-1-55 16,1-3-10-16,-1 3-572 15,-4-3-115-15</inkml:trace>
          <inkml:trace contextRef="#ctx0" brushRef="#br0" timeOffset="56821.187">28001 4916 2476 0,'0'0'220'0,"0"0"-176"16,0 0-35-16,0 0-9 15,4 11-121-15,-4-4-27 0</inkml:trace>
        </inkml:traceGroup>
      </inkml:traceGroup>
      <inkml:traceGroup>
        <inkml:annotationXML>
          <emma:emma xmlns:emma="http://www.w3.org/2003/04/emma" version="1.0">
            <emma:interpretation id="{5B313D53-B148-4F9C-82EE-B2F7983BB89D}" emma:medium="tactile" emma:mode="ink">
              <msink:context xmlns:msink="http://schemas.microsoft.com/ink/2010/main" type="line" rotatedBoundingBox="3699,9675 30375,6950 30637,9516 3961,12241"/>
            </emma:interpretation>
          </emma:emma>
        </inkml:annotationXML>
        <inkml:traceGroup>
          <inkml:annotationXML>
            <emma:emma xmlns:emma="http://www.w3.org/2003/04/emma" version="1.0">
              <emma:interpretation id="{27D73373-4CA2-4521-B33F-6B5E439E367E}" emma:medium="tactile" emma:mode="ink">
                <msink:context xmlns:msink="http://schemas.microsoft.com/ink/2010/main" type="inkWord" rotatedBoundingBox="3723,9908 7882,9483 8120,11816 3961,12241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8056.2267">55 9043 1929 0,'-4'-19'85'0,"4"19"19"0,0-7-84 0,0 7-20 0,0 0 0 0,0 0 0 16,0 0 32-16,0 0 3 0,8 4 0 0,0-1 0 15,-3 9 5-15,-1 3 2 0,4 3 0 0,5 9 0 16,0 2 2-16,3 13 0 0,-3 3 0 0,0 3 0 0,3 5-16 16,-3 6-2-16,-4-2-1 0,3 2 0 0,1-6-12 0,-1-1-2 15,-3-3-1-15,-1-4 0 0,5-4-10 0,-1-4 12 16,10-3-12-16,-18-4 12 0,4-4-12 0,5-3 0 16,-1-8 0-16,1 0 0 15,0-4-97-15,3-4-19 0,6 1-3 0,-1-8-876 16</inkml:trace>
          <inkml:trace contextRef="#ctx0" brushRef="#br0" timeOffset="58323.3631">1221 8837 1900 0,'0'0'169'0,"0"-11"-135"16,0 11-34-16,0 0 0 0,0 0 80 0,0 0 10 0,0 0 2 0,0 0 0 15,0 0-42-15,-5 11-8 0,-3-3-2 0,-5 11 0 16,1-1-7-16,-1 12-1 0,-8 4-1 0,0 3 0 16,0 8-3-16,-8 4 0 0,-5 3 0 0,4 1 0 15,1 6 4-15,-5-2 1 0,5 3 0 0,-1 3 0 16,1-3-33-16,-5-4-9 0,5 0-1 0,-1 0 0 16,5-3 18-16,0-5 4 0,4 5 1 0,0-8 0 15,0 0-28-15,0 0-5 0,4-4-2 0,0-4 0 16,4-3-115-16,1-1-23 0,3-10-5 0</inkml:trace>
          <inkml:trace contextRef="#ctx0" brushRef="#br0" timeOffset="58903.9166">425 10080 403 0,'0'0'17'0,"0"0"5"0,0 0-22 0,0 0 0 0,0 0 0 0,0 0 0 16,0-8 160-16,0 1 28 0,0-1 6 0,0 8 1 15,0-7-100-15,0-1-20 0,0 1-4 0,0 7-1 0,0-8-3 16,9 1-1-16,-18-4 0 0,9-1 0 15,0 5-9-15,-4-4-1 0,4 3-1 0,0 1 0 16,-4-1 8-16,4 1 1 0,0-1 1 0,0-3 0 0,0 7-27 0,-4-3-6 16,4-1 0-16,-5 1-1 0,5-1 7 0,0 8 2 0,0-7 0 0,0 7 0 15,0 0-20-15,0 0-3 0,0 0-1 0,0 0 0 16,0 0-7-16,9 15-1 16,-1 0-8-16,1 4 12 0,3 7 26 0,-3 7 5 15,-5-3 1-15,4 11 0 0,-4 4 4 0,-4 8 2 16,5-5 0-16,-5 5 0 0,-5 7-19 0,1 0-4 15,-4 3-1-15,-1 1 0 0,1-8 13 0,0 0 2 16,-5 0 1-16,5 0 0 0,-1 0-26 0,1-7-4 0,-1-4-2 0,1 0 0 0,4-11-10 0,4-1 0 31,-5-7 0-31,5 1 0 16,0-9-73-16,0-3-17 0,0-3-3 0,0-12-1 16,5 7-62-16,-5-7-13 0,0 0-3 0,0 0-832 0</inkml:trace>
          <inkml:trace contextRef="#ctx0" brushRef="#br0" timeOffset="58611.4267">413 10117 759 0,'0'0'16'0,"0"0"4"0,0 0 1 0,0 0 1 0,4-4-22 0,4-3 0 16,-8 7 0-16,9-4 0 0,-9 4 0 0,0 0 0 0,0 0 0 0,12-7 0 15,-12 7-16-15,9-8-7 0,-9 8-1 0,0 0-1 32,0 0-27-32,0 0-6 0,0 0-1 0,0 0 0 0</inkml:trace>
          <inkml:trace contextRef="#ctx0" brushRef="#br0" timeOffset="59134.2976">362 10207 403 0,'0'0'36'0,"0"0"-36"0,0 0 0 0,0 0 0 16,4 0 20-16,-4 0-2 0,0 0-1 0,0 0 0 16,0 0-17-16,0 0 0 0,0 0 0 0,0 0 0 15,0 0 8-15,0 0-8 0,0 0 9 0</inkml:trace>
          <inkml:trace contextRef="#ctx0" brushRef="#br0" timeOffset="59904.9183">2454 8725 2059 0,'-9'-41'91'0,"9"22"19"0,-4-3-88 0,0-4-22 0,0 7 0 0,4 0 0 16,0 0 43-16,0 8 4 0,0 0 1 0,0 11 0 15,0 0-8-15,0 0-2 0,-13 15 0 0,1 11 0 0,-5 8-29 0,0 7-9 16,-8 11 0-16,-1 8 0 15,-3 8 38-15,-1-1 1 0,5 8 0 0,4-4 0 16,-8 4 12-16,3 3 2 0,1-3 1 0,4 0 0 16,4 0-34-16,5-8-6 0,-1 1-2 0,5-5 0 15,3-3-12-15,5-4 0 0,5 0 0 0,-1-3 0 16,4-5-60-16,1-3-12 0,7-4-3 0,1-3-1073 16</inkml:trace>
          <inkml:trace contextRef="#ctx0" brushRef="#br0" timeOffset="60294.1197">2643 9111 716 0,'0'0'32'0,"0"0"6"0,0 0-30 0,0 0-8 16,0 0 0-16,0 0 0 0,0 0 120 0,0 0 24 16,0-8 4-16,0 1 0 0,4-1-13 0,1 1-3 0,-1-5-1 0,4 5 0 15,1-1-19-15,-1-3-3 0,0 0-1 16,1 0 0-16,-1-1-20 0,5 1-4 0,0 0 0 0,-1 0-1 16,-3 0-32-16,7 3-7 0,1 1 0 0,0 3-1 15,-4 0-1-15,4 8 0 0,-1 0 0 0,14 7 0 0,4 8-27 0,-1 3-6 16,1 4-1-16,4 8 0 0,0 0 13 0,-5 7 3 15,1 0 0-15,-5 4 0 0,-3 0 6 0,3 0 2 16,-4 3 0-16,-4 1 0 16,-4 3-20-16,4-3-3 0,-4 0-1 0,0-8 0 0,-4 4-8 0,3-4-14 0,1-8 3 0,0 1 1 15,-4-4-62-15,-1-4-13 0,1-3-3 0,4-8 0 32,-5-4-147-32,1 0-29 0,0-3-7 0,-13-8-1 0</inkml:trace>
          <inkml:trace contextRef="#ctx0" brushRef="#br0" timeOffset="60507.3251">3443 8882 1612 0,'0'0'144'0,"-4"-7"-116"0,4 7-28 0,0 0 0 16,-13 0 155-16,9 7 25 15,-5 8 4-15,5 4 2 0,-8 3-98 0,-1 5-19 16,0 6-4-16,-4 8-1 0,-4 4 1 0,0 4 0 15,-8 0 0-15,-1 10 0 0,1-2-39 0,-5 6-8 0,-4 1-2 0,5-1 0 16,-9 1-6-16,4 0-2 0,-4-4 0 0,0 3 0 16,8 5-85-16,0-12-18 0,1 0-3 0,7-4-682 15,-3-7-136-15</inkml:trace>
          <inkml:trace contextRef="#ctx0" brushRef="#br0" timeOffset="60067.4194">2715 9125 576 0,'-26'-3'25'0</inkml:trace>
          <inkml:trace contextRef="#ctx0" brushRef="#br0" timeOffset="60905.2499">3822 9604 2437 0,'0'-3'53'0,"0"-5"11"0,4 1 3 0,-4 7 2 0,0 0-55 0,8 7-14 15,5 1 0-15,0 3 0 0,-5 4 10 0,5 0-1 16,-1 0 0-16,1 7 0 0,-5 1 12 0,1-1 3 15,-5 4 0-15,4-3 0 0,-4 3-2 0,1 0 0 16,-1-7 0-16,-4 3 0 0,-4 1 4 0,4-4 1 0,0-8 0 0,0 4 0 0,-5-4 1 0,5-4 1 16,0-7 0-16,0 0 0 0,0 0-7 0,0 0-2 15,0 0 0-15,5-7 0 16,-5-4 0-16,4-4 0 0,0-8 0 0,9 1 0 0,-1-1-9 0,1-3-3 31,0-7 0-31,8 3 0 0,-5 0 1 0,10-4 0 16,-5 4 0-16,0 0 0 0,0 8 4 0,0 3 1 15,0 4 0-15,-4 8 0 0,0-1-4 0,-1 8-1 16,1 0 0-16,-4 8 0 0,0 3-9 0,-1 4 0 16,-3-4 0-16,3 8 0 0,-8 3 12 0,5 1 3 15,-1-5 1-15,-4 8 0 16,1-3-64-16,-5 3-13 0,4 0-3 0,-4-3-839 0,4 3-168 0</inkml:trace>
        </inkml:traceGroup>
        <inkml:traceGroup>
          <inkml:annotationXML>
            <emma:emma xmlns:emma="http://www.w3.org/2003/04/emma" version="1.0">
              <emma:interpretation id="{A8F21CD2-C1E4-4396-803E-A6E4959874C3}" emma:medium="tactile" emma:mode="ink">
                <msink:context xmlns:msink="http://schemas.microsoft.com/ink/2010/main" type="inkWord" rotatedBoundingBox="8722,9441 10942,9214 11121,10973 8902,11200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61631.8611">6309 8388 2487 0,'0'0'55'0,"0"0"11"0,0 12 2 0,4 3 2 0,0 7-56 0,1 4-14 15,-5 4 0-15,4 8 0 0,-8-1 70 0,4 4 11 16,0 0 3-16,0 8 0 0,-5 0-26 0,1-1-5 15,-4 1-1-15,4 7 0 0,-5-7-29 0,5 3-7 16,0-3 0-16,0-4-1 0,4-1-15 0,-5-6 0 16,5-1 0-16,5 1 0 15,-5-8-60-15,4 0-16 0,-4-12-2 0,4-3-773 0,-4 0-154 0</inkml:trace>
          <inkml:trace contextRef="#ctx0" brushRef="#br0" timeOffset="61872.0925">6987 8145 2602 0,'21'-19'57'0,"-13"16"12"0,-4-5 3 0,13 4 1 0,-4 8-58 0,4 7-15 16,8 8 0-16,0 11 0 16,-4 7 54-16,9 5 8 0,-5 3 2 0,0 11 0 15,-4 0 1-15,0 7 1 0,0 5 0 0,-8 7 0 16,-1-8-23-16,-7 8-5 0,-5 7-1 0,-5 4 0 0,1-4-17 0,-13 1-4 15,-8 3-1-15,-4 4 0 0,-1-4-6 0,-8 0-1 16,-8-8 0-16,-4-3 0 16,-5-4-67-16,-4 0-13 0,0-7-4 0,0-4-852 15,-4-4-170-15</inkml:trace>
          <inkml:trace contextRef="#ctx0" brushRef="#br0" timeOffset="61189.7295">5118 9219 2516 0,'4'-7'56'0,"0"-1"11"0,1 1 2 0,3-1 1 0,0 4-56 0,5 1-14 16,8-1 0-16,-4 0 0 0,4 0 32 0,4 4 3 16,5 0 1-16,-1 0 0 0,5 0-6 0,-5 4-1 15,-4 0 0-15,9 0 0 0,-4 3-14 0,-1-3-3 16,5 0-1-16,-5 3 0 0,5-3-11 0,0 0 0 16,-5-4 0-16,0 3 0 0,1-3-14 0,-5 0-5 15,-4 0-1-15,0-3-794 16,-4-1-159-16</inkml:trace>
          <inkml:trace contextRef="#ctx0" brushRef="#br0" timeOffset="61393.5594">5514 8856 2174 0,'0'0'96'0,"0"0"20"0,0 0-92 0,0 0-24 0,4 8 0 0,0 7 0 16,0-1 48-16,0 5 6 0,1 0 1 0,-5 3 0 15,8 5 33-15,-8-1 6 0,0 0 2 0,-8 8 0 16,3-4-52-16,-3 7-9 0,0 0-3 0,-9 8 0 16,4 0-32-16,5 4 0 0,3-8 0 0,1 4 0 15,0 0-82-15,0 0-20 0,0-8-4 0,-5 1-1045 0</inkml:trace>
        </inkml:traceGroup>
        <inkml:traceGroup>
          <inkml:annotationXML>
            <emma:emma xmlns:emma="http://www.w3.org/2003/04/emma" version="1.0">
              <emma:interpretation id="{9CF3388A-F4D4-4751-96F4-4388D0D57DC9}" emma:medium="tactile" emma:mode="ink">
                <msink:context xmlns:msink="http://schemas.microsoft.com/ink/2010/main" type="inkWord" rotatedBoundingBox="12701,9743 13806,9630 13854,10100 12749,10213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62808.9017">9028 8654 1209 0,'0'0'53'0,"-4"-4"12"0,-5 1-52 0,5-1-13 16,0 0 0-16,4 4 0 0,0 0 156 0,0 0 28 16,0 0 5-16,0 0 2 0,0 0-115 0,0 0-22 15,0 0-5-15,8 0-1 0,5 0-8 0,8-4-1 16,0 4-1-16,8-3 0 0,9-1 4 0,4 0 1 15,5-3 0-15,7 3 0 0,-3-4 3 0,4 1 1 16,-1-1 0-16,1 1 0 0,-4-1-28 0,-1 1-6 16,1-1-1-16,-1-3 0 0,-4 7-4 0,1 1-8 0,-5-5 11 0,-4 5-11 15,-1 3 8-15,-3 0-8 0,-4 0 0 0,-1 0 0 0,-4 3 0 0,-4 1 0 32,0 0-13-32,-8 3 5 15,0 1-106-15,-1 3-21 0,-3 0-4 0,-5 0-865 0</inkml:trace>
          <inkml:trace contextRef="#ctx0" brushRef="#br0" timeOffset="62994.9117">9293 8972 2066 0,'-13'-7'92'0,"13"3"18"15,0 4-88-15,0 0-22 0,0 0 0 0,0 0 0 0,9 0 48 0,3-4 6 16,1 4 1-16,4 4 0 0,4 0 5 0,4-4 2 15,5 3 0-15,3 1 0 0,5 0-44 0,4 3-9 16,5-7-1-16,3 8-8 16,1-4-92-16,7-1-26 0,6 1-5 0,3 0-1 0</inkml:trace>
        </inkml:traceGroup>
        <inkml:traceGroup>
          <inkml:annotationXML>
            <emma:emma xmlns:emma="http://www.w3.org/2003/04/emma" version="1.0">
              <emma:interpretation id="{EAC5C2FF-DA22-449B-85D6-630BB54D77CB}" emma:medium="tactile" emma:mode="ink">
                <msink:context xmlns:msink="http://schemas.microsoft.com/ink/2010/main" type="inkWord" rotatedBoundingBox="14702,8953 15923,8828 16103,10594 14882,1071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4009.8634">12226 7704 2073 0,'0'0'184'0,"0"0"-147"0,0 0-29 0,0 0-8 16,0 0 36-16,-4 14 7 15,0 1 1-15,-4 8 0 0,-5 3 6 0,5 0 2 0,-13 0 0 0,4 8 0 16,-9 4-42-16,1-1-10 0,-8 4 0 0,-1 0 0 15,0 0 17-15,1 1 2 0,-1 3 0 0,-4-1 0 16,-4 5-9-16,4-8-2 16,0 0 0-16,0 1 0 0,-4-1-8 0,4-8-11 0,0 1 3 15,-4-4 0 1,9 0-90-16,-5-4-18 0,4-3-3 0,5 3-1 0</inkml:trace>
          <inkml:trace contextRef="#ctx0" brushRef="#br0" timeOffset="63776.3789">11031 8078 979 0,'4'-15'87'0,"1"4"-70"0,-1-8-17 0,0 4 0 32,4 0 172-32,1-4 30 0,3 0 6 0,1 4 2 15,0 1-81-15,-1 2-16 0,1 5-3 0,0-1-1 16,-1 8-33-16,5 0-6 0,-9 8-2 0,14 7 0 15,-10 7-22-15,5 4-5 0,0 8-1 0,0 4 0 0,4-1-19 0,0 8-4 16,0-4-1-16,0 8 0 0,4-4-6 0,-4-1-2 16,4 1 0-16,-4 0 0 0,0-7 20 0,1 3 3 15,-1-7 1-15,0-1 0 16,0 1-119-16,0-8-23 0,0-3-5 0,-4-8-977 16</inkml:trace>
          <inkml:trace contextRef="#ctx0" brushRef="#br0" timeOffset="64523.9938">11326 8789 1602 0,'8'-26'71'0,"1"18"14"0,-1-11-68 0,9 4-17 16,0-3 0-16,4-1 0 0,4-4 72 0,-4 5 12 16,0-1 1-16,4 4 1 0,-4 0-8 0,0 0-2 15,-4 0 0-15,0 0 0 0,0 4-35 0,-4 4-7 16,-1-5-2-16,1 5 0 0,-9-1-9 0,4 1-3 15,-3 3 0-15,-5 4 0 0,0 0 16 0,0 0 4 16,0 0 0-16,0 0 0 0,0 0-29 0,0 0-11 16,0 0 8-16,0 0-8 0,0 0 12 0,0 0-4 0,0 0 0 0,0 0 0 15,0 0-8-15,0 0 0 0,0 0 0 0,0 0 0 0,0 0 0 0,0 0 8 16,0 0-8-16,0 0 8 0,0 0-8 0,0 0 12 31,0 0-12-31,0 0 12 0,0 0 17 0,0 0 4 16,0 0 1-16,0 0 0 0,0 0-34 0,0 0 0 0,0 0 0 0,0 0 0 15,0 0 0-15,0 0 0 0,0-4 0 0,4-3 0 16,-4 7 0-16,0-4 0 0,4-3 0 0,-4-1 0 16,0 4 0-16,0-3 0 0,0-1 0 0,0 5 0 15,0 3 0-15,4-4 0 0,-4-4 0 0,0 8 0 16,0 0 0-16,0 0 0 0,0 0 0 0,0 0 0 16,0 12 0-16,0 6 0 0,0 5 0 0,0 7 0 15,-4 3 23-15,0 9-3 0,0 6 0 0,-1 5 0 0,1 3 20 0,0 4 3 0,4-4 1 0,-4 4 0 16,0-4-20-16,-1 0-4 15,5-4-1-15,0 1 0 16,0-1-7-16,0-7-2 0,0 0 0 0,5 0 0 16,-5-4-10-16,4 0 0 0,-4-7-12 0,0 0 12 15,4-5-128-15,-4-2-19 0,0-9-3 0</inkml:trace>
        </inkml:traceGroup>
        <inkml:traceGroup>
          <inkml:annotationXML>
            <emma:emma xmlns:emma="http://www.w3.org/2003/04/emma" version="1.0">
              <emma:interpretation id="{9D5D21DD-92F6-472F-88AB-6550B47B6D2F}" emma:medium="tactile" emma:mode="ink">
                <msink:context xmlns:msink="http://schemas.microsoft.com/ink/2010/main" type="inkWord" rotatedBoundingBox="16830,8658 19998,8334 20212,10436 17045,10760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5282.0194">14861 7696 2419 0,'-8'4'53'0,"-1"0"11"0,-3 7 3 0,-1 4 1 0,-4 3-55 0,-4 9-13 0,0 3 0 0,0 3 0 16,-4 5 105-16,-5 3 19 0,-3 7 3 0,-1 1 1 15,0 3-104-15,-4 5-24 0,-4 2 0 0,-4 9 0 16,0-8 0-16,-5 3 0 0,5 1 0 0,0 3-848 16,-1-3-174-16</inkml:trace>
          <inkml:trace contextRef="#ctx0" brushRef="#br0" timeOffset="64843.6325">13468 7602 1958 0,'0'-37'87'0,"4"22"17"0,-4-4-83 0,4 4-21 0,1 4 0 0,-5 4 0 16,0 7 70-16,0 0 10 0,0 0 1 0,0 0 1 15,0 0-23-15,-5 15-5 0,1 18-1 0,-4 9 0 16,-1 6-5-16,-3 8-2 0,-5 4 0 0,0 11 0 16,0 8 8-16,0-1 2 0,1 5 0 0,-1 3 0 15,8-4-25-15,-3-3-5 0,-1-4-1 0,5 3 0 16,-1-7-17-16,5 0-8 0,-4-7 8 0,3 3-8 31,5-3-68-31,0-8-20 0,0-7-3 0,5-8-1113 0</inkml:trace>
          <inkml:trace contextRef="#ctx0" brushRef="#br0" timeOffset="65094.4249">13935 8018 1670 0,'4'-45'148'0,"1"22"-118"0,7-3-30 0,5 0 0 0,4 0 165 0,0 3 27 32,4 5 6-32,5 3 1 0,-5 4-124 0,5 7-25 0,-5 0-5 0,4 12-1 15,1 3-3-15,-1 11-1 16,5 1 0-16,0 14 0 0,-1 8-4 0,1 4-2 16,0-1 0-16,-1 12 0 0,1 0-2 0,-5 0 0 15,-3 0 0-15,-5 0 0 0,-4-4-32 0,-9 0-14 16,-4-4 1-16,0 4 0 0,-4-11 13 0,0 0 0 15,-4-7 0-15,4-5 0 16,0 1-71-16,-4-12-11 0,4 1-2 0,0-12-719 0,4-3-143 0</inkml:trace>
          <inkml:trace contextRef="#ctx0" brushRef="#br0" timeOffset="65644.453">15067 8437 2649 0,'0'0'58'0,"0"0"12"0,0 0 2 0,9 4 4 0,-1 3-61 0,5 4-15 15,-5 1 0-15,5 3 0 0,8 0 0 0,-4 3 0 16,-13 1 0-16,4 0 0 0,5-1 54 0,-5 1 8 0,-8-4 2 0,-4 0 0 16,-4 0-64-16,4-4-21 0,4 0 0 0,0 1 0 15,-13-5 21-15,13-7 0 0,0 0-9 0,0 0 9 16,0 0 0-16,0 0 12 0,0 0-1 0,8-7-1 16,-3-5-10-16,3-2 0 0,0-1 0 0,5-8 0 15,4 1 12-15,-5 3 1 0,1-7 0 0,4 7 0 16,0 4 9-16,0 4 2 0,-1 0 0 0,1 3 0 15,-8 8 0-15,8 0 1 0,-5 0 0 0,1 4 0 16,-5 3-8-16,1 5-1 0,-1-1-1 0,5 0 0 16,-9 8-15-16,0-4 0 0,0 3 0 0,1 1 0 15,-1-4-100-15,-4 0-22 0,-9 8-5 0,1-5-1 16,-1 5-72-16,1-8-14 0,-5 18-3 0,9-18-1 0</inkml:trace>
          <inkml:trace contextRef="#ctx0" brushRef="#br0" timeOffset="65919.8164">16115 7423 2592 0,'0'0'230'0,"13"7"-184"15,-5 8-37-15,13 12-9 0,9 6 0 0,-1 8 12 16,-3 8-12-16,3 7 12 0,0-3 40 0,-7-1 8 15,-1 4 1-15,-5 8 1 0,-3-1 11 0,-5 5 3 16,1-5 0-16,-5 8 0 0,-8 0-39 0,0 1-7 16,-1-1-2-16,-7 3 0 0,-5-2 1 0,-4-1 0 15,-9 0 0-15,1 4 0 0,-5-4-12 0,-8-4-2 0,0 4-1 0,-4-3 0 16,4-5-14-16,-4 1-18 0,-5-1 4 0,1-3 1 16,-5-7-123-16,13-5-25 0,0-7-5 0</inkml:trace>
        </inkml:traceGroup>
        <inkml:traceGroup>
          <inkml:annotationXML>
            <emma:emma xmlns:emma="http://www.w3.org/2003/04/emma" version="1.0">
              <emma:interpretation id="{77798AED-4FE8-4EEE-BDBB-D93C957BDC11}" emma:medium="tactile" emma:mode="ink">
                <msink:context xmlns:msink="http://schemas.microsoft.com/ink/2010/main" type="inkWord" rotatedBoundingBox="20829,7974 23513,7700 23704,9565 21019,9839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7047.3215">17799 7812 2199 0,'0'0'97'0,"0"0"21"0,0 0-94 0,0 0-24 0,0 0 0 0,0 11 0 15,0 4 46-15,-4 4 5 16,-1 7 1-16,-3 8 0 0,0 7 17 0,-1 4 4 15,1 0 1-15,-5 7 0 0,0-3-24 0,-3 3-5 0,-1 1-1 0,0-5 0 0,0 1-24 0,4 0-4 32,-3-1-2-32,3-3 0 15,0 0-69-15,1-4-13 0,3 0-4 0,5-3-732 0,0-8-148 0</inkml:trace>
          <inkml:trace contextRef="#ctx0" brushRef="#br0" timeOffset="66798.7145">17273 8227 2026 0,'0'0'90'0,"0"0"18"0,12-3-86 0,5-1-22 0,0-4 0 0,4 5 0 16,4-1 28-16,5 0 2 0,8 0 0 0,4 1 0 0,4-5 12 0,0 1 2 16,5-1 1-16,-5 1 0 15,-4 7-35-15,0-4-10 0,-4 4 0 0,-4-4 0 16,-5 1-12-16,1-1-8 0,-9 4 0 0,0 0-1 16,-9 0-31-16,1-4-7 0,-4 4-1 0,-9 0-563 15,0 0-113-15</inkml:trace>
          <inkml:trace contextRef="#ctx0" brushRef="#br0" timeOffset="69396.6415">18750 7775 1148 0,'0'0'51'0,"0"0"10"0,0 0-49 0,0 0-12 16,0 0 0-16,0 0 0 0,0 0 60 0,8 0 10 15,-8 0 2-15,17-4 0 0,-8 0-13 0,7 0-3 16,-3-3 0-16,4 3 0 0,4 0 7 0,-4-3 1 16,8-1 0-16,-4 1 0 0,-4-1-4 0,12-3 0 0,5-4 0 0,4 0 0 15,4-3-5-15,4-5-2 0,-4 4 0 0,5-7 0 16,-5 4-16-16,-4-1-3 0,0 1-1 0,4-1 0 15,0-3-20-15,0 4-4 0,0-4-1 0,-4-4 0 16,-5 0-8-16,-3 0 10 0,-5 0-10 0,0 4 10 16,-4-1-10-16,-4 1 0 0,0 0 0 0,0 0 8 0,-4 0-8 0,-1-4 0 15,1 4 0-15,-5-4 0 0,1 3 0 0,-1 1 0 16,-4 0 0-16,5 0 0 16,-1 3 0-16,1-3 0 0,-9-4 0 0,4 8 0 15,0-1 0-15,0-3 0 0,-4-4 0 0,4 8 0 16,-4 3 0-16,0-3-14 0,0 3 3 0,0 0 1 15,-8 4 10-15,4 0-8 0,0 4 8 0,-1 0-8 0,1 3 17 0,-4 1 4 16,4-1 1-16,-1 1 0 0,5 7-14 0,-4-4 0 16,-9-3 0-16,1 7 0 0,3 0-13 0,9 0-6 15,-8 0-1-15,0 0 0 0,-1 0 20 0,9 0 0 16,0 0 0-16,-8 3 0 0,-1 5 12 0,1-4 7 16,8-4 1-16,-8 7 0 0,3 1-20 0,5-8 0 15,0 0 0-15,-8 7 0 0,4-3 0 0,-5 3 0 16,1 1 0-16,8-8 0 0,0 7-11 0,-4 4-5 15,-1 4-2-15,1-3 0 0,0 3 18 0,0-4 0 16,0 0 0-16,-1 0 9 0,-3 4-1 0,4-3-8 16,4 6 12-16,-4-10-4 0,-5-1-8 0,9-7 12 15,0 0-12-15,0 0 12 0,-4 11-1 0,4-11 0 16,-4 8 0-16,4-8 0 0,0 0 1 0,0 0 0 0,0 0 0 0,0 0 0 16,0 0-4-16,0 0-8 0,0 0 12 0,0 0-4 15,0 0-8-15,0 0 12 16,0 0-12-16,0 0 12 0,0 0 13 0,0 0 3 15,0 0 1-15,0 0 0 0,0 0-29 0,0 0-20 16,0 0 4-16,0 0 0 0,0 0 16 0,0 0 0 0,0 0 11 0,0 0-11 16,0 0 0-16,0 0 0 0,0 0 0 0,0 0-12 15,0 0 22-15,0 0 5 0,-9 11 1 0,9-11 0 16,0 0-26-16,0 0-5 0,0 0-1 0,-8 11 0 16,8-11 26-16,0 0 5 0,-9 12 1 0,9-12 0 15,0 0-26-15,0 0-5 0,-8 11-1 0,0 0 0 0,-1 0 16 0,1 8 0 16,-1 3 0-16,1 8 0 0,-5 4 0 0,5 11 0 15,-1 0 0-15,-7 15 0 0,-1 0 8 0,0 3 7 16,4 8 1-16,-8 12 1 0,4-5-5 0,1 5 0 16,-5-5-1-16,0 1 0 0,-5-1 13 15,5-7 4-15,-4 0 0 0,0-3 0 0,-5-1-13 0,9-7-3 16,-4-8 0-16,0-3 0 0,8-4 0 0,0-8 0 16,0-7 0-16,5-3 0 0,3-1-3 0,5-8-1 15,-9-3 0-15,9-3 0 0,4-1-8 0,0-4 0 16,0-7 0-16,0 0 0 0,0 0 0 0,0 0 0 0,0 0 0 0,0 0 0 15,9-7 0-15,3-4 18 16,5-4-3-16,-4 0-1 0,-1-8-14 0,5-3 0 16,4-4 0-16,-4 0 0 0,8-7-23 0,-4-4-7 0,0 3-2 15,0-3 0-15,5 0 20 0,-5 0 3 16,0 7 1-16,-4 8 0 16,-1 3 8-16,1 5 0 0,4 3 0 0,-8 3 0 0,0 5 0 0,-1 0 0 0,-3 3 0 0,3 8 0 15,-3 3 0-15,-1 4 0 16,0 4 0-16,-3 11 0 0,-5 1 0 0,4-1 0 0,4-4 0 15,-4 1 0-15,1 3 0 0,-1 0 9 0,4-3-1 0,1-1-8 16,-1 4 8-16,1-11-8 0,-1 4 0 0,0-4 0 0,9-4 0 0,0 4 0 16,-4-4-8-16,8 0 8 15,-4 4-108-15,12-3-15 0,-4-1-3 0,1-4-998 16</inkml:trace>
        </inkml:traceGroup>
        <inkml:traceGroup>
          <inkml:annotationXML>
            <emma:emma xmlns:emma="http://www.w3.org/2003/04/emma" version="1.0">
              <emma:interpretation id="{FC3B81F7-B5CD-4072-AC5B-82627873EACE}" emma:medium="tactile" emma:mode="ink">
                <msink:context xmlns:msink="http://schemas.microsoft.com/ink/2010/main" type="inkWord" rotatedBoundingBox="24256,7575 28047,7188 28270,9372 24479,9760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2412.762">22483 6300 2502 0,'4'-26'55'0,"1"15"11"0,3 3 2 0,-4 5 3 0,-4 3-57 0,0 0-14 16,0 0 0-16,4 15 0 0,-4 7 20 0,-4 4 0 16,0 4 1-16,-9 4 0 0,1-4 3 0,-9 7 0 15,0-3 0-15,-5 3 0 0,-7 4-24 0,3-3 0 0,1 7 0 0,-5 0-8 32,-8 0-44-32,8-1-8 0,-4 1-1 0,1 0-1055 0</inkml:trace>
          <inkml:trace contextRef="#ctx0" brushRef="#br0" timeOffset="72646.3391">23039 6558 2476 0,'0'0'220'0,"-5"8"-176"15,-3 7-35-15,-5 7-9 0,1 1 40 0,-5 10 7 16,-4 12 1-16,0 4 0 0,0 0-9 0,-9 11-2 15,1-4 0-15,-5 15 0 0,1-4-6 0,3 8-2 16,5-4 0-16,4 8 0 0,-4-1-18 0,12-3-11 16,-4 7 12-16,4 1-12 15,1-8-17-15,-1-1-11 0,5-2-1 0,-1-1-1 16,5-8-174-16,0-3-36 0,4-11-6 0,4-8-2 0</inkml:trace>
          <inkml:trace contextRef="#ctx0" brushRef="#br0" timeOffset="72870.3374">23178 7457 1843 0,'4'-19'164'16,"0"-4"-132"-1,9 1-32-15,8-1 0 0,0 1 84 0,8 3 9 0,-4 1 3 0,9-1 0 16,4 0 25-16,0 4 6 0,0 4 1 0,0 4 0 16,-9 3-103-16,5 8-25 0,-5-1 0 0,1 8 0 15,-9 4 53-15,-4 8 6 0,-1 7 1 0,1 7 0 0,-8 1-28 0,-5 7-4 16,0 3-2-16,0-3 0 15,0 0 13-15,1 0 2 0,-1-4 1 0,-4 4 0 16,0-8-42-16,0 1-17 0,0-1 1 0,0-3 0 16,4 0-77-16,0-4-15 0,5-1-4 0,-1-10 0 15,1 0-115-15,3-8-23 0</inkml:trace>
          <inkml:trace contextRef="#ctx0" brushRef="#br0" timeOffset="73074.8876">24352 6989 1785 0,'-13'-11'159'0,"5"11"-127"16,-5 0-32-16,-4 3 0 0,5 1 144 0,-9 7 22 15,0 4 5-15,-5 11 1 0,-12 1-65 0,-4 6-13 16,-4 5-2-16,-4 3-1 0,-1 4-30 0,5 0-5 16,-1 3-2-16,-3 8 0 0,-5-7-33 0,9 4-6 15,-5-1-2-15,-3 4 0 16,-9-7-58-16,8 3-12 0,0-3-3 0,0 3-784 15,13-11-158-15</inkml:trace>
          <inkml:trace contextRef="#ctx0" brushRef="#br0" timeOffset="73485.55">24167 7651 2188 0,'0'0'48'0,"0"0"11"0,0 0 1 0,4 8 1 0,4 3-49 0,-4 4-12 0,5 0 0 0,-1 3 0 15,-4 1 105-15,-4 4 19 0,5-1 3 0,-5-3 1 16,4 0-72-16,-4-1-13 0,-4 1-3 0,4 0-1 16,0-4-11-16,0 0-3 0,4-4 0 0,-4 0 0 15,0-11-25-15,0 11 0 0,0-11 0 0,0 0 0 16,0 0 0-16,0 0 0 0,4 4 0 0,9-4 0 15,-5-4 0-15,5 1 0 0,-5-5 0 0,9 1 0 0,4-8 0 0,-4 0 0 16,4-4 0-16,0-4 0 0,0 5 0 0,4-1 0 0,-8 0 0 0,0 4 0 16,0 4 56-16,-5 0 7 15,1 7 1-15,-5 0 0 0,1 8-52 0,-1 0-12 16,1 0 0-16,-5 7 0 0,0 0 0 0,0 0 0 16,1 4 0-16,-5 4 0 0,0 0 0 0,0-1 0 15,4 5 0-15,-4-4 0 16,0 7-151-16,0-4-33 0,0 1-6 0,0-1-2 0</inkml:trace>
          <inkml:trace contextRef="#ctx0" brushRef="#br0" timeOffset="72175.2698">21435 7086 2181 0,'13'-26'48'0,"-9"15"9"0,4-1 3 0,1 5 2 0,-5-4-50 0,4 3-12 15,-3 8 0-15,-5 0 0 0,0 0 0 0,0 0 0 0,4 8 8 0,-4 3-8 16,0 4 48-16,-4-4 8 0,-5 4 0 0,5 4 1 15,-9 3-40-15,1 1-8 16,-1 3-1-16,-8 0-8 0,0 4 58 0,0 0 5 16,0 7 1-16,0 1 0 0,-4-1-64 0,-1 1-8 0,5 3-4 0,0 0-1 15,-4-7 13-15,0-1 0 0,4 1 12 0,0-4-12 16,0-4 9-16,0 0-9 0,4-3 0 0,-4-4 9 16,4-1-9-16,4-3 0 0,1-4-12 0,-1 1 12 15,5-1-51-15,3-4-2 0,-3 1-1 0,0-4 0 31,8-4-8-31,0 0-2 0,-9 0 0 0,9 0 0 0,0 0 43 0,0-8 8 0,4 1 1 0,5-5 1 0,-9 5 3 0,4-4 0 16,9 3 0-16,-9-3 0 0,0 3 8 0,0 1 0 0,0 0 0 0,-4 7 0 31,0 0 0-31,0 0 12 0,5-8-2 0,-5 8-1 0,0 0 13 0,0 0 2 0,0 0 1 0,0 0 0 16,0 0-11-16,0 0-2 0,0 0-1 0,0 0 0 31,-5-4-11-31,5 4 0 0,-4-3 0 0,4 3 0 0,0 0 0 0,0 0 0 16,0 0 0-16,0 0 0 0,0 0-21 0,0 0-3 15,0 0-1-15,0 0 0 0,0 0 36 0,0 0 7 16,0 0 2-16,0 0 0 0,0 0-20 0,0 0 8 16,0 0-8-16,0 0 0 0,0 0 0 0,0 0 0 15,0 0 0-15,0 0 0 0,0 0-12 0,0 0-8 16,0 0-3-16,0 0 0 0,4-4 23 0,-4 4 0 16,0 0 0-16,0 0 0 0,0 0-10 0,0 0 10 15,0 0-13-15,0 0 5 0,0 0 8 0,0 0-13 16,0 0 5-16,0 0 8 0,0 0-8 0,0 0 8 15,0 0 0-15,0 0 0 0,0 0 0 0,0 0 0 16,0 0 0-16,0 0 0 0,0 0 0 0,0 0 0 16,5-11 0-16,-5 11 0 0,0 0 0 0,0 0 0 15,0-8 0-15,0 8 0 0,0 0 0 0,0 0 0 0,-5-7 0 16,5 7 0-16,0 0 0 0,0 0 0 0,0 0 0 16,0 0 0-16,0 0 12 0,0 0-2 0,0 0-1 0,0 0 0 15,-4-4 8-15,4 4 2 0,0 0 0 0,0 0 0 16,-8 4 7-16,4 7 2 0,4 4 0 0,-5 11 0 15,1 8 44-15,0 7 10 0,-4 4 2 0,3 11 0 16,1 0-33-16,-4 8-7 0,-5-1 0 0,1 8-1 16,-1-7 6-16,0-4 2 0,-4 0 0 0,1-4 0 15,-1-8-31-15,0-3-5 0,4-7-2 0,1-5 0 0,3-6-13 0,1-5 8 16,-1-7-8-16,1 0 0 16,4-4-67-16,4-11-19 0,0 0-4 0,0 0-758 0,0 0-151 0</inkml:trace>
          <inkml:trace contextRef="#ctx0" brushRef="#br0" timeOffset="71412.3042">20682 7232 1170 0,'4'-19'52'0,"-4"19"10"0,0-11-50 0,0 4-12 0,4-8 0 0,-4 3 0 16,0 1 88-16,0 4 14 0,4-5 3 0,1 1 1 16,-5 4-18-16,4-1-4 0,-4 8-1 0,0 0 0 15,0 0-43-15,0 0-8 0,0 0-1 0,4 8-1 16,4 3 27-16,-3 0 6 0,3 0 1 0,-4 12 0 0,0-1 0 0,1 5 0 15,3-1 0-15,5 4 0 16,-1 3-16-16,5 5-2 0,-4-5-1 0,4-3 0 16,-5 4-16-16,1-4-3 0,0-4-1 0,-1 0 0 15,-3 1-25-15,3-1 0 0,1-8-9 0,-5 5 9 16,-4-4 0-16,1-4-8 0,-1 0 8 0,4 0 0 16,-8-4-208-16,5 0-37 0,-5-11-8 0,4 11-2 0</inkml:trace>
        </inkml:traceGroup>
        <inkml:traceGroup>
          <inkml:annotationXML>
            <emma:emma xmlns:emma="http://www.w3.org/2003/04/emma" version="1.0">
              <emma:interpretation id="{075363E6-2B1F-434A-84CB-9E548062375F}" emma:medium="tactile" emma:mode="ink">
                <msink:context xmlns:msink="http://schemas.microsoft.com/ink/2010/main" type="inkWord" rotatedBoundingBox="28783,7745 30439,7576 30588,9036 28932,9206"/>
              </emma:interpretation>
            </emma:emma>
          </inkml:annotationXML>
          <inkml:trace contextRef="#ctx0" brushRef="#br0" timeOffset="73699.2987">25370 6596 2631 0,'34'-8'58'0,"4"8"12"0,-9 8 2 0,1-1 2 0,-9 12-59 0,0 7-15 16,-4 8 0-16,4 15 0 0,0-1 58 0,-4 8 9 0,-5 8 1 0,1 0 1 0,-9-8-25 0,4 7-6 15,-8 1-1-15,0 3 0 0,-8 1-8 0,4-5-1 16,-9 1-1-16,-4 0 0 0,-4-1 1 0,5-7 1 0,-10 0 0 0,1 4 0 16,0-7-17-16,-9-1-4 15,0-3-8-15,-8 3 12 16,0-7-96-16,4-4-19 0,0 4-4 0,1-8-1225 15</inkml:trace>
          <inkml:trace contextRef="#ctx0" brushRef="#br0" timeOffset="74042.7957">26103 7288 1728 0,'16'-7'76'0,"-16"7"16"0,0 0-73 0,0 0-19 0,0 0 0 0,0 0 0 15,0 0 108-15,9 3 17 0,3 1 4 0,5-4 1 0,4 4-54 0,5 0-12 16,-1-1-1-16,9 1-1 16,-1 0 2-16,5 0 0 0,4-1 0 0,4-3 0 15,1 0-52-15,-1 0-12 0,5 0 0 0,-9 0 0 16,0-3 0-16,-4 3 0 0,-5-4 0 0,1 0 0 16,-9 0-168-16,-4 1-36 0,-8-5-7 0,0 1-1 15</inkml:trace>
          <inkml:trace contextRef="#ctx0" brushRef="#br0" timeOffset="74244.1438">26612 6921 2016 0,'0'0'179'0,"0"0"-143"0,0 0-36 0,0 0 0 16,4 15 96-16,0 0 13 15,-4 4 3-15,-4 7 0 0,0 4-44 0,0 4-9 16,-5 0-2-16,1 3 0 0,-1 0-4 0,1 8-1 15,0 0 0-15,-1 8 0 0,-3-5-28 0,3 5-7 0,-4-5-1 0,-3 8 0 16,-1-3-72-16,-4-1-16 0,0 1-2 0,-5-5-731 16,-3-3-147-16</inkml:trace>
        </inkml:traceGroup>
      </inkml:traceGroup>
      <inkml:traceGroup>
        <inkml:annotationXML>
          <emma:emma xmlns:emma="http://www.w3.org/2003/04/emma" version="1.0">
            <emma:interpretation id="{143BE74B-531D-49BB-92EE-65D32EA1FD82}" emma:medium="tactile" emma:mode="ink">
              <msink:context xmlns:msink="http://schemas.microsoft.com/ink/2010/main" type="line" rotatedBoundingBox="13721,11282 32170,10320 32271,12267 13823,13230"/>
            </emma:interpretation>
          </emma:emma>
        </inkml:annotationXML>
        <inkml:traceGroup>
          <inkml:annotationXML>
            <emma:emma xmlns:emma="http://www.w3.org/2003/04/emma" version="1.0">
              <emma:interpretation id="{E2910311-90C8-411A-96CA-DF50F5070274}" emma:medium="tactile" emma:mode="ink">
                <msink:context xmlns:msink="http://schemas.microsoft.com/ink/2010/main" type="inkWord" rotatedBoundingBox="13721,11282 17507,11084 17606,12972 13820,13169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9419.2888">12159 10046 2419 0,'0'0'107'0,"0"0"22"0,0 8-103 0,0 3-26 0,0 4 0 0,-4 7 0 15,0 4 25-15,-1 1 0 0,-3-1 0 0,4 4 0 16,-5 0 11-16,1-4 3 0,-5 4 0 0,1 3 0 15,-1-3-31-15,-4 0-8 0,5 0 0 0,-9 0 0 32,4 4-128-32,0-4-26 0,-4-4-6 0,4-7 0 0</inkml:trace>
          <inkml:trace contextRef="#ctx0" brushRef="#br0" timeOffset="88241.3165">11052 10330 1728 0,'4'-22'76'0,"1"11"16"0,3-4-73 0,0 0-19 0,1 0 0 0,-5 4 0 0,5-4 99 0,-1 3 16 31,-4 1 3-31,0 4 1 0,1 3-52 0,-5 4-11 16,0 0-1-16,0 0-1 0,0 0-31 0,0 11-7 15,-5 4 0-15,-7 4-1 0,-1 3 2 0,-4 5 1 0,-4-1 0 0,0 11 0 16,-4 1-5-16,-5 3-1 0,1 0 0 0,0 4 0 16,-5 0-4-16,-4-4-8 0,4 0 11 0,-4 0-11 15,5 0 8-15,-1-3-8 0,0-1 0 0,5-3 0 16,8-4 0-16,-4 0 0 0,4-4 0 0,4-4 0 15,-4 1-48-15,4-4-6 16,0-1-2-16,4 5 0 0,1-8-110 0,-1 0-22 0,5 0-5 0</inkml:trace>
          <inkml:trace contextRef="#ctx0" brushRef="#br0" timeOffset="79171.2654">11890 10110 1094 0,'0'-15'48'0,"0"15"11"0,0-8-47 0,0 8-12 0,0 0 0 0,0 0 0 31,0 0 242-31,0 0 46 0,0 0 10 0,0 0 2 0,-9 11-196 0,1 1-40 16,-5 6-7-16,1 5-1 0,-1 3 6 0,-4 0 2 16,5 0 0-16,-5 4 0 0,0 0-16 0,-4-4-4 15,4 1 0-15,-4-1 0 0,4 4-25 0,-4-4-6 16,4-4-1-16,-8 5 0 0,4-1-12 0,0-4-16 16,0 1 3-16,-4-1-811 15,4-3-163-15</inkml:trace>
          <inkml:trace contextRef="#ctx0" brushRef="#br0" timeOffset="87936.4775">10105 10420 1612 0,'-8'-15'72'0,"4"8"14"0,-1-1-69 0,-3 1-17 0,4-4 0 0,-5-1 0 0,1 5 51 0,0 3 6 15,-1-3 2-15,5 3 0 16,4-4 4-16,-4 8 1 16,4 0 0-16,0 0 0 0,0 0-40 0,0 0-7 0,0 0-1 0,4 12-1 15,4 3-15-15,5 3 0 0,0 5 0 0,3-1 0 16,1 4 34-16,4-3 4 0,0 7 1 0,0-4 0 15,-4 0-3-15,4-3-1 0,-4 3 0 0,0-4 0 16,0-3 3-16,0 3 1 0,-5-3 0 0,1 0 0 0,-1 3-3 0,-3 1 0 0,-1-1 0 0,5 4 0 16,0 1-12-16,-5-1-4 15,0 0 0-15,1 0 0 16,-1 0-9-16,1 1-3 0,-1-1 0 0,0-4 0 16,5 1-22-16,-4 3-5 0,3-7-1 0,-3-1 0 15,7-3-144-15,-3-3-28 0,4-5-7 0,-4-3-789 16</inkml:trace>
          <inkml:trace contextRef="#ctx0" brushRef="#br0" timeOffset="88656.0695">10383 11098 1389 0,'4'-12'61'0,"0"5"14"0,-4 3-60 0,5-3-15 15,-1-1 0-15,0 4 0 0,0-7 63 0,0 7 9 16,-4 4 3-16,0-7 0 0,5 3-37 0,-5 4-7 16,4-4-2-16,-4 4 0 0,0 0 19 0,4-7 3 0,0 3 1 0,-4 4 0 15,0 0-6-15,0 0-1 0,5-7 0 0,-5 7 0 16,0 0-5-16,0 0 0 16,0-4-1-16,0 4 0 0,8-7-3 0,-8 7-1 15,0 0 0-15,0 0 0 0,0 0-20 0,0 0-4 16,0 0-1-16,4-4 0 0,-4 4-10 0,0 0 0 15,0 0 0-15,0 0 0 0,0 0 20 0,0 0-2 16,0 0 0-16,0 0 0 0,0 0-18 0,0 0 0 0,4-4 0 0,-4 4-9 16,0 0 22-16,0 0 5 15,0 0 1-15,0 0 0 0,0 0-9 0,0 0-2 0,0 0 0 0,0 0 0 16,9-4 1-16,-9 4 0 0,4 8 0 0,4 3 0 16,-3 0-9-16,-1 12 0 0,0 3 0 0,-4 11 0 15,0 4 32-15,-4 8 12 0,0 0 1 0,-1 3 1 16,-3 4 3-16,4 0 1 0,-5-3 0 0,5-1 0 15,-4 1-30-15,4-9-7 0,-5 1-1 0,9-3 0 0,-4-1-3 0,0-4-1 16,4 1 0-16,-5-5 0 0,5-7-8 0,0-3 0 16,5-4 0-16,-5 3 8 15,0-3-23-15,0-4-5 0,0 0 0 0,0 0-1 16,4 0-164-16,0-4-33 0,0-4-6 0,-4-7-2 16</inkml:trace>
          <inkml:trace contextRef="#ctx0" brushRef="#br0" timeOffset="90534.6594">12698 10330 1209 0,'0'-18'53'0,"0"18"12"0,0-12-52 0,0 1-13 16,0 0 0-16,0 4 0 0,0-1 47 0,0 1 6 16,0-1 2-16,0 8 0 0,0 0-9 0,0 0-2 15,-4-7 0-15,4 7 0 0,0 0-14 0,0 0-3 16,0 0-1-16,-9 3 0 0,1 5 16 0,-5 7 3 16,1 0 1-16,-5 7 0 0,0 4 7 0,-4 4 2 15,0 8 0-15,-4 10 0 0,-9 5 8 0,0-1 1 0,5 12 1 0,-5-4 0 16,5 0-25-16,3-1-6 0,1 1-1 0,0-4 0 15,4-7-4-15,0 3-1 0,0 1 0 0,4-1 0 16,4-3-12-16,5 0-2 0,-1-5-1 0,5-6 0 16,0-4-13-16,8 3 8 0,0-3-8 0,1 3 0 15,3-7 0-15,-4 4-18 0,9-4 2 0,4 3 1 16,8-6-193-16,-4-5-38 0</inkml:trace>
          <inkml:trace contextRef="#ctx0" brushRef="#br0" timeOffset="91187.9856">13396 10368 1681 0,'0'0'36'0,"0"0"8"0,0-8 2 0,0-3 2 0,0 4-38 0,0-5-10 16,0 5 0-16,0 7 0 0,0 0 63 0,0 0 10 16,0-4 3-16,0 4 0 15,0 0-45-15,-4-7-9 16,-4 7-2-16,8 0 0 0,0 0-6 0,0 0-2 16,-4 0 0-16,-5 0 0 0,1 7-3 0,-1-3-1 0,-3 7 0 0,-1 0 0 15,1 4 5-15,-5 4 1 16,0 0 0-16,-4 3 0 0,0 4 12 0,0 4 2 0,0 4 1 0,4-4 0 15,0 0-29-15,0 4 8 16,5-4-8-16,-5-1 0 0,4 5 0 0,5-4 0 0,-1 0 0 0,5-4 0 16,0 4 0-16,4-4 0 0,4-3 0 0,4-1 0 0,-3-3 0 0,3 0 0 15,0-8 0-15,1 0-10 16,4-3 10-16,-1-1 0 0,1-3 0 0,4 0-8 16,-1-8 8-16,10 0 8 0,-5-3-8 0,4 3 11 0,4-4-11 0,-3-3 0 15,3 0 0-15,1-4-11 0,-5 4 3 0,0-4 0 16,-4 0 0-16,0 0 0 0,-4-4 8 0,-4 8 0 15,-1-4 0-15,-3 7-8 16,-5-3 8-16,-4 4 0 0,0 3 0 0,0 4 0 0,0 0 0 0,-4 0 14 16,-9 4-3-16,0 3-1 0,-3 1-10 0,-1 3 10 15,-4 0-10-15,-4 4 10 0,-1 0 1 0,5 0 0 16,0 4 0-16,-4-1 0 0,4 1-3 0,0 4 0 16,4-5 0-16,0 1 0 0,0 0-8 0,5-1 0 15,3 1-10-15,1-4 10 0,4 0 0 0,-5 0 0 16,5-4 0-16,0 4 0 0,4-7 0 0,0 3 0 15,0-11 0-15,0 7 0 0,0-7 0 0,0 0 0 16,8 8 0-16,-8-8 0 0,0 0 0 0,0 0 0 16,4 7 0-16,-4-7 0 0,9 4 0 0,-1 0 0 15,1 3 0-15,-1 5 10 0,-4 3-10 0,1 0 0 16,-1 7 0-16,0 0 8 0,-4 8 0 0,-4 8 0 16,0-1 0-16,-1 4 0 0,-3 1 21 0,4-1 4 15,-9 0 1-15,5 0 0 16,-1 0-54-16,1-3-10 0,-1 3-2 0,1-4-1041 0</inkml:trace>
          <inkml:trace contextRef="#ctx0" brushRef="#br0" timeOffset="91603.0408">13598 11296 2134 0,'0'0'95'0,"0"0"19"0,0 0-91 0,0 0-23 16,9 11 0-16,-1 0 0 0,1 1 36 0,-1 6 4 16,-4 1 0-16,5 0 0 0,-5 7 12 0,0 0 2 15,-4 0 1-15,0-3 0 0,0 3-41 0,0-7-14 16,0-1 9-16,0-3-9 0,-4-3 12 0,4-1-2 15,0-11-1-15,0 0 0 0,0 0-1 0,0 0 0 16,0 0 0-16,0 0 0 0,0 0-8 0,0 0 0 0,8-8 9 0,1-3-9 16,3-8 11-16,1-3-3 15,0-4 0-15,4 0 0 0,-1-1-8 0,1 1 0 16,4 0 0-16,-8 3 0 0,-5 12 0 0,1 0 0 16,-5 4 0-16,4 3 0 0,1 4 32 0,-9 0 2 0,0 0 0 0,4 11 0 0,4 4-34 0,-3 4 0 15,3-1 0 1,-4 5 0-16,5-1-20 0,-5 1-12 0,4-1-1 0,1 1-752 15,-1-5-151-15</inkml:trace>
        </inkml:traceGroup>
        <inkml:traceGroup>
          <inkml:annotationXML>
            <emma:emma xmlns:emma="http://www.w3.org/2003/04/emma" version="1.0">
              <emma:interpretation id="{A9DCC9E2-2578-4B79-AE3D-8AF67750D05E}" emma:medium="tactile" emma:mode="ink">
                <msink:context xmlns:msink="http://schemas.microsoft.com/ink/2010/main" type="inkWord" rotatedBoundingBox="18115,11261 18440,11244 18523,12839 18198,12856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1841.3672">14419 10147 2271 0,'17'-11'100'0,"-9"11"22"0,9 7-98 0,0 5-24 16,8 3 0-16,1 11 0 0,-1 4 62 0,4 3 7 15,-3 5 2-15,3 10 0 0,-4 1 1 0,1 7 1 16,-5 0 0-16,0 8 0 0,-5 3-10 0,-3-3-3 16,-4 3 0-16,3 4 0 0,-8 0-9 0,-8 4-3 0,0 0 0 0,-4 0 0 15,-5 0-38-15,-4-4-10 0,-4 4 0 0,0-8 0 31,-8 0-49-31,-5 1-12 0,0-8-3 0,1 0-839 16,-10-8-168-16</inkml:trace>
        </inkml:traceGroup>
        <inkml:traceGroup>
          <inkml:annotationXML>
            <emma:emma xmlns:emma="http://www.w3.org/2003/04/emma" version="1.0">
              <emma:interpretation id="{4FE47464-9EE2-406A-9EF2-F698727F5C85}" emma:medium="tactile" emma:mode="ink">
                <msink:context xmlns:msink="http://schemas.microsoft.com/ink/2010/main" type="inkWord" rotatedBoundingBox="20186,12074 20516,12057 20559,12878 20228,12896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92515.7575">16789 10993 1882 0,'-5'-23'41'0,"5"12"9"0,5 0 2 0,-1 0 1 0,4 7-42 0,-8 4-11 0,0 0 0 0,0 0 0 16,9 11 40-16,-1 4 5 0,-4 11 2 0,-4 4 0 15,0 0 13-15,0 11 4 0,-4 4 0 0,-4 4 0 16,-1 3-32-16,-3 1-7 0,-1-1-1 0,0 0 0 0,1-3-16 0,-5-4-8 16,-8 4 8-16,4-4-8 15,-5-4-116-15,1 0-28 0,-38 26-5 0,21-22-2 0</inkml:trace>
        </inkml:traceGroup>
        <inkml:traceGroup>
          <inkml:annotationXML>
            <emma:emma xmlns:emma="http://www.w3.org/2003/04/emma" version="1.0">
              <emma:interpretation id="{5005FAFB-41A3-4F5D-866D-D1313FC96A75}" emma:medium="tactile" emma:mode="ink">
                <msink:context xmlns:msink="http://schemas.microsoft.com/ink/2010/main" type="inkWord" rotatedBoundingBox="23104,11060 25504,10935 25555,11918 23155,12043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98845.2895">20303 9930 1792 0,'0'0'80'0,"0"0"16"0,0-11-77 0,0 11-19 0,0 0 0 0,0 0 0 16,0 0 62-16,-8 19 9 15,-5-1 1-15,0 8 1 0,-8 8-16 0,0 4-3 16,-8 10-1-16,-5 5 0 0,-4-1-7 0,-4 0-2 16,0 1 0-16,-4 3 0 0,-1 0-18 0,1-7-4 15,0-4-1-15,0-1 0 0,3-2-21 0,6-1 0 0,3-4 0 0,0 1 0 32,1-5-60-32,7-3-14 0,-3-4-2 0,8 1-612 15,4-5-121-15</inkml:trace>
          <inkml:trace contextRef="#ctx0" brushRef="#br0" timeOffset="98551.0092">19428 10222 403 0,'-5'-30'17'0,"5"15"5"0,-4-7-22 0,8-1 0 15,1 1 0-15,-1-5 0 0,4 9 364 0,5-1 68 16,-1-7 13-16,5 3 3 0,0 8-308 0,4-3-61 15,-4 3-13-15,4 4-2 0,-8 3-43 0,4 4-8 16,-1 12-1-16,1 3-1 0,0 4-11 0,-4 7 0 0,3 8 0 0,-3 8 0 16,0 3 24-16,-1 0 2 0,1 0 1 0,0 8 0 15,-1-8 1-15,1 0 1 0,-5 0 0 0,9 1 0 16,-4-1-29-16,-1-4 0 0,1 1 0 0,0-5 0 31,-1 1-80-31,5-4-23 0,-4-4-4 0,-1-3-890 0</inkml:trace>
          <inkml:trace contextRef="#ctx0" brushRef="#br0" timeOffset="99152.5398">20488 10518 2149 0,'0'0'47'0,"0"0"9"0,0 0 3 0,0 0 2 0,13 11-49 0,-1 4-12 0,-3 3 0 0,-1 1 0 16,-4 4 46-16,1-1 6 0,-1 4 2 0,-4 0 0 15,0 1-37-15,-4-5-7 0,8 1-2 0,-8-5 0 16,-1-3 20-16,5-4 3 0,0 1 1 0,0-12 0 16,0 0-20-16,0 0-3 0,0 0-1 0,0 0 0 15,0 0-8-15,9 3 8 0,-9-3-8 0,8-7 8 16,1 3 0-16,3-7 0 0,-3-4 0 0,-1 0 0 0,5-4 4 0,-5 4 0 15,5-3 0-15,-1 3 0 0,1 7 16 0,-4 1 3 16,3-1 1-16,1 4 0 0,-5 4-32 0,5 4 0 16,-1 0 0-16,1 7 0 0,-5 0 0 0,5 4 0 15,0 4 0-15,4 4 0 16,-1-5-89-16,1 8-24 0,-8 1-5 0,3-1-971 0</inkml:trace>
          <inkml:trace contextRef="#ctx0" brushRef="#br0" timeOffset="98132.0609">21229 10551 1911 0,'0'0'42'0,"0"0"9"0,0 0 1 0,0 0 2 0,-9 8-43 0,9-1-11 0,0 8 0 0,5-7 0 16,-1 3 63-16,4-4 10 15,5 5 3-15,4-5 0 0,0 1-29 0,8-5-6 16,9 1-1-16,3 0 0 0,10 0-22 0,-1-1-5 0,-4 1-1 0,4-4 0 31,-4 0-50-31,1 4-10 0,-6-1-3 0,-3 1-953 0</inkml:trace>
          <inkml:trace contextRef="#ctx0" brushRef="#br0" timeOffset="97919.6066">21814 9941 1497 0,'0'0'32'0,"0"0"8"0,0 0 0 0,0 0 4 0,0 0-36 0,0 0-8 0,0 0 0 0,0 0 0 16,0 0 53-16,-8 4 9 0,-1 3 2 0,1 5 0 15,-5-1 0-15,-4 4 0 0,-8 4 0 0,0-1 0 16,-5 5-18-16,1-1-3 0,4 8-1 0,-5-4 0 16,-4 1-23-16,1-1-5 0,-1-4-1 0,5 1 0 0,-1-5-13 0,5-3 0 15,4 0 0-15,0-3 0 0,4-5 0 0,4 0-10 16,5-3 10-16,0 4-8 15,3-5 8-15,5-3 0 0,0 0 0 0,0 0 0 0,0 0 0 0,0 0 0 0,13 0 0 0,4 0 0 16,0 0 29-16,-1 4 2 0,10-4 0 0,-1 0 0 16,0 0-19-16,5 4-4 0,8-4-8 0,-1 4 12 31,-3-1-12-31,0-3 0 0,-1 4 0 0,-3 4-10 16,-1-5-29-16,-3 1-5 0,-5 0-2 0,0 3-914 15</inkml:trace>
        </inkml:traceGroup>
        <inkml:traceGroup>
          <inkml:annotationXML>
            <emma:emma xmlns:emma="http://www.w3.org/2003/04/emma" version="1.0">
              <emma:interpretation id="{6B2A817D-BBF9-4082-8FC3-EE7656EAD591}" emma:medium="tactile" emma:mode="ink">
                <msink:context xmlns:msink="http://schemas.microsoft.com/ink/2010/main" type="inkWord" rotatedBoundingBox="26412,10676 27230,10634 27308,12125 26490,12167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93568.9454">23157 9668 403 0,'75'-15'17'0,"-54"8"5"0,-8-5-22 0,-5 1 0 0,1 0 0 0,-9-4 0 0,4 4 218 0,-8 0 39 16,0-1 8-16,-1 1 2 15,-3 4-119-15,-5-1-23 0,1 1-5 0,-1 7 0 16,-4-4-44-16,0 8-9 0,1-4-2 0,-10 11 0 16,1 0-28-16,0 8-5 0,-9 0-2 0,0 7 0 15,5 0-12-15,-5 4-2 0,5 0-1 0,4 3 0 16,-5 1 9-16,5 4 3 0,0-5 0 0,4 1 0 15,4 0-27-15,0-4 0 0,4-1 0 0,1 1 0 16,7 0 0-16,1-3 0 0,0-5 0 0,4 0 0 0,4-3 0 0,5-4 0 0,3-4-14 0,1 1 5 16,0-5-3-16,-1 1 0 15,-3-5 0-15,3-3 0 16,5 0 12-16,0-3 0 0,4-1 0 0,0 0-8 16,0 0 8-16,-4-3 0 0,4 3 0 0,-8-7 0 15,8 3 9-15,-9 1 4 0,5-4 1 0,-4 3 0 0,-5-3-14 0,0 3 0 16,1-3 0-16,-9 11 0 0,0 0 0 0,0 0 0 15,0 0 0-15,0 0 0 0,0 0 0 0,0 0 0 16,0 0 0-16,-13 8 0 0,5-1 0 0,-9 4 14 16,0 1-4-16,-4 6-1 0,0 5-9 0,0-1 0 15,0 8 0-15,-4-4-11 0,8 1 11 0,4-1 0 16,-4 0 0-16,5 0 0 0,-5 0 0 0,4-3 0 16,5-1 0-16,4-3-8 0,-5 3 8 0,9-7 0 15,0 0 0-15,0 0 0 0,5-3 0 0,3-5-10 0,0 1 10 0,1-1-10 16,-9-7 10-16,0 0-12 0,12-4 12 0,5 4-12 15,0-3 12-15,0-1 0 16,0-4 0-16,0 1-8 0,-5 3 8 0,-3 0 0 0,-9 4 0 0,0 0 0 16,0 0 28-16,0 0 0 0,0 0 1 15,0 0 0-15,0 12 11 0,-5 3 1 16,-3 0 1-16,0 3 0 0,-5 5-26 0,5 3-4 16,-5 0-2-16,9 4 0 0,-5 0-10 0,1 0 0 0,4 0 0 0,-1 3 0 31,1-6-76-31,4 3-10 0,0-4-2 0,0 0-939 0</inkml:trace>
          <inkml:trace contextRef="#ctx0" brushRef="#br0" timeOffset="93983.7335">23161 10761 1954 0,'17'-23'43'0,"-13"12"9"0,4 0 1 0,5 0 3 0,-1 3-45 0,1 1-11 16,0 3 0-16,-1 4 0 0,1 4 68 0,0-1 12 15,-1 9 3-15,1 3 0 0,-5 3-42 0,1 1-8 16,-5 7-1-16,0 0-1 0,-4 1 2 0,0-1 1 16,0-4 0-16,0 4 0 0,0-3-34 0,0-4 0 0,-4-4 0 0,4 0 0 15,0-4 13-15,-4-4-4 16,4-7-1-16,0 0 0 0,0 0-8 0,0 0 0 15,0 0 0-15,0 0 0 0,8-3 0 0,5-5 0 16,-1 1 0-16,1-8 0 0,4 0 10 0,0-4-10 16,4-4 12-16,-5-3-12 0,-3 0 8 0,4 4-8 15,4-5 0-15,-4 9 0 0,0 3 20 0,-5 0 0 0,-3 7 0 0,3 1 0 16,1 7 6-16,-13 0 2 0,0 0 0 0,4 11 0 16,0 0-28-16,1 4 0 0,-5 4 0 0,0 0 0 31,0 3-20-31,0 1-10 0,0-1-2 0,4 0 0 15,-4 1-179-15,4-4-36 0,9 14-7 0,-5-18-2 0</inkml:trace>
        </inkml:traceGroup>
        <inkml:traceGroup>
          <inkml:annotationXML>
            <emma:emma xmlns:emma="http://www.w3.org/2003/04/emma" version="1.0">
              <emma:interpretation id="{B3E0238A-A1D1-41DC-A597-4382F689EC85}" emma:medium="tactile" emma:mode="ink">
                <msink:context xmlns:msink="http://schemas.microsoft.com/ink/2010/main" type="inkWord" rotatedBoundingBox="28437,10758 29372,10709 29420,11632 28485,11681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94388.5952">25526 9616 2188 0,'-4'-8'48'0,"0"1"11"0,4-1 1 0,0 8 1 0,0 0-49 0,0 0-12 15,0 0 0-15,0 0 0 0,0 0 15 0,-5 8 0 16,5 7 0-16,-8 0 0 0,-5 0-2 0,-12 3 0 15,0 5 0-15,-13-4 0 16,0 3-33-16,0 0-6 0,-4 1-2 0,4 3 0 0,0-3 53 0,5 3 11 0,-1-4 1 0,9 4 1 16,0 1-10-16,3-5-1 0,6-3-1 0,-1-1 0 15,4-3-26-15,1 4 0 16,3-4 0-16,5 0 0 0,-4 4 30 0,8-8 1 0,-5 0 0 0,5 0 0 16,-4 1 1-16,8-1 1 0,1-4 0 0,3 5 0 0,-4-1-33 0,9 0 0 15,-1 0 0-15,9 0 0 16,0 1 0-16,9-1 0 0,-1 0 0 0,9 0 0 15,9 1 33-15,3-5 0 0,5 1 0 0,4-1 0 0,-9 1-22 16,-3-1-11-16,-5 1 10 0,0 3-10 16,0 0-48-16,-9-4-15 0,-3 1-3 0,-5-1-719 15,0 1-144-15</inkml:trace>
          <inkml:trace contextRef="#ctx0" brushRef="#br0" timeOffset="94586.5256">24781 10413 1728 0,'8'0'153'0,"-8"0"-122"15,0 0-31-15,9 0 0 0,4 4 82 0,3-4 10 16,-3 7 3-16,4-3 0 0,0-1 5 0,8 1 2 0,0 4 0 0,5-5 0 16,-1 5-34-16,9-4-8 0,0-1 0 0,4 5-1 15,4-1-47-15,5-3-12 16,-1 4 0-16,5-1 0 0,0-3-84 0,-9 0-18 0,4-1-4 0,-12 5-614 31,-4-4-124-31</inkml:trace>
        </inkml:traceGroup>
        <inkml:traceGroup>
          <inkml:annotationXML>
            <emma:emma xmlns:emma="http://www.w3.org/2003/04/emma" version="1.0">
              <emma:interpretation id="{C08ED752-3864-4D78-A861-06F3ACF9BF25}" emma:medium="tactile" emma:mode="ink">
                <msink:context xmlns:msink="http://schemas.microsoft.com/ink/2010/main" type="inkWord" rotatedBoundingBox="30079,10532 32175,10423 32231,11503 30135,11613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94959.2272">26393 9612 1728 0,'4'-34'153'0,"0"19"-122"0,1-7-31 0,-1-4 0 0,4 3 48 0,1-3 4 15,3 7 1-15,1 4 0 0,4 0 9 0,-5 8 2 16,1-1 0-16,0 8 0 16,8 0-43-16,0 4-8 0,8 0-1 0,-4 7-1 0,5 8 42 0,-1 0 9 15,-3 7 2-15,7 7 0 0,1 9-36 0,0-1-8 16,-9 4 0-16,0 0-1 0,0-1-9 0,1 1-2 16,-10-3 0-16,6-1 0 0,-6-4-8 0,1 4 0 15,-4 0 0-15,-1-3 0 0,1-1 0 0,0-3 0 16,-1 0 0-16,1-4 0 15,0-1-137-15,-1-2-30 0,5-1-5 0,4-7-772 0</inkml:trace>
          <inkml:trace contextRef="#ctx0" brushRef="#br0" timeOffset="95207.9006">27390 9447 1785 0,'-12'-18'79'0,"3"10"17"0,1 4-77 0,-5 1-19 0,1 3 0 0,-5 3 0 16,4 5 73-16,-4 7 11 0,-12 0 3 0,0 11 0 16,-1 8-23-16,-4 3-4 0,-3 1 0 0,-6-5-1 15,-7 5-8-15,-1 3-2 0,-3-4 0 0,-1-3 0 0,0 3-41 0,1 4-8 16,3-7 0-16,5 4 0 16,-1 3-28-16,1 0-2 0,0-4-1 0,4 1-685 15,0-1-138-15</inkml:trace>
          <inkml:trace contextRef="#ctx0" brushRef="#br0" timeOffset="96615.1278">27378 10143 345 0,'0'0'31'0,"0"0"-31"0,0 0 0 0,4-7 0 16,4-1 222-16,-8 8 38 16,0-11 8-16,0 11 2 0,9-7-134 0,-9 7-26 15,0 0-6-15,13-4 0 0,-13 4-53 0,8-4-11 16,5 4-1-16,-5 0-1 0,5 4-12 0,-5 3-2 16,5 1-1-16,-5 3 0 0,0 4 11 0,-3 0 2 15,-1-4 1-15,0 8 0 0,0 0-1 0,-4-1 0 16,0 1 0-16,-4 0 0 0,4-4 0 0,0 0-1 15,-4 0 0-15,0-4 0 0,4 0-19 0,0-11-4 16,0 11-1-16,0-11 0 0,0 0-3 0,0 0 0 16,0 0 0-16,0 0 0 0,0 0-8 0,0 0 10 0,0 0-10 0,0 0 10 15,0 0-10-15,8 4 0 0,1-4-12 0,3-7 12 16,1 3 10-16,-5-4 10 0,5 1 1 0,-5-4 1 16,1-1-9-16,-1 1-1 0,5 0-1 15,-5 4 0-15,-4-1-11 0,1 1 12 0,-5 7-12 0,0 0 12 16,0 0-12-16,8-4 0 0,-8 4 0 0,8 4 0 15,1-1 0-15,-9-3 0 0,0 0 0 0,8 8 0 16,-4 7-22-16,5-4 3 0,-5 0 1 0,0 4-710 16,0 0-141-16</inkml:trace>
          <inkml:trace contextRef="#ctx0" brushRef="#br0" timeOffset="96798.2699">27803 10196 1843 0,'17'-23'81'0,"-9"16"18"15,5-4-79-15,4 3-20 0,4-3 0 0,0 7 0 0,8-3 60 0,-4 3 9 0,1 4 2 0,-1 0 0 16,9 0-33-16,-5 4-6 16,1-1-2-16,-1 5 0 15,0-1-115-15,-7 1-23 0,-1-4-5 0,-5 3-1 0</inkml:trace>
          <inkml:trace contextRef="#ctx0" brushRef="#br0" timeOffset="96994.625">28005 9952 1868 0,'0'0'83'0,"0"0"17"0,0 0-80 0,0 0-20 0,0 0 0 0,0 0 0 15,0 8 61-15,0 3 9 0,0 8 2 0,0 3 0 16,-4 1-13-16,0 7-3 0,8 0 0 0,0 3 0 15,0-3-25-15,-4 4-6 0,4-4-1 0,1 4 0 32,3-4-55-32,-4 3-11 0,0-3-2 0,-4-4-985 0</inkml:trace>
          <inkml:trace contextRef="#ctx0" brushRef="#br0" timeOffset="97174.6564">28413 10080 2296 0,'0'0'102'0,"9"-8"21"0,-9 8-99 0,8 4-24 0,5 0 0 0,-5 3 0 16,0 1 39-16,1 3 2 15,4 4 1-15,-5 0 0 0,0 4-18 0,1-4-3 16,-5 7-1-16,4-3 0 0,-3 3-20 0,-1 1 0 16,-4-1 0-16,4 4 8 15,-4-3-80-15,0 3-15 0,0 0-3 0</inkml:trace>
        </inkml:traceGroup>
      </inkml:traceGroup>
      <inkml:traceGroup>
        <inkml:annotationXML>
          <emma:emma xmlns:emma="http://www.w3.org/2003/04/emma" version="1.0">
            <emma:interpretation id="{33ECA413-6B25-4DDC-B576-57D6F7B2227B}" emma:medium="tactile" emma:mode="ink">
              <msink:context xmlns:msink="http://schemas.microsoft.com/ink/2010/main" type="line" rotatedBoundingBox="3541,14278 29454,13003 29563,15209 3650,16484"/>
            </emma:interpretation>
          </emma:emma>
        </inkml:annotationXML>
        <inkml:traceGroup>
          <inkml:annotationXML>
            <emma:emma xmlns:emma="http://www.w3.org/2003/04/emma" version="1.0">
              <emma:interpretation id="{907A8C6A-0E9C-4631-BB78-3F4B93FF6379}" emma:medium="tactile" emma:mode="ink">
                <msink:context xmlns:msink="http://schemas.microsoft.com/ink/2010/main" type="inkWord" rotatedBoundingBox="3558,14617 8459,14376 8535,15919 3634,16160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02355.1076">1726 13990 806 0,'0'0'72'0,"-5"15"-58"15,1 0-14-15,-4 4 0 0,-1 3 172 0,1 4 31 16,-9-3 6-16,5 7 2 0,-1-4-83 0,5 4-16 16,-5-4-3-16,4 0-1 0,-7 4-51 0,7-4-10 15,5-7-3-15,4 4 0 0,-4-5-35 0,4-3-9 16,4-4 0-16,-4 1 0 0,0-12 0 0,0 0 12 15,-4 7-12-15,8 1 12 0,-4-8-12 0,0 0 8 16,0 0-8-16,13-8 8 0,8-3-8 0,-4-8 12 16,-1 4-12-16,1-3 12 0,0-1-12 0,-4-4 0 0,-1 1 9 0,1-1-9 15,-9 1 10-15,5-4-2 0,-5 3-8 0,0 1 12 16,-4-4 8-16,0 3 0 16,0 1 1-16,-4 3 0 0,0 4-9 0,-5 0-1 0,-4 4-1 0,5 7 0 0,0 1 6 0,-5 3 2 15,-4 0 0-15,0 7 0 0,5 4-18 0,-1 0 0 16,0 4 0-16,1 4 0 31,3 0-135-31,1 0-21 0,0 3-4 0</inkml:trace>
          <inkml:trace contextRef="#ctx0" brushRef="#br0" timeOffset="102808.9751">2235 13908 1497 0,'13'-11'133'0,"-9"-4"-106"0,4 3-27 0,1 1 0 16,-1 7 87-16,5 1 12 16,-13 3 2-16,4 11 1 0,4 4-42 0,-4 4-8 15,1 7-1-15,-5 7-1 0,-5 1 2 0,1 7 0 16,-8 0 0-16,3 4 0 0,-8 0-12 0,5 4-1 16,3-1-1-16,1 1 0 0,4-4-6 0,-9-4 0 0,5 0-1 0,-1-7 0 15,1 3-19-15,-5-7-4 0,5-3-8 0,-1-5 12 16,5 0-3-16,0-7-1 15,-4 0 0-15,-1-7 0 0,5 3-8 0,4-11 12 16,0 0-12-16,0 0 12 0,0 0-12 0,0 0 0 16,0-11 9-16,-4-4-9 0,4-4 12 0,-4-3-3 15,4-4 0-15,4-4 0 0,4-4-9 0,1-4 0 16,3-3 0-16,1-4 0 0,4-3 0 0,-5-1-12 0,-3 1 2 0,12 3 1 16,8-4-1-16,1 4 0 15,-5 4 0-15,4 7 0 0,1 4-1 0,-5 8 0 0,-4 3 0 0,-4 8 0 16,0 4 11-16,4 7-12 0,-9 0 12 15,-3 3-12-15,-1 8 12 0,-3 1 0 0,-1 3-9 0,-4 0 9 0,0 3 0 0,-4 1 0 0,-5 3 0 0,-4 1 0 16,1 3 0-16,-5 0 0 0,-8 4 0 0,0 4 0 47,-5 0-36-47,1 3-8 0,-5 0-3 0,4-3-655 0,1 3-131 0</inkml:trace>
          <inkml:trace contextRef="#ctx0" brushRef="#br0" timeOffset="103205.4168">2702 14039 1670 0,'0'0'74'0,"0"0"15"0,9-4-71 0,-9 4-18 16,0 0 0-16,4 11 0 0,4-3 81 0,1 7 13 16,-9 0 2-16,0 7 1 0,0 1-53 0,0 6-12 15,-5 1-1-15,-3 4-1 0,0 3 8 0,-5 5 2 16,4-1 0-16,-7-4 0 0,-1 4-5 0,0 0-1 15,4-3 0-15,-3-4 0 0,3-4-16 0,0-4-3 16,1-4-1-16,3-3 0 0,1-8-2 0,-1 0 0 16,1-3 0-16,0-4 0 0,8-4-4 0,0 0 0 0,-5 0-8 0,1-8 12 15,0 1-3-15,0-5-1 16,0-6 0-16,4-1 0 0,4-7-8 0,0-4 0 16,0-4 0-16,9-7 0 0,-5 0 0 0,5-4 0 15,4-4-9-15,-1 1 9 0,6-1-20 0,-1 0 4 16,-5-3 0-16,10 3 0 0,3 1 1 0,1 7 1 0,-9 3 0 15,0 8 0-15,4 4 2 0,-4 11 0 0,-8 8 0 0,-1 7 0 16,1 7 2-16,-5 12 1 0,5 0 0 0,-13 3 0 16,-4 12 9-16,-5-4 0 0,1 3 0 0,-1 5-8 15,1-1 8-15,0-3-8 0,-1 3 8 0,1 1-693 16,-5-1-134-16</inkml:trace>
          <inkml:trace contextRef="#ctx0" brushRef="#br0" timeOffset="103368.3032">3262 13971 1875 0,'-9'8'41'0,"5"3"9"0,-4 0 2 0,-1 4 0 0,1 4-41 0,4 3-11 16,-9 1 0-16,5 3 0 0,-5-3 84 0,5 3 16 15,-5 0 2-15,5 0 1 0,-1 4-71 0,1-4-13 16,4 4-3-16,-5 0-1 0,5-7-15 0,4-1-16 16,0-3 3-16,-4-4-998 0</inkml:trace>
          <inkml:trace contextRef="#ctx0" brushRef="#br0" timeOffset="103521.3908">3502 13695 2026 0,'-13'-19'90'0,"9"15"18"0,0 0-86 0,4 4-22 0,0 0 0 0,0 0 0 15,0 0-117-15,0 8-28 0,-4 18-6 0,-9-7-1 0</inkml:trace>
          <inkml:trace contextRef="#ctx0" brushRef="#br0" timeOffset="103836.1161">3657 14057 1450 0,'0'0'32'0,"0"0"6"0,0 0 2 0,13 12 1 0,0-1-33 0,-1 0-8 16,-7 0 0-16,3 4 0 0,0-3 102 0,1-1 18 15,-9 4 4-15,4-4 1 0,-4 8-49 0,-4-8-9 16,-5 4-3-16,1 0 0 0,-5-4-16 0,5 0-4 15,0 0-1-15,-1-3 0 0,5 3-35 0,-5-7-8 16,9-4 0-16,-4-4 0 0,0 4 0 0,0-7 8 16,4-5-8-16,4-6 8 0,4 3 2 0,5-8 0 15,-4 1 0-15,7-4 0 0,-3 0 24 0,4-1 5 16,0 5 1-16,0-4 0 0,-1 7-21 0,1 0-4 16,0 4-1-16,0 0 0 0,-5 4 0 0,5 7 0 15,-4 1 0-15,-5 6 0 0,1 5-14 0,-1 3 0 0,9 0 0 0,0 4-10 31,-5 4-96-31,5 3-19 0,0 1-4 0,-4 3-882 0</inkml:trace>
          <inkml:trace contextRef="#ctx0" brushRef="#br0" timeOffset="104275.4165">4423 13998 115 0,'0'-34'0'0,"5"19"10"0,-5-7-10 0,8-1 0 0,-4-7 0 0,1 8 0 0,3 3 432 0,-4 0 84 15,5 4 16-15,-5 4 4 0,-4 0-379 0,0 11-76 16,0 0-15-16,0 0-3 16,0 0-32-16,-4 4-7 0,-5 3 0 0,-3 1-1 0,3 10-23 0,-8 1 9 15,0 3-9-15,1 5 0 0,3 3 0 16,-4-1 0-16,5 1 0 0,-1-3 0 0,0-5 0 0,5 0 0 16,4-3 0-16,-1-8 0 0,1 4 0 0,4-7 0 15,0-8 0-15,0 0 0 0,0 0 11 0,0 0-11 16,13-4 10-16,-1 0-10 0,1-3 0 0,4-4 0 15,0-4 0-15,4-4 0 0,0 4 0 0,8-4 0 16,-8-3 0-16,5-1 0 0,7 8 0 0,-3 1 0 0,-5 2 0 0,4 9 0 16,-3-1 0-16,3 8 0 0,-4 7-11 0,-4 4 11 15,1 7 0-15,-1 8 0 0,0 0 0 0,-5 4 0 16,-3 7 15-16,-5 4-3 16,-12 0 0-16,0 7 0 0,-9 0 6 0,-3 1 1 15,-5 3 0-15,-5-4 0 0,1 4-9 0,-4-7-2 16,-5-4 0-16,0-4 0 0,1-4-8 0,3-7 12 0,1 0-12 0,-1-7 12 15,5-5-3-15,0-3 0 0,8-3 0 0,0-5 0 16,4-3 1-16,1-4 0 0,-1-4 0 0,9-3 0 16,4-1-10-16,0-7 0 0,4-3 0 0,13-5 0 31,4 1-101-31,8-8-23 0,9-4-4 0,4 0-565 0,13 1-114 0</inkml:trace>
          <inkml:trace contextRef="#ctx0" brushRef="#br0" timeOffset="101208.6943">219 13661 979 0,'-13'-19'43'0,"9"12"9"0,-8-1-41 0,7-3-11 15,1 0 0-15,0-1 0 0,0 9 93 0,4 3 17 0,0 0 3 0,0 0 1 16,0 0-44-16,0 0-9 15,0 0-1-15,-5 7-1 0,-3 8-15 0,4 8-2 16,-5 7-1-16,1 7 0 0,0 12 10 0,-5 3 1 16,5 8 1-16,-5 0 0 0,0 3-2 0,1 1-1 15,-1-8 0-15,5 4 0 0,-1 0-8 0,1-8-2 16,-1-3 0-16,5-4 0 0,0 0-20 0,0-4-4 16,0 4 0-16,-1-4-1 0,5-4-15 0,-4 1 8 0,0-1-8 0,-5-3 0 31,5 0-27-31,-4-8-11 0,-1 4-2 0,-3-8-1 15,3 1-51-15,1-1-11 0,4-7-1 0,0-7-761 0</inkml:trace>
          <inkml:trace contextRef="#ctx0" brushRef="#br0" timeOffset="101628.2768">110 13822 457 0,'-13'-11'20'0,"13"11"4"0,0 0-24 0,0 0 0 15,0-12 0-15,-4 1 0 0,0-4 72 0,4 0 8 16,0-4 3-16,0 8 0 0,0-7 9 0,0 6 3 16,4-6 0-16,0 3 0 0,4 0-9 0,1 0-2 15,-5 0 0-15,9 0 0 0,-5-4-9 0,5 4-3 16,-5 0 0-16,9 0 0 0,-4 0-13 0,8 4-3 15,0-4-1-15,0 4 0 0,0 3-7 0,4 1 0 16,4 3-1-16,5 4 0 0,0 0-47 0,4 7-8 0,-5 1-3 0,5 3 0 0,-13 4 11 0,5 0 0 16,-1 8 0-16,-3 3 0 15,-5 0 0-15,0 11 9 0,-9 1-1 0,-3 3-8 16,-5 8 32-16,-8-1 0 0,-5 5 0 0,-3 3 0 16,-5 0 4-16,-4 0 1 0,-9 4 0 0,-3 0 0 15,-5 3-9-15,-4 1-1 16,0 0-1-16,-5-1 0 0,1-7-12 0,4 1-2 0,4-5-1 0,0-7 0 15,5-4-11-15,-1-7 8 0,4 3-8 0,1-7 8 16,4-4-24-16,-1-3-4 0,5-5-2 0,0-3 0 16,4-3-77-16,5-5-15 0,-5 1-3 0,9-8-800 15</inkml:trace>
          <inkml:trace contextRef="#ctx0" brushRef="#br0" timeOffset="101996.8658">972 14016 1987 0,'0'0'44'0,"0"0"8"0,0 0 3 0,0 0 1 0,0 0-45 0,-4 12-11 16,4 2 0-16,4 9 0 0,1-1 0 0,-1 5 12 15,0-1-12-15,0 4 12 0,0 0 7 0,-4 0 1 16,5-4 1-16,-5 0 0 0,0 0 3 0,-5-3 0 16,1 3 0-16,0-4 0 0,0-7 3 0,-5 0 1 0,5 0 0 0,-4-4 0 0,8-3 3 15,0-8 1 1,0 0 0-16,0 0 0 0,0 0-4 0,0 0 0 0,-13 4 0 0,13-4 0 16,0 0-8-16,-4-8-1 0,4 1-1 0,-4-8 0 15,4 3-6-15,4-6 0 0,0 3-1 16,5-4 0-16,-5-3-11 0,4 3 0 0,1-4 0 0,3 1 8 15,1 3-8-15,4-3 0 0,-1-1 0 16,-3 1 0 0,8-1-18-16,-4-3-9 0,4 4-1 0,4-4-1 0,1 3-181 0,-5 1-36 0</inkml:trace>
        </inkml:traceGroup>
        <inkml:traceGroup>
          <inkml:annotationXML>
            <emma:emma xmlns:emma="http://www.w3.org/2003/04/emma" version="1.0">
              <emma:interpretation id="{E9F44297-6072-400A-8830-67310D0B31E3}" emma:medium="tactile" emma:mode="ink">
                <msink:context xmlns:msink="http://schemas.microsoft.com/ink/2010/main" type="inkWord" rotatedBoundingBox="9570,14133 10725,14076 10797,15525 9641,15582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4704.867">5955 13840 1785 0,'-21'-7'79'0,"17"3"17"0,0 1-77 0,-4-5-19 16,3 4 0-16,5 4 0 0,0 0 0 0,0 0 0 16,0 0 0-16,13 0 0 0,0-3 36 0,3 3 11 0,1 0 1 0,4 0 1 15,5 0-1-15,-1-4 0 0,9 4 0 0,3 0 0 16,5 0-9-16,1-4-3 0,-1 4 0 0,0-4 0 16,-4 4-28-16,-1 0-8 0,-3 0 0 0,-4-3 0 15,3 3-71-15,-7-4-15 0,-5 0-3 0,0 4-1 16,-5-4-90-16,1 4-19 0,0-3-3 15,-17 3-1-15</inkml:trace>
          <inkml:trace contextRef="#ctx0" brushRef="#br0" timeOffset="104886.2619">6376 13238 1659 0,'0'0'36'0,"0"0"8"0,-4-4 2 0,4 4 1 0,0 0-38 0,0 0-9 0,0 0 0 0,0 8 0 15,-4 11 90-15,4 11 16 0,-4 7 3 0,4 8 1 16,-5 11-18-16,-3 8-4 15,-5 3-1-15,1 4 0 0,-1 4-18 0,-8-4-3 16,0 7-1-16,0-6 0 0,0 2-52 0,0-3-13 16,0 1 0-16,4-5 0 15,0 0-128-15,0-3-28 0,-4-8-5 0,9-4-833 0</inkml:trace>
          <inkml:trace contextRef="#ctx0" brushRef="#br0" timeOffset="105582.3996">6978 12954 1670 0,'0'0'148'0,"0"0"-118"0,0 0-30 0,0 0 0 16,0 0 28-16,0 0 0 0,4 11 0 0,-4 4 0 15,0 4 25-15,-8 3 5 0,0 8 1 0,-5 8 0 16,-4-5 0-16,0 12 0 0,0 0 0 0,-4 7 0 15,0 1-18-15,5-1-3 0,-6 0-1 0,6 1 0 16,-1 3-21-16,4-4-5 0,-4 1-1 0,5-5 0 16,7-6-10-16,-3-1 0 0,0 0 0 0,-1-4 8 15,5-3 17-15,-4 0 3 0,-1-5 1 0,-3-2 0 16,3-1-21-16,1 0-8 0,-5-4 0 0,0 1 0 16,1-4-20-16,-1-1-11 0,1 1-1 0,-5 0-1 0,4-1 33 0,1-3 0 15,-1 0 0-15,4-3 0 0,-3-1 0 0,3-4 12 16,5 5 0-16,0-5 0 0,0 1-12 0,4-8 0 0,0 0 0 0,0 0 0 15,-4 7 0-15,4-7 0 16,0 0 0-16,0 7 0 0,0-7 0 0,0 8 0 16,0-8 0-16,0 0 0 0,0 0 0 0,0 0-8 15,0 0 8-15,0 0-13 0,0 0 5 0,0 0 8 16,0 0-13-16,0 0 5 0,4-4 8 0,4-3 0 16,5-1 0-16,-5-3 8 0,5-4-8 0,0 0 0 15,3 0 0-15,1-4 0 0,4 1 0 0,0-1 0 16,5 4 0-16,-5 0 0 0,-5 4 0 0,1 7 0 15,-4 0 0-15,-1 4-8 0,1 4 8 0,0 4 0 16,-5 3 0-16,1 4-8 0,-5 0 8 0,4 3 0 0,-4-3 0 0,1 8 0 16,-1-4 0-16,0-1 0 0,0-3 0 0,5 0 0 15,-5 0 0-15,0-7 9 0,5-1-9 0,-1 1 0 16,5-5 11-16,-1 1-11 0,-12-4 10 0,17-7-10 16,-4-5 12-16,3 1-3 0,6 0-1 0,-6-4 0 15,1 0 10-15,-4 0 2 0,-1-4 0 0,1 1 0 0,0-5-20 0,-5 1 0 16,1-1 0-16,-5-3 0 15,4 0 0-15,-4 0 10 0,1 0 0 0,-1-1 0 16,0 5-10-16,-4-1 10 0,0 5-10 0,0 3 10 0,0 7-10 0,0-3 0 16,-8 7 9-16,3 4-9 0,-3 4 8 0,0 4-8 0,-5 7 8 0,0 3-8 15,-4 5 0-15,5 7 0 16,-5-4 0-16,-4 7 0 16,8 1 0-16,-4 0 0 0,5-4 0 0,3 3 0 0,1-3 0 0,4 8 0 15,4-8 0-15,4-4 0 16,4 0-20-16,9-3-4 0,0-1-2 0,8-7 0 15,9-4-163-15,4-3-33 0</inkml:trace>
        </inkml:traceGroup>
        <inkml:traceGroup>
          <inkml:annotationXML>
            <emma:emma xmlns:emma="http://www.w3.org/2003/04/emma" version="1.0">
              <emma:interpretation id="{AFD8B9A3-C13E-4E9C-8325-9A7279302690}" emma:medium="tactile" emma:mode="ink">
                <msink:context xmlns:msink="http://schemas.microsoft.com/ink/2010/main" type="inkWord" rotatedBoundingBox="12468,14068 14981,13945 15042,15187 12529,15311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6967.3319">9268 12980 1094 0,'-4'-15'97'0,"-1"4"-77"15,5 0-20-15,0-1 0 0,0 1 78 0,0 11 12 16,0 0 2-16,0 0 1 0,0 0 7 0,0 0 0 16,9 15 1-16,-9 8 0 0,4 3-22 0,0 11-5 15,-8 12-1-15,0 3 0 0,-5 12 11 0,-3 3 1 16,-5-3 1-16,0 3 0 0,-4 0-37 0,0 1-7 15,0-5-2-15,4 5 0 0,-4-8-27 0,4 3-5 16,5 4-8-16,-5-3 11 16,4-4-143-16,5-4-28 0,-1-4-5 0</inkml:trace>
          <inkml:trace contextRef="#ctx0" brushRef="#br0" timeOffset="107220.1828">9651 13803 1382 0,'0'0'61'0,"0"0"13"0,0 0-59 0,0 0-15 0,0 0 0 0,0 0 0 16,0 0 101-16,0 0 18 0,0 0 3 0,8-7 1 16,-4-1-39-16,5-3-7 0,3 3-1 0,5-7-1 15,-4 4-37-15,4-7-7 0,4-1-2 0,0 0 0 16,4 4-6-16,-4-4-2 0,0 4 0 0,0 0 0 15,0-3-21-15,-4 3 8 0,-4-4-8 0,3 4 0 0,-7 0 12 0,-1 0-1 16,1 0-1-16,-5 4 0 16,-8-4 3-16,4 8 1 0,-4-1 0 0,-1 1 0 0,-3-1 14 0,-5 8 4 0,-4 0 0 0,-4 4 0 0,-4 7-32 15,0 4-20-15,0 4 4 0,-5 3 0 0,1 8 16 16,-5 4 0 0,9 7-8-16,-5 0 8 0,9 4 0 0,0 0 0 0,4 0 0 0,5-4 0 15,3 4 0-15,9-8-8 16,0 4 8-16,5-7 0 15,-1 0-43-15,4-4-1 0,1-4-1 0,-1-4 0 0,0-3-196 0,1-8-39 0</inkml:trace>
          <inkml:trace contextRef="#ctx0" brushRef="#br0" timeOffset="107445.6906">9950 13826 230 0,'12'-38'10'0,"-3"19"2"0,7 1-12 0,1-1 0 0,4 0 0 0,0 1 0 15,0 6 272-15,-4 1 52 0,0 7 11 0,0 4 1 16,-4 0-173-16,-1 8-35 0,-3 3-8 0,-1 0 0 15,0 4-24-15,-3 4-4 0,-1 0 0 0,-4-1-1 16,0 1-11-16,-4 0-3 0,-1 3 0 0,-3-3 0 16,0-4-53-16,3 0-10 0,-3-4-2 0,4 0-1 0,4-11 10 0,0 0 3 0,0 0 0 0,0 0 0 31,0 0 16-31,0 0 3 0,0 0 1 0,-4-3 0 16,4-5-26-16,0 1-5 0,8-5-1 0,0 1 0 15,5 0-22-15,0 0-5 0,8-4-1 0,0 0 0 16,0 0-161-16,4 0-33 0,-4 0-6 15</inkml:trace>
          <inkml:trace contextRef="#ctx0" brushRef="#br0" timeOffset="106645.5752">8817 13478 345 0,'-8'-15'31'0,"4"7"-31"0,0 1 0 0,-1 3 0 0,5 4 261 0,0 0 47 32,0 0 8-32,0 0 3 0,0 0-205 0,9-4-41 0,3 4-8 0,5 4-1 0,4-4-16 0,5 0-2 15,3 0-1-15,0-4 0 16,9 0 0-16,0-3 0 0,0 3 0 0,8-3 0 15,-4-1-25-15,5 5-4 0,-1-5-2 0,0 1 0 16,-4-1-14-16,1 4 0 0,-6-3 0 0,-3 3 0 16,0-3 0-16,-5 3-18 0,-4 0 2 0,-3 4 1 31,-1 0-31-31,-5-4-6 0,1 1-2 0,0 3 0 0,-4 0-111 0,-5-4-23 0</inkml:trace>
          <inkml:trace contextRef="#ctx0" brushRef="#br0" timeOffset="107919.7367">10619 13627 691 0,'0'0'61'0,"0"0"-49"0,0 11-12 0,0 1 0 0,-4-1 197 0,4 4 37 15,0 4 7-15,0 3 2 16,0-3-92-16,4-4-19 15,-4 3-3-15,4-3-1 0,-4 0-52 0,4 4-12 16,-4-4-1-16,4 0-1 0,-8 0-42 0,4-4-9 16,0 0-2-16,0-11 0 0,0 0-9 0,-4 8 10 15,4-8-10-15,0 0 10 0,0 0-10 0,0 0 12 16,0 0-12-16,0 0 12 0,4-8-12 0,5-3 10 0,-1-4-10 0,0 0 10 16,9-7-10-16,0-1 10 0,4 1-10 0,4-4 10 15,1 7-10-15,-5 0 8 0,0 1-8 0,-4 6 8 0,-1 5 20 0,1 3 3 31,-4 4 1-31,-1 4 0 0,-3 7-32 0,-1 0 0 0,1 4 0 0,-5 4 0 16,0-4 0-16,0 4 0 0,1-1 0 0,-5-3 0 0,4 0 0 0,0 4 0 16,0-8 0-16,-4-11 0 15,0 0 0-15,0 8 0 0,0-8 0 0,0 0 0 16,0 0 12-16,0 0-3 0,0 0-1 0,0 0 0 16,9-4-19-16,-1-7-4 0,0 0-1 0,1-4 0 15,-1-4 16-15,5 0 10 0,-5-7-2 0,9 4 0 16,-4-8-8-16,8 3-11 0,-4 1 3 0,-1 7 0 0,6 1 8 0,-1 3 8 15,0 0-8-15,0 7 11 16,-5 5-1-16,-3 3 0 0,4 3 0 0,-4 5 0 0,3 3-10 0,-3 0 0 16,-5 4 0-16,5 4 0 0,0 0 0 0,-1 7-11 0,-3-4 3 0,3 5-733 15,1-1-147-15</inkml:trace>
        </inkml:traceGroup>
        <inkml:traceGroup>
          <inkml:annotationXML>
            <emma:emma xmlns:emma="http://www.w3.org/2003/04/emma" version="1.0">
              <emma:interpretation id="{482098BB-1FFE-40E2-B4D1-54791948A047}" emma:medium="tactile" emma:mode="ink">
                <msink:context xmlns:msink="http://schemas.microsoft.com/ink/2010/main" type="inkWord" rotatedBoundingBox="15766,13761 17867,13657 17971,15779 15870,15882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09842.3993">12138 13971 1094 0,'0'0'48'0,"0"0"11"0,0-7-47 0,0 7-12 0,-4-8 0 0,4 8 0 0,0 0 168 0,4-7 31 16,4-1 6-16,1 1 2 16,4 3-92-16,3 1-19 0,5-5-3 0,5 4-1 15,12 1-24-15,8-5-4 0,13 1-2 0,4-1 0 0,8 1-22 0,5 3-5 16,4-4-1-16,4 5 0 0,-4-5-21 0,0 1-4 15,4-1-1-15,1 1 0 16,-5-1 7-16,0 1 1 0,-5-1 0 0,5 1 0 16,-8 3-4-16,4 0 0 0,4-3 0 0,-5-1 0 15,-12 1 6-15,1-1 1 0,-1 5 0 0,-4-5 0 16,-5 4-40-16,-3 1-8 0,-9 3-2 0,-4-4 0 16,0 4-160-16,-5 0-32 0,-3 0-6 0</inkml:trace>
          <inkml:trace contextRef="#ctx0" brushRef="#br0" timeOffset="110781.1449">12828 14368 1497 0,'0'0'133'15,"-4"-11"-106"-15,0 3-27 0,4 8 0 0,0 0 50 0,0 0 5 16,0 0 1-16,4-7 0 0,5-1-26 0,3 5-5 15,5-5-1-15,4 1 0 0,-4 3-12 0,4 4-2 16,8-8-1-16,-3 5 0 0,3 3 15 0,-4-4 2 16,1 4 1-16,-1 0 0 0,-8 4 3 0,4-1 1 15,-4 1 0-15,-5 0 0 0,1 0-15 0,-5 3-4 16,1 1 0-16,-9 3 0 0,0-4 32 0,-5 8 7 16,-3 0 1-16,-5 4 0 0,-8 0-35 0,0-1-6 15,-4 8-2-15,0 1 0 0,-5-1 3 0,5-4 1 16,0 5 0-16,0-5 0 0,4 0 3 0,-1-3 0 15,6-4 0-15,3 0 0 0,0 0-4 0,5-4 0 16,0-3 0-16,3-1 0 0,1 1-4 0,4-8-8 16,0 0 11-16,0 0-11 0,0 0 8 0,13 7-8 15,4-3 0-15,-1 0 0 16,10-4-17-16,3 0-11 0,9-8-1 0,4 4-683 0,0-3-137 0</inkml:trace>
          <inkml:trace contextRef="#ctx0" brushRef="#br0" timeOffset="108928.2132">12875 12744 633 0,'4'-11'56'0,"0"-4"-44"16,0 0-12-16,0-4 0 0,1 5 177 0,3-1 34 16,0 0 6-16,1 3 2 0,-5 5-75 0,-4 7-16 15,9 0-2-15,-5 7-1 0,4 8-60 0,-4 8-12 16,1 7-2-16,-5 3-1 0,-5 9 3 0,5-1 1 15,-4 7 0-15,0 5 0 0,-4-1-6 0,3 0 0 0,-3 1-1 0,4-1 0 16,-1 1-21-16,1-5-4 16,0-3-1-16,-4-4 0 0,3 0-7 0,-3-7-2 15,4-8 0-15,0 0 0 0,4 1-3 0,-5-9-1 16,5-6 0-16,-4-1 0 0,4-4 0 0,-4 1-8 16,4-8 12-16,0 0-4 0,0 0 1 0,0 0 0 15,0 0 0-15,0 0 0 0,0 0 15 0,4-8 2 16,5-7 1-16,-1-3 0 0,0-1-27 0,1-4-14 15,3-6 2-15,1-5 0 0,8-4 12 0,0-3 12 0,0 0-3 16,0 4 0 0,9 7-33-16,-5 4-6 0,4 7-2 0,-8 4 0 0,-4 7 32 0,0 8 0 0,0 8 0 0,0 7 0 15,-5 0 0-15,1 7 0 0,0 4 0 0,-5 4 0 0,1 8 0 0,-5-1 0 16,4 1 0-16,-8-5 0 0,9 5 0 0,-9-1-11 16,0-3 11-16,0-1-772 15,4 1-148-15</inkml:trace>
          <inkml:trace contextRef="#ctx0" brushRef="#br0" timeOffset="109247.0583">13927 12587 2026 0,'4'-7'44'0,"4"-4"10"0,1 3 2 0,3 1 1 0,-3-1-45 0,3 4-12 16,5 4 0-16,-4 4 0 0,-5 7 18 0,5-3 2 31,-5-1 0-31,-3 8 0 0,3 0-20 0,-4 4 10 16,-4 3-10-16,-4-3 8 0,0 0 0 0,-5-1 0 16,1 1 0-16,-5 0 0 0,-3 0-8 0,-1-1 8 0,4-3-8 0,0 0 8 15,5 0-8-15,-5-4 12 0,5-3-12 0,0 3 12 16,8 0-4-16,0-11 0 15,0 0 0-15,4 8 0 0,4-1 9 0,1 1 2 16,3-5 0-16,5 5 0 0,4-8-19 0,4 4 8 16,1-1-8-16,-1-3 0 15,0 4-81-15,5 4-23 0,-5-8-5 0</inkml:trace>
        </inkml:traceGroup>
        <inkml:traceGroup>
          <inkml:annotationXML>
            <emma:emma xmlns:emma="http://www.w3.org/2003/04/emma" version="1.0">
              <emma:interpretation id="{1578EA73-3E9A-4DFD-BE4A-2543AA130687}" emma:medium="tactile" emma:mode="ink">
                <msink:context xmlns:msink="http://schemas.microsoft.com/ink/2010/main" type="inkWord" rotatedBoundingBox="18434,13545 21102,13414 21197,15349 18529,15481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11713.8028">15842 12714 1792 0,'0'0'80'0,"0"0"16"0,0 0-77 0,0 0-19 16,4 12 0-16,-4 3 0 0,-4 0 65 0,0 3 10 15,12-3 1-15,-8 4 1 0,0 0-13 0,-4 3-4 16,-5 1 0-16,1-1 0 0,4 4-25 0,-5 4-6 16,-16-4-1-16,0 4 0 0,8 0 0 0,-8 4 0 0,-9-4 0 0,5 3 0 0,-5 1-28 0,9 0 0 31,-5-1 0-31,1 5 0 16,-1-1-20-16,5-3-9 0,4-4-3 0,0 4 0 15,0-5-22-15,4-2-5 0,0-5-1 0,5-3 0 16,-1-1-32-16,0-3-6 0,-4-3-2 0,5 3 0 0,8-8-22 0,-9 1-5 0,-4-1-1 0,5-3 0 15,12-4 16-15,-5 4 4 0,-3-4 0 0,0 0 0 0,-1-4 76 0,9 4 16 16,0 0 4-16,0 0 0 16,-13-8 54-16,9 1 11 0,13-1 3 0,-9 8 0 0,-5-7 6 0,5 7 2 31,9-11 0-31,-1 3 0 0,1 1-26 0,-5-1-5 16,-4 8-1-16,13-7 0 0,-1-1 26 0,-3 1 5 0,-9 7 1 0,0 0 0 15,8-4 25-15,5-3 6 0,-13 7 1 0,0 0 0 0,0 0-28 0,0 0-4 16,8 0-2-16,-8 0 0 15,0 0-29-15,8 11-5 0,5 4-2 0,0 3 0 0,-9 5 21 0,4 3 4 16,-3 11 1-16,3-3 0 0,-4 7 6 0,-4 4 2 16,-4 0 0-16,0 0 0 0,8 4-4 0,-8-4 0 15,0-1 0-15,-5 1 0 0,5-7-38 0,0-1-8 0,0 1-2 0,-5-9 0 32,-4-2-8-32,9-1 0 0,4-4 0 0,-4-3 0 0,-4-4 0 0,8 0 0 15,4-4 0-15,0 0 0 16,0-3-108-16,0 3-23 0,-4-11-5 0,5 4 0 15,3 0-16-15,-8-4-4 0,0 0 0 0,13-4-792 16</inkml:trace>
          <inkml:trace contextRef="#ctx0" brushRef="#br0" timeOffset="112005.3191">16473 12509 1638 0,'13'-19'36'0,"-1"-4"7"0,1 1 1 0,0 0 3 0,-1 3-38 0,1 0-9 15,4 0 0-15,-1 8 0 0,-7 0 47 0,-5 4 7 0,5-1 2 0,-9 8 0 16,0 0-36-16,4 11-6 0,-8 8-2 0,4 3 0 15,-9 8 0-15,1 4 0 0,-13 3 0 0,0 5 0 16,8 6 10-16,-8-3 2 0,-13 8 0 0,1-5 0 16,3 1-24-16,1-1-8 0,3-6 0 0,1 2-584 15,-4-6-116-15</inkml:trace>
          <inkml:trace contextRef="#ctx0" brushRef="#br0" timeOffset="112183.2585">16738 12509 1681 0,'0'0'36'0,"0"0"8"0,0 0 2 0,0 0 2 0,0 0-38 0,9 7-10 16,-5 4 0-16,-4 4 0 0,-4 0 47 0,-1 8 7 31,-3 3 2-31,-5 4 0 0,1-4-32 0,-5 8-7 16,-4-4-1-16,0 7 0 15,0-3-137-15,0-1-28 0,-21 31-6 0,12-23-1 0</inkml:trace>
          <inkml:trace contextRef="#ctx0" brushRef="#br0" timeOffset="111223.129">14769 13062 1450 0,'0'-22'32'0,"0"-1"6"0,0-3 2 0,4 0 1 0,-4 0-33 0,8 3-8 0,-4 1 0 0,5 7 0 15,-1 0 98-15,1 4 18 16,-1 3 3-16,5 5 1 0,-1 6-45 0,5 5-9 16,-4 3-2-16,4 4 0 0,4 7-13 0,0 8-3 15,0 0-1-15,0 4 0 0,0 3 1 0,0 1 0 0,4 7 0 0,-8 0 0 16,-4-1-20-16,-1 1-3 16,13 0-1-16,-8 0 0 0,-8 0-13 0,-1-4-3 15,5 0-8-15,4 1 12 0,-1-9-28 0,-3 1-5 0,0 0-2 0,8-5 0 31,4-6-208-31,-4-8-41 0,8 11-9 0,1-26-2 0</inkml:trace>
          <inkml:trace contextRef="#ctx0" brushRef="#br0" timeOffset="112704.3815">17420 12628 1209 0,'0'-26'53'0,"0"15"12"0,-4 0-52 0,4-4-13 0,-4 4 0 0,4 3 0 16,0 8 152-16,0 0 28 16,0 0 6-16,-9 8 1 0,-3 7-108 0,-1 11-22 0,-4 7-4 0,-4 16-1 15,0 7 16-15,-8 4 4 16,3 4 0-16,-7 10 0 0,-1-3-9 0,0 4-2 0,1 8 0 0,-1-1 0 16,4-4-32-16,5-6-6 0,0 2-2 0,4-3 0 0,0-3-21 0,8-1 0 15,1-7 0-15,7-4 0 31,1-7-104-31,8-4-26 0,1-12-5 0,11-3-895 0</inkml:trace>
        </inkml:traceGroup>
        <inkml:traceGroup>
          <inkml:annotationXML>
            <emma:emma xmlns:emma="http://www.w3.org/2003/04/emma" version="1.0">
              <emma:interpretation id="{469639D9-C779-4508-8C50-A5830669E515}" emma:medium="tactile" emma:mode="ink">
                <msink:context xmlns:msink="http://schemas.microsoft.com/ink/2010/main" type="inkWord" rotatedBoundingBox="21587,13627 24258,13496 24328,14917 21657,15048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13827.8982">18510 13455 1652 0,'0'0'73'0,"0"0"15"0,-4-7-70 0,4-5-18 0,0 5 0 0,0 7 0 16,0 0 87-16,0 0 13 15,0 0 4-15,8 0 0 0,1 0-69 16,3 4-14-16,-3-1-2 0,-1 9-1 16,1-1-2-16,-1 0 0 0,-4 0 0 0,5 1 0 0,-5-5-5 0,-4 4-2 15,8 0 0-15,-8-11 0 0,0 8 10 0,0-8 1 16,0 0 1-16,0 0 0 0,0 0-21 0,0 0 0 15,0 0 0-15,0 0 0 0,0 0 11 0,17 0-3 16,-8-8 0-16,7 1 0 0,-3-4-8 0,0 0 8 16,-1-1-8-16,1 1 8 0,4-4-8 0,-5 0 0 15,1 4 0-15,0 3 0 0,-1 1 12 0,1 0 1 16,-9 7 0-16,-4 0 0 0,13 3 21 0,-13-3 4 16,8 11 1-16,0 4 0 0,1 4-31 0,-5 0-8 15,5 0 0-15,-1-1 0 0,-4 1 0 0,5 3 0 16,-5-3-8-16,0 4 8 15,0-5-105-15,-4 1-16 0,4 0-3 0,-4-1-1 0</inkml:trace>
          <inkml:trace contextRef="#ctx0" brushRef="#br0" timeOffset="114104.2096">19394 12464 1868 0,'25'-23'41'0,"-16"12"9"0,7 7 2 0,-3 4 0 0,4 4-42 0,4 4-10 15,0 3 0-15,4 11 0 0,-4 4 88 0,0 4 15 16,-4 8 3-16,4 3 1 0,-4 8-27 0,-4-1-4 16,-1-3-2-16,-3 7 0 0,-5-3-6 0,0 0 0 15,-8 3-1-15,0 0 0 0,-5 5-38 0,-8-1-7 16,1 7-2-16,-10 5 0 0,1-1-20 0,0-3 0 0,-5-5 0 0,1 5 0 31,-1 0-72-31,-3-5-20 0,8-2-3 0,-5-1-686 16,5-8-138-16</inkml:trace>
          <inkml:trace contextRef="#ctx0" brushRef="#br0" timeOffset="113296.3582">18283 12643 1465 0,'-13'-11'32'0,"13"11"6"0,0-7 2 0,0 7 2 0,-4-8-34 0,4 8-8 0,0 0 0 0,0 0 0 15,0 0 32-15,0 0 5 0,0 0 1 0,0 0 0 16,-8 0-16-16,-1 8-3 0,-3 3-1 0,-1 4 0 15,-4 4 14-15,-4 3 2 0,0 4 1 0,0 0 0 16,0 8-5-16,-4 0-1 16,4 3 0-16,-5 4 0 0,1 0 12 0,8 1 3 15,0-1 0-15,1-4 0 0,3 1-23 0,0-5-4 16,5 1-1-16,-1 0 0 0,9-8-6 0,-4 0-2 16,4-4 0-16,0-3 0 0,4-4-8 0,1-4 0 0,-1-3 0 15,-4-8 0-15,8 7 0 0,1-3 8 16,-9-4-8-16,8 4 8 0,5-4-8 0,-1-4 0 0,-3 4-10 0,3-4 10 15,1-3-12-15,-5 3 3 0,5-3 1 0,-4-1 0 16,3 4-4-16,-8 1 0 0,-4 3 0 0,0 0 0 16,0 0 12-16,0 0 0 0,0 0-9 0,0 0 9 15,0 0 0-15,0 0 0 0,0 0 0 0,0 0 0 0,0 0 0 0,0 0 0 16,0 0 0-16,-8 7 0 16,0-3 0-16,3 3 0 0,1-3 0 0,-4 3 0 0,3 5 0 0,5-5 0 15,-4 4 0-15,0 1 8 16,4-1-8-16,0-4 0 0,0 5 0 0,0-1 0 15,0 4 0-15,0-4 0 0,0-4 0 0,-4 5 0 16,4-5 0-16,0 4 0 0,-4-3 0 0,4-1 0 16,0 5 0-16,-5-5 0 0,5 4 0 0,0 8 0 0,-4-8 15 0,0 4 1 0,4 4 0 0,0 0 0 15,0 3-7-15,0-3-1 16,0-1 0-16,0 1 0 0,4 4-8 0,-4-5 0 16,4 1 0-16,5-4-637 15,-5 4-130-15</inkml:trace>
          <inkml:trace contextRef="#ctx0" brushRef="#br0" timeOffset="115607.9126">20606 13283 1792 0,'0'0'40'0,"0"11"8"0,-4 4 1 0,-9 4 1 15,1 3-40-15,-1 1-10 0,-4 3 0 0,-4 4 0 0,0 0 73 0,0 0 13 16,-8 0 2-16,3 0 1 0,1 0-39 0,0 3-8 15,4 1-2-15,0-4 0 16,0 0-60-16,4 0-13 0,0-4-3 0,4 0-611 16,1-3-122-16</inkml:trace>
        </inkml:traceGroup>
        <inkml:traceGroup>
          <inkml:annotationXML>
            <emma:emma xmlns:emma="http://www.w3.org/2003/04/emma" version="1.0">
              <emma:interpretation id="{2101F8B6-F95B-4A2F-A5E1-8953E754FAE1}" emma:medium="tactile" emma:mode="ink">
                <msink:context xmlns:msink="http://schemas.microsoft.com/ink/2010/main" type="inkWord" rotatedBoundingBox="25909,13779 29484,13603 29535,14645 25961,14821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18442.7879">24583 13201 2055 0,'0'0'45'0,"13"-4"10"0,4 0 1 0,0 1 2 0,4-1-46 0,0 4-12 15,4-4 0-15,0 0 0 0,0-3 32 0,1 3 4 16,-1-3 0-16,4 3 1 15,-3 0-14-15,-5-7-3 0,0 3-1 0,0-7 0 16,-4 0-19-16,-5 1 0 0,1-1 0 0,-1-4 0 16,-7 4-16-16,3-4-3 0,1 0-1 0,-1 5 0 15,-8-5 32-15,0 8 7 0,0-4 1 0,0 3 0 16,0 5-6-16,0-1-1 0,-8 5 0 0,3 3 0 16,-3 0-4-16,-5 7-1 0,-8 4 0 0,0 8 0 0,0 0-8 0,-4 7 10 15,-5 4-10-15,1 4 10 0,8-1-10 0,-4 1 10 0,-1-4-10 0,5 4 10 31,9-5-10-31,-1-2 0 0,5-1 9 0,3-4-9 0,1-3 9 0,4-4-9 16,0-8 12-16,9 5-12 0,-1-5 17 0,5-7-3 16,4 4-1-16,8-8 0 0,0 4 5 0,5-7 1 15,-1-1 0-15,5 1 0 0,4-5-11 0,-5 1-8 0,9-4 9 0,-4-3-9 16,0 3 0-16,4-8 0 0,9 1 0 0,-1-1 0 31,1-3-8-31,3 0 8 0,1 0 0 0,4 0 0 0,-8 3 0 0,3 4-8 16,-7 1 8-16,3 3 0 0,-12 7 0 0,-4 1 0 15,-5 3 0-15,-8 4 0 0,0 4 16 0,-4 3-4 16,-4 1 0-16,-5 7 0 0,-4 0 0 0,0 0 0 16,-8 3 0-16,0 5 0 0,0-1 23 0,0-3 4 0,-9 0 1 0,0-1 0 0,1 1-23 0,-5 0-4 15,-8-1-1-15,-1-3 0 16,-7-3-12-16,-1-1 0 0,0-4 8 0,-4 5-8 16,-12-12 0-16,-5 3 0 15,-4 1 8-15,-4-4-8 16,0-4-96-16,-4 1-23 0,-5-5-4 0,-8 1-999 0</inkml:trace>
          <inkml:trace contextRef="#ctx0" brushRef="#br0" timeOffset="117485.1758">23236 13096 1191 0,'0'0'52'0,"9"0"12"0,-1 4-51 0,1 3-13 16,-1 8 0-16,1 0 0 15,-1 4 94-15,0 3 16 0,-3 1 3 0,3 3 1 16,-8 4-26-16,4-4-4 0,-4 4-2 0,0-4 0 0,0 0-37 0,0 1-7 15,-4-1-2-15,0-4-620 16,0 4-124-16</inkml:trace>
          <inkml:trace contextRef="#ctx0" brushRef="#br0" timeOffset="117633.637">23632 12707 2142 0,'0'0'47'0,"0"0"9"0,4-8 3 0,-4 8 1 0,0 0-48 0,0 0-12 16,0 0 0-16,0 12 0 15,0 3-44-15,0 7-12 0,0 4-3 0</inkml:trace>
          <inkml:trace contextRef="#ctx0" brushRef="#br0" timeOffset="117911.6946">23889 13032 1911 0,'0'0'42'0,"0"12"9"0,4 3 1 0,-4 3 2 0,4 8-43 0,-4 1-11 0,0 3 0 0,4 3 0 16,-8 1 61-16,4 0 11 0,0-1 1 0,-4 1 1 15,4-4-26-15,0 0-4 0,-4-8-2 0,4 1 0 16,4-8-24-16,-4 0-5 0,0-8-1 0,4 4 0 15,-4-11 32-15,0 0 7 0,0 0 1 0,13 4 0 0,-5-4-7 0,5 0-1 16,0-4 0-16,3-3 0 0,5-1-19 0,0-7-4 16,5 0-1-16,-1-3 0 0,-4-1-6 0,4-7-2 0,1 0 0 0,-1-8 0 15,0 4 16-15,0 0 4 16,5 0 0-16,-1-3 0 16,5-1-109-16,0 0-22 0,3 8-4 0,1-4-1103 0</inkml:trace>
          <inkml:trace contextRef="#ctx0" brushRef="#br0" timeOffset="118908.968">23064 12931 1609 0,'0'0'35'0,"0"0"7"0,4-11 2 0,-4 4 2 0,0-1-37 0,-4 1-9 0,0-8 0 0,-1 4 0 31,-3-1 69-31,0 1 12 0,-5-4 3 0,-4 4 0 0,0 0-32 0,-8 3-7 16,0 1-1-16,-5 7 0 15,5 0-35-15,-4 3-9 0,-5 5 0 0,-4 3 0 32,4 0-40-32,5 4-9 0,4 0-3 0,4 0-816 0</inkml:trace>
          <inkml:trace contextRef="#ctx0" brushRef="#br0" timeOffset="117278.0337">22786 12864 633 0,'0'0'28'0,"9"-7"6"0,-5-5-34 0,4 5 0 0,-4-12 0 0,5 4 0 16,-5 0 182-16,0 0 30 0,0-3 5 0,-4-5 2 15,0 4-101-15,5-3-20 0,-10 3-4 0,5 4-1 16,5 0-45-16,-5 4-8 0,-5 4-3 0,5 7 0 16,0 0-22-16,-8 0-5 0,-5 0-1 0,1 3 0 0,-9 5 0 0,-9 11 0 15,1-1 0-15,-9 8 0 16,0 4 9-16,-4 4 2 0,0 3 0 0,-4 1 0 16,3 3-10-16,1 0-2 0,5 0 0 0,-1-3 0 15,8-1-8-15,9-3 0 0,0-8 0 0,4-4 0 16,9-3 0-16,-1 0 0 0,5-4 0 0,0 0 0 15,12-8 0-15,1-3 0 0,3-4 0 0,5 0 0 0,9-4 0 0,7-7 0 16,5 0 0-16,4-8 0 0,4 0 0 0,5-3 0 16,-1 0 8-16,5-1-8 0,4 1 0 0,-4 3 0 15,-9-4 8-15,0 5-8 0,1 3 0 0,-5 4 8 16,-9-4-8-16,-3 7 8 0,-5 1 7 0,-4 3 1 16,-4 4 0-16,-4 4 0 0,-5-1 12 0,1 12 4 0,-14 0 0 0,1 12 0 15,0 6 0-15,-9 1 0 16,-8 7 0-16,-4 4 0 0,0 4 6 0,-5-1 2 15,1 5 0-15,-1-9 0 0,1 1-27 0,-1 0-5 0,-3-4 0 0,3-3-8 16,1-5 0-16,-1-3 0 16,1-3 0-16,4-5 0 15,-1-7-36-15,5 4-4 0,5-8 0 0,-1 0-1 0,0-7-23 0,4 0-4 0,5-1 0 0,-5-3-597 32,9-3-119-32</inkml:trace>
          <inkml:trace contextRef="#ctx0" brushRef="#br0" timeOffset="119587.5392">22748 13470 691 0,'0'0'30'0,"0"0"7"0,0 0-29 0,0 0-8 16,0 0 0-16,0 11 0 16,-8-3 135-16,-1-1 25 0,1 5 6 0,-9-1 1 0,5 0-79 0,-5-4-16 15,-4 5-4-15,4-5 0 0,0 1-25 0,0-1-6 16,-4 1-1-16,4 3 0 0,0-4 0 0,1 5-1 15,-1-5 0-15,4 0 0 0,1-3-21 0,-1 0-4 16,4-4-1-16,1 4 0 0,0-4 38 0,3-4 7 0,-3 0 2 0,4 0 0 16,0 1-12-16,-5-5-3 15,5 1 0-15,4-4 0 0,-4-1 5 0,0-3 1 16,4 0 0-16,0 0 0 0,0-3 1 0,4-1 0 0,0-3 0 16,0-1 0-16,0 1-36 0,5-1-12 15,-1 1 9-15,9-1-9 0,0-3 0 0,4 4-14 0,4 3 2 0,9 0 0 31,4 1-188-31,12 6-36 0,47-10-8 0,-9 3-2 0</inkml:trace>
        </inkml:traceGroup>
      </inkml:traceGroup>
      <inkml:traceGroup>
        <inkml:annotationXML>
          <emma:emma xmlns:emma="http://www.w3.org/2003/04/emma" version="1.0">
            <emma:interpretation id="{E9C97905-8B29-42F0-8109-B254FDDFF3CF}" emma:medium="tactile" emma:mode="ink">
              <msink:context xmlns:msink="http://schemas.microsoft.com/ink/2010/main" type="line" rotatedBoundingBox="4940,16336 15626,15980 15669,17274 4983,17629"/>
            </emma:interpretation>
          </emma:emma>
        </inkml:annotationXML>
        <inkml:traceGroup>
          <inkml:annotationXML>
            <emma:emma xmlns:emma="http://www.w3.org/2003/04/emma" version="1.0">
              <emma:interpretation id="{DB3D9E50-C572-4B92-B6FB-C36598FB82A8}" emma:medium="tactile" emma:mode="ink">
                <msink:context xmlns:msink="http://schemas.microsoft.com/ink/2010/main" type="inkWord" rotatedBoundingBox="4941,16361 8778,16233 8820,17502 4983,17629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21470.3608">1376 16482 1094 0,'0'0'48'0,"0"0"11"0,0 0-47 0,5-8-12 16,-1-3 0-16,4 3 0 0,1-3 92 0,-1 4 17 0,5-1 3 0,-1 5 1 15,9-1-60-15,-4 4-12 16,-4 0-2-16,4 4-1 0,-5 3-30 0,5 4-8 15,0-3 0-15,4 3-484 16,-4 4-99-16</inkml:trace>
          <inkml:trace contextRef="#ctx0" brushRef="#br0" timeOffset="121302.5569">1486 16111 1018 0,'0'0'45'16,"0"0"10"-16,0 0-44 0,0 0-11 0,-9-3 0 0,9 3 0 15,0 0 75-15,0 0 13 0,-4-4 2 0,4 4 1 0,0 0-29 0,4-8-6 16,5 1 0-16,-1-1-1 15,9-3-5-15,0 4-1 0,0-1 0 0,8 1 0 16,4-5-12-16,1 5-2 0,4 0-1 0,3-1 0 0,-3 4-22 0,4 1-12 0,-4-1 12 0,-1 0-12 16,-3 0-36-16,-5 4-13 0,0 0-3 0,-4-3-469 31,-4 3-94-31</inkml:trace>
          <inkml:trace contextRef="#ctx0" brushRef="#br0" timeOffset="121055.5344">1364 15958 921 0,'-13'-23'40'0,"9"12"10"16,0-4-40-16,-5 4-10 0,1-4 0 0,4-4 0 0,-1 4 100 0,5-3 17 15,0 3 4-15,0-4 1 0,0 8-26 0,0-4-6 16,5 4-1-16,-1-1 0 0,0-3-11 0,4 8-2 15,5-4-1-15,4 0 0 0,4-4-19 0,4 0-3 16,1 0-1-16,3-4 0 0,5 4-10 0,-5 0-2 16,1 4-1-16,-1 0 0 0,0-4-29 0,5 3-10 0,0 5 0 0,-5-1 9 15,5 1-9-15,-5 7 0 16,-3-4 0-16,-1 8 0 16,-4 0-60-16,0 3-10 0,-4-3-2 0,0 3-1 15,-5 1-121-15,1 3-24 0,0-3-5 0</inkml:trace>
          <inkml:trace contextRef="#ctx0" brushRef="#br0" timeOffset="120796.2726">1355 15782 1440 0,'-21'-7'128'0,"21"7"-103"0,0 0-25 0,0 0 0 0,0 0 56 0,0 0 5 15,0 11 2-15,4 4 0 16,-4 7-10-16,0 4-1 16,0 4-1-16,0 4 0 0,0 3-7 0,0 5-2 15,-8-1 0-15,4 4 0 0,-5 3-15 0,5-3-3 0,-4-4-1 0,4 0 0 16,-1-3-15-16,1-1-8 0,0-3 10 0,4-4-10 16,-4 0 0-16,8-4-21 0,0-4 3 0,5-3-595 15,-5-4-119-15</inkml:trace>
          <inkml:trace contextRef="#ctx0" brushRef="#br0" timeOffset="121792.447">2180 16074 1036 0,'21'-15'92'0,"-21"7"-73"0,-4 5-19 0,0-5 0 0,-9 8 172 0,13 0 30 15,0 0 6-15,0 15 2 16,-12 4-116-16,3 3-23 0,1 5-5 0,8 6-1 16,8 1-28-16,-4 7-5 0,5-7-2 0,3-1 0 0,5-3 2 0,-4-4 0 15,-9 1 0-15,5-5 0 0,12-3-15 0,-17-4-2 16,-8-8-1-16,4 4 0 0,8-7 30 0,-8-4 5 16,0 0 2-16,0 0 0 0,-4-15 5 0,8 0 2 0,9-3 0 0,-9 3 0 15,-8-4-36-15,8-4-7 16,8 1-2-16,1 0 0 15,0-1-70-15,-1 1-15 0,5-1-2 0,4 8-1 0,0-3-152 0,0-1-30 0</inkml:trace>
          <inkml:trace contextRef="#ctx0" brushRef="#br0" timeOffset="122634.6355">2748 16343 1231 0,'-25'-3'27'0,"25"3"5"0,0 0 2 0,0 0 1 0,0 0-35 0,13-8 0 0,4 1 0 0,4-1 0 15,4-3 65-15,-4-4 7 0,-4 0 0 0,8 0 1 16,5-4 8-16,-5 4 2 0,-8-3 0 0,4-1 0 16,4-4-42-16,-4 5-8 0,-4-1-1 0,-9-3-1 15,5-1 11-15,-1 1 2 0,-3-1 1 0,-5 1 0 16,0-4 7-16,-4 3 0 0,4-3 1 0,-4-4 0 15,-4 0-29-15,0-4-5 0,0 1-2 0,0 3 0 16,-1-4 0-16,1 0 0 0,-4-3 0 0,4 0 0 16,4-1-17-16,0-3 0 0,-9 0 0 0,-3 4-9 15,3-1 9-15,1 1 0 0,8 3 0 0,-4 4 0 16,-1 0 0-16,1 4-8 0,4 4 0 0,-4 3 0 16,8 4 8-16,-8 0 0 0,0 4 0 0,-1-1 0 15,1 5 0-15,0 3 0 0,-4 1 0 0,3-1 0 0,-3 4 0 0,0 4 0 16,-1 3-10-16,1 4 10 0,-5-3 0 0,5 7 0 15,4 3 0-15,-5 1 0 0,1 0 0 0,-1 3-8 16,1 1 8-16,-1 3 0 0,1 4 0 0,4 3 0 16,-5 5-8-16,5 3 8 0,0 4 0 0,4 4 0 15,-4-8 0-15,4 7 0 0,-4 5 0 0,4-1 9 16,4-3-9-16,4 3 8 0,13-7 3 0,-8 4 0 16,-9-4 0-16,9-4 0 0,8-4-11 0,-4 1 0 15,-5-5 0-15,5 1 0 0,0-8 0 0,0-4 0 16,4-3 0-16,-9-4-11 0,1-7 19 0,4-1 4 15,4 1 1-15,0-5 0 0,-4-6-13 0,4-1-15 0,0-7 3 0,0-4 1 0,-4 0 35 0,4-4 6 32,0-3 2-32,0-1 0 0,0 1-32 0,-4-5 0 0,0 1 0 0,-1 0 0 15,-3 0 0-15,0 0 0 16,-5 3 0-16,0 1 0 0,1-1 0 0,-5 5 0 0,0 3 0 0,1 0 0 16,-1 0 0-16,-4 4 0 0,0 3 0 0,0 8 0 15,0-7 0-15,0 7 0 0,0 0 0 0,0 0 0 16,-4-8 0-16,4 8 0 0,0 0 0 0,-9 4 0 15,1 3 0-15,-1 1 0 0,1-1 0 0,4 5 0 16,-9-1-20-16,9 0-9 0,-5-4-3 0,1 1 0 16,4-1 32-16,4-7 13 0,-9 8-1 0,5-1 0 0,4-7-12 0,0 0-16 15,-4 8 3-15,0 3 1 0,0-3 12 0,-1 3 0 16,5-11 0-16,0 11 0 16,0 0 0-16,0 4 0 0,5-4 0 0,-1 4 0 15,0 0 0-15,0 0 0 0,0 0 0 0,1 0 0 16,3-4 0-16,5 1 16 0,-5-5-3 0,9 1-1 0,-5-5-12 0,5 1-16 15,4-4 3-15,-4 0 1 0,8-7 12 0,-4 3 15 16,5-7-3-16,-9-1-1 0,4 1-11 0,0-4 0 0,0 0 0 16,0 0 0-16,4-3 21 0,-4-1-1 15,4 0 0-15,1 1 0 0,3-1-20 0,-4-4 0 16,1-3 0-16,-1 7 0 0,0 1 11 0,-4 3-3 16,0 4 0-16,-4 3 0 0,0 1 10 0,-5 7 2 15,5 0 0-15,-8 7 0 0,3 1-4 0,-8 3 0 0,5 0 0 0,-1 4 0 16,-3 4 9-16,-1-1 2 15,-4 5 0-15,4-1 0 0,-4-3-18 0,0 0-9 16,0 3 10-16,0-3-10 0,0 0 11 0,0-1-11 16,4-3 12-16,0 4-12 15,1-4-104-15,3 0-27 0,5-4-5 0,-1-3-606 16,1-5-121-16</inkml:trace>
          <inkml:trace contextRef="#ctx0" brushRef="#br0" timeOffset="123620.804">4440 15535 1796 0,'0'0'40'0,"0"0"8"0,0 0 1 0,0 0 1 0,5 15-40 0,-1 0-10 0,-4 4 0 0,4 0 0 15,0 3 66-15,-4 4 11 0,-4-3 3 0,4 3 0 0,-4 0-50 0,0 4-10 16,-1 0-1-16,-7 4-1 16,-1 3-113-16,-4 0-22 0,-4 1-5 0,-4-1-1 15</inkml:trace>
          <inkml:trace contextRef="#ctx0" brushRef="#br0" timeOffset="124008.013">5097 15565 1612 0,'-9'-7'72'0,"5"3"14"0,-8 4-69 0,3 0-17 0,1 4 0 0,-5 3 0 16,1 4 104-16,-1 4 18 0,0 0 3 0,5 4 1 16,-5 3-57-16,5-3-11 0,-5 4-2 0,9-1-1 15,0 4-18-15,0 0-3 0,4 4-1 0,0 0 0 16,4 0-10-16,4-4-3 0,-4 1 0 0,1-5 0 15,3 4 1-15,-4-3 0 0,0-1 0 0,-4 1 0 16,0-5-7-16,0 5-2 0,-8-1 0 0,4 1 0 16,-5-1-3-16,-3-3-1 0,-1 3 0 0,-4 4 0 15,-4 1-115-15,0-1-23 16,-4 0-5-16,0-4-1 0</inkml:trace>
        </inkml:traceGroup>
        <inkml:traceGroup>
          <inkml:annotationXML>
            <emma:emma xmlns:emma="http://www.w3.org/2003/04/emma" version="1.0">
              <emma:interpretation id="{8B3E159A-69E5-4F33-9A03-1FB58FB9A9F7}" emma:medium="tactile" emma:mode="ink">
                <msink:context xmlns:msink="http://schemas.microsoft.com/ink/2010/main" type="inkWord" rotatedBoundingBox="9529,16281 13240,16158 13279,17317 9568,17440"/>
              </emma:interpretation>
              <emma:one-of disjunction-type="recognition" id="oneOf38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24859.0481">7311 16040 921 0,'21'-7'82'0,"-13"3"-66"0,1 0-16 0,3 1 0 15,1-1 207-15,4 0 37 0,-1-3 8 0,1-1 2 16,4 1-104-16,-4-5-21 0,4 1-4 0,-4 0-1 16,0 0-47-16,0-4-9 0,-5 4-3 0,1-8 0 0,-5 4-31 0,5 0-6 15,-5-8-2-15,1 5 0 0,-1-5 3 0,-4 5 1 16,5 3 0-16,-5 0 0 0,0 0-18 0,-4 0-3 16,-4 3-1-16,4 5 0 0,-4 0-8 0,-5 3 0 15,-3 4 0-15,3 0 0 0,-3 4 0 0,-5 7 0 16,0 0 0-16,0 8 0 0,-4-1 0 0,0 5 0 15,4 7 0-15,5 0 0 0,-9 7 0 0,0-3-11 0,8-1 11 0,0 1-8 32,5 0-49-32,4-4-10 0,4 3-1 0,0-3-698 0,8-3-139 0</inkml:trace>
          <inkml:trace contextRef="#ctx0" brushRef="#br0" timeOffset="125081.1722">7904 15745 2253 0,'0'0'49'0,"0"0"11"0,17-4 1 0,0 0 3 0,0 4-51 0,8-4-13 0,4 1 0 0,9-1 0 16,0 0 55-16,4 0 8 16,0-3 1-16,0 3 1 0,-4-3-36 0,0 3-7 0,0 0-2 0,-4 1 0 15,-1-1-20-15,1-4-16 0,-5 5 2 0,1-5 1 16,-1 4-109-16,-3 1-22 0,-1-1-4 0,-8 0-820 15</inkml:trace>
          <inkml:trace contextRef="#ctx0" brushRef="#br0" timeOffset="124610.383">5863 15973 1670 0,'0'0'148'0,"0"-8"-118"16,-4-3-30-16,4 4 0 0,0 7 55 0,0 0 5 16,8-8 0-16,5 4 1 0,4 4-12 0,-1 0-2 15,5 12-1-15,0-1 0 0,1 4-16 0,-1 0-3 0,0 4-1 0,-5 3 0 31,1 0 2-31,-8 1 0 0,-1 3 0 0,1-3 0 16,-9 3-14-16,0-4-2 0,4 1-1 0,-8-5 0 16,4 1 2-16,0 0 1 15,-5-8 0-15,1 4 0 0,-4-4-1 0,-1 0 0 0,1-3 0 0,4-4 0 16,4-4-13-16,0 0 8 0,0 0-8 0,-9-8 0 16,5-3 8-16,4-4-8 0,0-4 0 0,4-7 9 0,0 0-9 0,1-8 0 0,3 4 0 15,0-7 0-15,-8-4-8 0,13 0-1 0,4-4 0 0,8 7 0 16,-4 1 9-16,9 7 0 15,-1 4 0-15,-4 7 8 0,5 4 0 0,-1 8 1 16,-3 3 0-16,3 8 0 16,-4 3-1-16,1 8 0 0,-5 0 0 0,4 7 0 0,-4 5-8 0,-4 3 12 15,-5-1-12-15,5 1 12 0,-8 0-4 0,3 0-8 16,1-4 12-16,-9-3-4 16,4 3-8-16,-3 0 12 0,-5-3-12 0,0-1 12 0,-5-3-12 0,1 0 12 0,0-4-12 0,-4-4 12 31,3 0-12-31,5-11 0 0,0 0 0 0,0 0 0 0,-8-11 0 0,0 3 0 15,3-7 0-15,1-3 8 0,4-5-8 0,0-3 0 16,4-8 0-16,5 1 0 0,-1-9-9 0,5 1 9 16,4-4-12-16,4 4 12 0,0 0-12 0,4 4 12 15,4 3-12-15,1 8 12 16,-1 7 0-16,-3 8 0 0,-1 7 8 0,-4 0-8 0,0 8 20 0,4 7-3 0,-8 1 0 0,0 3 0 16,4 7-7-16,-8 0-2 0,3 8 0 0,-3-3 0 0,-5-1-8 15,5 4 0-15,0-4 0 0,-5 8-11 16,1-1-165-16</inkml:trace>
          <inkml:trace contextRef="#ctx0" brushRef="#br0" timeOffset="125322.6457">8493 15105 2041 0,'0'0'90'0,"0"0"19"0,0 0-87 0,-8 7-22 16,4 5 0-16,4 3 0 0,-5 7 90 0,1 8 14 15,0 4 2-15,-4 3 1 0,3 4-22 0,-7 8-4 16,-1 0-1-16,1 7 0 0,-1 3-38 0,-8 1-8 16,0 8-2-16,0-5 0 0,0 5-32 0,0-5 0 0,0 5-10 0,-5-5 10 31,5-3-129-31,0 0-19 0,5-8-3 0,-6-3-943 0</inkml:trace>
          <inkml:trace contextRef="#ctx0" brushRef="#br0" timeOffset="125618.0535">8952 15053 2145 0,'0'0'95'0,"0"0"20"0,8 7-92 0,5 4-23 0,-4 1 0 0,3 6 0 15,-8 8 49-15,5 8 6 0,-9 3 1 0,0 5 0 16,-4 6-8-16,-5 5 0 0,-3 3-1 0,-1 0 0 15,-4 4-27-15,-4 3-4 0,0-3-2 0,-4 0 0 0,4 0-14 0,-5-4 0 0,5-4 8 0,5-3-8 16,3-4 12-16,-4-4 0 16,4-7 0-16,5-8 0 0,0 0-12 0,3-7 0 15,1-8 0-15,0 0 0 0,4-11 9 0,0 0-1 16,0 0 0-16,0 0 0 0,8-15 10 0,5 0 2 16,-5-7 0-16,9 3 0 0,4-7-8 0,0 4 0 15,0-1-1-15,0-3 0 0,1 7 5 0,-1 4 0 16,-5 4 1-16,1 7 0 0,0 1-7 0,0 6-2 15,-4 1 0-15,-1 7 0 16,1 0-27-16,-5 4-5 0,5 4-2 0,-5 0 0 16,1 0-141-16,3-1-28 0,1 1-5 0,0 0-2 0</inkml:trace>
          <inkml:trace contextRef="#ctx0" brushRef="#br0" timeOffset="125916.1188">9377 15802 2070 0,'0'0'92'0,"-8"4"18"0,4 3-88 0,-5 8-22 0,1 0 0 0,3 7 0 16,1 1 46-16,0-1 5 0,0 4 1 0,0 1 0 15,4-5-29-15,0 1-6 0,0-5-1 0,4 5 0 16,0-8-16-16,4-4 10 0,1 0-10 0,4-3 8 16,-9-1-8-16,8-3 8 0,1-4-8 0,-5-8 8 15,9 5 11-15,-4-5 1 0,-1-3 1 0,5 3 0 16,0-7 5-16,0 4 1 0,-4-7 0 0,-1-1 0 0,1 0-14 0,0 0-2 15,-5 1-1-15,0-1 0 16,-3 0 6-16,-1 4 0 0,-4 0 1 0,0 0 0 16,0 4 8-16,-9 0 2 0,1 0 0 0,-5 3 0 15,1 5-9-15,-1-1-2 0,-4 4 0 0,0 0 0 0,1 4-16 16,-1 3-19-16,0 4 4 0,4 0 1 16,1 1-186-16,3 3-36 0</inkml:trace>
        </inkml:traceGroup>
        <inkml:traceGroup>
          <inkml:annotationXML>
            <emma:emma xmlns:emma="http://www.w3.org/2003/04/emma" version="1.0">
              <emma:interpretation id="{7D4559FA-47D1-4684-A436-D07A4BC862A2}" emma:medium="tactile" emma:mode="ink">
                <msink:context xmlns:msink="http://schemas.microsoft.com/ink/2010/main" type="inkWord" rotatedBoundingBox="13365,16656 14960,15790 15665,17087 14070,17954"/>
              </emma:interpretation>
              <emma:one-of disjunction-type="recognition" id="oneOf39">
                <emma:interpretation id="interp43" emma:lang="" emma:confidence="1">
                  <emma:literal>d.</emma:literal>
                </emma:interpretation>
                <emma:interpretation id="interp44" emma:lang="" emma:confidence="0">
                  <emma:literal>d .</emma:literal>
                </emma:interpretation>
                <emma:interpretation id="interp45" emma:lang="" emma:confidence="0">
                  <emma:literal>d :</emma:literal>
                </emma:interpretation>
                <emma:interpretation id="interp46" emma:lang="" emma:confidence="0">
                  <emma:literal>d -</emma:literal>
                </emma:interpretation>
                <emma:interpretation id="interp47" emma:lang="" emma:confidence="0">
                  <emma:literal>d `</emma:literal>
                </emma:interpretation>
              </emma:one-of>
            </emma:emma>
          </inkml:annotationXML>
          <inkml:trace contextRef="#ctx0" brushRef="#br0" timeOffset="126384.7147">10484 15662 2138 0,'4'-26'95'0,"0"15"19"0,5-4-91 0,-5 0-23 16,0 0 0-16,1 4 0 0,-1 0 73 0,0-1 11 0,-4 1 1 0,0 11 1 15,-4-7-48-15,0-1-10 0,-5 1-1 0,5 7-1 16,-9 0-26-16,1 3 0 0,-5 9 0 0,-8-1 0 0,3 11 0 0,-7 5 0 16,-5 6 0-16,1 8 0 0,-5 12 0 0,4-1 8 15,0 1-8-15,1-1 12 0,8 0 8 0,-1-3 3 16,1-4 0-16,8-8 0 0,5-3-10 0,-1 0-1 16,0-8-1-16,9-8 0 0,0 1 0 0,4-4 0 15,0-4 0-15,0-11 0 0,0 0-11 0,0 0 12 0,13 0-12 0,3-7 12 16,1-1-12-16,4-7 10 0,5-3-10 0,-1-5 10 31,0-7-10-31,4 4 8 0,1-8-8 0,-1-7 8 16,1-4-8-16,-1-3 0 0,5-8 9 0,0-8-9 15,4 0 0-15,-5-7 8 0,5-3-8 0,-4 2 0 0,-5-2 0 16,5 3 8-16,-5-4-8 0,9 4 0 16,-8 7 0-16,3 4 0 0,-7 4 0 0,-1 7 8 0,-4 12 12 0,-4 11 2 15,-9 7 1-15,1 4 0 0,-1 8 0 0,-8 7 0 16,0 11 0-16,-8 11 0 0,-1 12-15 0,-3 11-8 15,-1 7 10-15,-8 8-10 0,0 4 13 0,-4 3-3 0,-1 4-1 0,1 4 0 16,8 0-9-16,-4 3 0 0,9 1 0 0,-5-4 0 31,4 0-128-31,0-4-24 0,5-8-4 0,0-3-1025 0</inkml:trace>
          <inkml:trace contextRef="#ctx0" brushRef="#br0" timeOffset="126619.5564">11957 15969 2761 0,'-8'-15'60'0,"-5"8"13"0,9-1 3 0,4 8 2 0,0 0-62 0,4 8-16 0,9-1 0 0,4-3-1224 0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1:22:57.4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259CAFD-AD37-4ADE-9EBA-AA663250C18A}" emma:medium="tactile" emma:mode="ink">
          <msink:context xmlns:msink="http://schemas.microsoft.com/ink/2010/main" type="writingRegion" rotatedBoundingBox="13716,11175 12665,14070 10306,13214 11357,10318"/>
        </emma:interpretation>
      </emma:emma>
    </inkml:annotationXML>
    <inkml:traceGroup>
      <inkml:annotationXML>
        <emma:emma xmlns:emma="http://www.w3.org/2003/04/emma" version="1.0">
          <emma:interpretation id="{8C71D1C2-E3D6-4AF9-B29D-C8698E9B6FD8}" emma:medium="tactile" emma:mode="ink">
            <msink:context xmlns:msink="http://schemas.microsoft.com/ink/2010/main" type="paragraph" rotatedBoundingBox="13716,11175 12665,14070 10306,13214 11357,103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F050A2-98EB-41C6-ABE1-0C0390955602}" emma:medium="tactile" emma:mode="ink">
              <msink:context xmlns:msink="http://schemas.microsoft.com/ink/2010/main" type="line" rotatedBoundingBox="13716,11175 12665,14070 10306,13214 11357,10318"/>
            </emma:interpretation>
          </emma:emma>
        </inkml:annotationXML>
        <inkml:traceGroup>
          <inkml:annotationXML>
            <emma:emma xmlns:emma="http://www.w3.org/2003/04/emma" version="1.0">
              <emma:interpretation id="{774219D1-459A-400C-87E5-3A5299FB42F3}" emma:medium="tactile" emma:mode="ink">
                <msink:context xmlns:msink="http://schemas.microsoft.com/ink/2010/main" type="inkWord" rotatedBoundingBox="13716,11175 12665,14070 10306,13214 11357,103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9028 9866 1900 0,'0'-22'84'0,"8"11"18"0,-4-4-82 0,5 4-20 16,-1-1 0-16,5 1 0 0,0 0 45 0,3 3 5 0,-3 1 1 0,0-1 0 15,3 5-4-15,-3-1-1 0,4 4 0 0,-4 4 0 16,-5-1-36-16,0 5-10 0,1 3 0 0,-1-3 0 16,-4 7 0-16,1 0-8 0,-5-4 0 0,0 4 0 0,-5 3 8 0,1-3 12 15,-4 0-2-15,4-3-1 0,-5 3-1 0,-3-4 0 16,3 4 0-16,1 0 0 0,-1 0 9 0,1 3 2 15,-5-3 0-15,5 0 0 16,4 4 3-16,-1-4 1 0,1 0 0 0,4 0 0 16,0 0-7-16,4 0 0 0,1-4-1 0,-1 4 0 15,4-4-15-15,5 1 11 0,4-5-11 0,0-3 10 0,8 0-10 0,-4-4 0 0,4 0 0 0,5 3 0 32,-5-3-81-32,4 4-19 0,-3-4-3 0,3 7-577 0,-8-3-116 0</inkml:trace>
          <inkml:trace contextRef="#ctx0" brushRef="#br0" timeOffset="1406.6249">6776 11745 1645 0,'-4'0'36'0,"-4"0"7"0,-1-4 1 0,1 0 4 0,-1 1-39 0,9 3-9 16,0 0 0-16,0 0 0 0,0 0 48 0,0 0 7 16,0 0 1-16,0 0 1 0,13-8 39 0,4 1 7 15,4 3 1-15,8 0 1 0,-3 4-79 0,3-3-16 16,5-1-10-16,4 4 12 0,-5 0 49 0,5 0 11 16,4 4 1-16,4-1 1 0,1 5-21 0,12-5-4 15,4 1-1-15,8-4 0 0,5 4-6 0,8-4-2 0,-4-4 0 0,13 4 0 16,4-7-4-16,4 3 0 15,4-3-1-15,4 3 0 0,-12 0-17 0,0 0-3 16,4-3-1-16,0 3 0 0,-9-3-14 0,-12 3 8 16,0 0-8-16,-8 0 0 0,-9 4 9 0,-8-3-9 15,0-1 8-15,-1 0-8 0,1 0 0 0,-5 1 0 16,-3-1 0-16,-1 0 0 0,-4 0 0 0,-4 4-16 0,-9 0 3 0,1 0 0 31,-9 0-85-31,0 4-17 0,-8-4-3 0,-5 4-1 0,-8-4-91 0,0 0-18 0,0 15-4 16,0-15-673-16</inkml:trace>
          <inkml:trace contextRef="#ctx0" brushRef="#br0" timeOffset="1804.5939">8152 12235 1954 0,'0'0'87'0,"0"0"17"0,0 0-83 0,0 0-21 16,17 0 0-16,0 0 0 0,4 0 43 0,0 0 4 15,4 0 1-15,1 0 0 0,-1 0 12 0,0 4 2 16,-4-4 1-16,0 0 0 0,0 0-15 0,-4 0-2 16,0 4-1-16,-4-1 0 0,-1 5-30 0,-3-1-7 15,-5 5 0-15,0 3-8 0,-4-1 22 0,0 1-2 16,-4 4-1-16,-5 4 0 0,1-1 9 0,-5 4 1 15,1 0 1-15,-5 1 0 0,0-1-9 0,-4 0-1 0,0 0-1 0,0 0 0 0,0-7-11 0,0 0-8 16,4 0 9-16,4-1-9 16,5-6 12-16,0-5-3 15,3 0-1-15,1 5 0 0,4-12-8 0,0 0 0 16,0 0 0-16,17 3 0 0,-4 1 0 0,8-8-11 16,-4 1 3-16,8-5 0 0,0 1-7 0,0-4-1 0,9-1 0 0,0-3 0 31,3 0-140-31,6 0-29 0,3 4-6 0,-17 0-1 0</inkml:trace>
          <inkml:trace contextRef="#ctx0" brushRef="#br0" timeOffset="-420.9351">7542 10802 1908 0,'0'0'42'0,"0"0"9"0,0 0 1 0,0 0 1 0,0 0-42 0,0 0-11 0,0 0 0 0,0 0 0 16,9 0 41-16,3 0 7 0,5 0 0 0,8-8 1 15,-4 1-8-15,13-8-1 0,-5-4-1 0,14-3 0 16,-6-1-6-16,14-3-1 0,-9-4 0 0,13-3 0 15,4-1 8-15,-9 0 0 0,5 1 1 0,0-1 0 16,-9 0-26-16,-4 1-6 0,0 3-1 0,-8-4 0 0,-1 4-8 0,-3-4 0 16,-5 1 0-16,-4-1-11 0,-4-4 11 0,-4 9 16 0,-1-5-4 0,1 4-1 15,-9 0-2 1,0 0 0-16,5 0 0 0,-9 0 0 0,0 4-9 16,-5 0 8-16,5 0-8 0,-4 3 8 0,0 1-8 15,-4 3 0-15,3-3 0 0,1 3 0 0,-4 4 0 0,4 0 0 16,-1 0 0-16,1 4 0 0,0 3 0 0,0-3 0 0,-5 4 0 0,5 3-11 0,0 0 11 0,4 4-10 31,-8-4 10-31,3 4-10 0,-3 0 10 0,-1 0 0 16,1 8-9-16,0-1 9 0,-5 1 0 0,0 7 0 15,1-4 0-15,-1 8 0 0,-4 3 0 0,0 1 0 16,-4 3 0-16,-4 4 8 0,4 7-8 0,-4 8 0 16,0 4 0-16,4 11 0 0,0 3 0 0,4 4 0 0,-4 8 0 0,4 8 0 15,4-1 0-15,5 8 16 0,-1 3-2 0,1 5-1 16,0 3 16-16,-1-4 3 15,1-3 1-15,-1-5 0 0,-3-6-33 0,3-9 0 0,1-6 0 0,-1-8 0 16,1-8 12-16,0-11-12 0,-1-11 12 0,5-4-12 16,4-7 9-16,-4-4-9 0,4-7 0 0,0-8 9 15,0 0 11-15,4-12 1 0,0-6 1 0,5-5 0 16,3-7-22-16,1-3 0 0,-1-5 0 0,5-7 0 16,-4 4 0-16,8 0 0 0,0-4 0 0,4 8 8 15,0-1-8-15,1 12 0 0,-5-4 0 0,-4 11 0 16,4 12 0-16,-4-1 0 0,-5 5 0 0,5 3 0 15,-9 3 0-15,5 5 0 0,0-1 0 0,-1 8 0 16,1 0-108-16,-5 4-24 0,5 0-4 16,4-1-620-16,-5 5-125 0</inkml:trace>
          <inkml:trace contextRef="#ctx0" brushRef="#br0" timeOffset="909.4053">8039 11214 403 0,'8'-4'36'0,"1"0"-36"15,-1-3 0-15,-4 3 0 0,5 0 172 0,-1 0 28 16,5-3 6-16,-5 3 1 0,1 0-75 0,-1-3-14 0,-4 3-3 0,-4 4-1 15,0 0-18-15,0 0-4 16,0 0-1-16,13 4 0 0,-13-4-25 0,8 7-5 16,1 8-1-16,-5 0 0 0,0 0-7 0,-4 4-1 15,4 0-1-15,-4-4 0 0,4 3-23 0,-4 1-5 16,5 0-1-16,-1 0 0 0,-4-5-22 0,8 1 0 16,-3-3 0-16,-5-1 0 0,4 0 0 0,0-3 8 15,-4-8-8-15,4 11 0 16,-4-11-117-16,0 0-28 0,0 19-6 0,0-19-1 0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9-12-03T00:53:53.61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ECA9321-806B-4964-85C0-57C1ED704D5E}" emma:medium="tactile" emma:mode="ink">
          <msink:context xmlns:msink="http://schemas.microsoft.com/ink/2010/main" type="writingRegion" rotatedBoundingBox="33376,19392 33672,19392 33672,19598 33376,19598"/>
        </emma:interpretation>
      </emma:emma>
    </inkml:annotationXML>
    <inkml:traceGroup>
      <inkml:annotationXML>
        <emma:emma xmlns:emma="http://www.w3.org/2003/04/emma" version="1.0">
          <emma:interpretation id="{86008876-82A6-4F52-A74E-11D2F97B726D}" emma:medium="tactile" emma:mode="ink">
            <msink:context xmlns:msink="http://schemas.microsoft.com/ink/2010/main" type="paragraph" rotatedBoundingBox="33376,19392 33672,19392 33672,19598 33376,19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BF5E76-C3DF-4EBB-ADFD-814B5D9405DD}" emma:medium="tactile" emma:mode="ink">
              <msink:context xmlns:msink="http://schemas.microsoft.com/ink/2010/main" type="line" rotatedBoundingBox="33376,19392 33672,19392 33672,19598 33376,19598"/>
            </emma:interpretation>
          </emma:emma>
        </inkml:annotationXML>
        <inkml:traceGroup>
          <inkml:annotationXML>
            <emma:emma xmlns:emma="http://www.w3.org/2003/04/emma" version="1.0">
              <emma:interpretation id="{D3DC78E1-62F4-4101-8887-F7AC7071C74E}" emma:medium="tactile" emma:mode="ink">
                <msink:context xmlns:msink="http://schemas.microsoft.com/ink/2010/main" type="inkWord" rotatedBoundingBox="33376,19392 33672,19392 33672,19598 33376,19598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l</emma:literal>
                </emma:interpretation>
                <emma:interpretation id="interp2" emma:lang="" emma:confidence="0">
                  <emma:literal>e</emma:literal>
                </emma:interpretation>
                <emma:interpretation id="interp3" emma:lang="" emma:confidence="0">
                  <emma:literal>r</emma:literal>
                </emma:interpretation>
                <emma:interpretation id="interp4" emma:lang="" emma:confidence="0">
                  <emma:literal>/</emma:literal>
                </emma:interpretation>
              </emma:one-of>
            </emma:emma>
          </inkml:annotationXML>
          <inkml:trace contextRef="#ctx0" brushRef="#br0">0 206 0,'0'0'15,"63"-20"1,-8-24-1,-23-1-15,-14 1 16,0 27 0,-8 1-1,-6 20 1,1-4 0,-14 12-1,-10-3 1,6-13-1,13 28 1,4-28 0,14 0-1,5 0 1,5-4 0,8-21-1,-13 13 1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4:20.16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8872076-2CEC-45F5-8471-EFE046A39DE9}" emma:medium="tactile" emma:mode="ink">
          <msink:context xmlns:msink="http://schemas.microsoft.com/ink/2010/main" type="inkDrawing" rotatedBoundingBox="13825,12218 20990,11940 20993,12019 13828,12297" semanticType="underline" shapeName="Other">
            <msink:sourceLink direction="with" ref="{1B27B968-1519-423B-91A0-6B0BD2D3538B}"/>
            <msink:sourceLink direction="with" ref="{C604D020-1431-47B3-BD2D-E2E03A8891BB}"/>
          </msink:context>
        </emma:interpretation>
      </emma:emma>
    </inkml:annotationXML>
    <inkml:trace contextRef="#ctx0" brushRef="#br0">0 236 1328 0,'0'0'59'0,"0"0"12"0,0 0-57 0,0 0-14 16,0 0 0-16,0 0 0 0,0 0 32 0,9-8 3 15,0 8 1-15,5 0 0 0,-5 0 4 0,5 0 2 16,-1 0 0-16,1 4 0 0,0-4 22 0,-1 4 4 16,5 0 0-16,1-4 1 0,3 4-2 0,1 0-1 15,0 4 0-15,9-4 0 0,4 4-7 0,5-4-2 16,9-4 0-16,0 4 0 0,5 0-17 0,4 0-4 15,9-4-1-15,10-4 0 0,-1 0-5 0,10 0-1 0,17 0 0 0,15 0 0 16,-10-4-5-16,9 4-2 0,10 0 0 16,13-4 0-16,0 0 6 0,5-4 2 0,-5-1 0 0,14 5 0 15,13-4-5-15,1 0-1 0,4 0 0 0,9 0 0 16,0 0-12-16,5-5-4 0,-1 9 0 0,1-4 0 16,0 4-8-16,4 0 0 0,5 0 0 0,-1 4 0 15,1-4 0-15,-5 4 0 0,1 0 0 0,-15 0 0 16,-4 0 0-16,5 4 0 0,4-8 0 0,-14 3 0 15,-13 1 0-15,-5 0 0 0,1 4 0 0,-10-4 0 16,-14 0 0-16,-8 0 0 0,-15 4 0 0,-8-4 0 16,-14 0-15-16,-9 0-5 0,-14 0 0 0,-4 0-807 15,-10 4-161-15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4:28.23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71C4D76-F958-4B85-868E-AAA422F44F4A}" emma:medium="tactile" emma:mode="ink">
          <msink:context xmlns:msink="http://schemas.microsoft.com/ink/2010/main" type="inkDrawing" rotatedBoundingBox="20386,12065 25312,11952 25313,11988 20387,12101" shapeName="Other"/>
        </emma:interpretation>
      </emma:emma>
    </inkml:annotationXML>
    <inkml:trace contextRef="#ctx0" brushRef="#br0">0 113 403 0,'0'0'36'0,"0"0"-36"16,0 0 0-16,0 0 0 0,0 0 249 0,9-8 43 16,9 4 9-16,-4 0 2 0,-1 0-147 0,5 4-30 0,5 0-6 0,9 4 0 15,0-4-44-15,0 4-9 0,9 0-2 0,4 0 0 16,-4-4-18-16,9 4-4 0,0 0-1 0,10-4 0 16,3 0 6-16,1 0 0 0,9-4 1 0,0 0 0 15,0 0-22-15,4 0-5 0,0 0-1 0,19-4 0 16,4 4-1-16,0 0-1 0,10 0 0 0,17 0 0 15,-4 0 3-15,9 4 1 0,9-4 0 0,14 4 0 16,-9-4-32-16,4 4-7 0,14-5 0 0,9 1-1 16,-28 0 17-16,10 4 0 0,5-4 0 0,13-4 0 15,-28 8 23-15,-4-8 8 0,5 4 1 0,4 0 1 16,-18 0-33-16,-9 0 0 0,-13 0 0 0,-1 4 0 16,-9-4 32-16,-13 0-1 0,-15 4 0 0,-3 0 0 15,-6 0-59-15,-8 4-11 0,-18-4-2 0,-1 4-787 16,-13-4-158-16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2-03T00:54:45.90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780A41A-95B8-40E5-83B1-360D1D5ED077}" emma:medium="tactile" emma:mode="ink">
          <msink:context xmlns:msink="http://schemas.microsoft.com/ink/2010/main" type="writingRegion" rotatedBoundingBox="2228,919 25292,-575 26431,17003 3367,18497"/>
        </emma:interpretation>
      </emma:emma>
    </inkml:annotationXML>
    <inkml:traceGroup>
      <inkml:annotationXML>
        <emma:emma xmlns:emma="http://www.w3.org/2003/04/emma" version="1.0">
          <emma:interpretation id="{7036A146-0FA7-428C-8273-B4549B09F615}" emma:medium="tactile" emma:mode="ink">
            <msink:context xmlns:msink="http://schemas.microsoft.com/ink/2010/main" type="paragraph" rotatedBoundingBox="2841,830 10882,780 10892,2379 2851,24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C922EB-32C2-49F2-AA88-86FBC068A550}" emma:medium="tactile" emma:mode="ink">
              <msink:context xmlns:msink="http://schemas.microsoft.com/ink/2010/main" type="line" rotatedBoundingBox="2841,830 10882,780 10892,2379 2851,2429"/>
            </emma:interpretation>
          </emma:emma>
        </inkml:annotationXML>
        <inkml:traceGroup>
          <inkml:annotationXML>
            <emma:emma xmlns:emma="http://www.w3.org/2003/04/emma" version="1.0">
              <emma:interpretation id="{C039461B-E115-4F34-8E8F-C15D8BCA3A6A}" emma:medium="tactile" emma:mode="ink">
                <msink:context xmlns:msink="http://schemas.microsoft.com/ink/2010/main" type="inkWord" rotatedBoundingBox="2842,873 5081,859 5090,2415 2851,242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1708 1036 1724 0,'0'0'38'0,"0"0"8"0,9 0 2 0,5 0 0 0,-1 4-39 0,10-8-9 0,-5 0 0 0,5 0 0 16,0-16 68-16,9 0 12 0,-5-13 3 0,5 9 0 15,4-8-15-15,1 3-2 0,-6-3-1 0,1 0 0 16,0-5-34-16,0 5-7 0,-9-5-2 0,0 5 0 15,-5-9-10-15,-5 5-1 0,1 4-1 0,-5-9 0 16,-4 5 24-16,-1 3 5 0,-8-7 1 0,4 4 0 16,0 3-29-16,-5 5-11 0,-4 4 8 0,0 3-8 15,-5 5 8-15,5 8-8 0,9 8 8 0,-13 0-8 16,-1 4 8-16,-4 16-8 0,0 1 0 0,-1 15 8 16,-8 8-8-16,0 1 0 0,-1 4 0 0,1 7 8 15,0-3 3-15,-1-1 0 0,10 5 0 0,5-4 0 16,-1-5 17-16,9-3 3 0,5 7 1 0,5-15 0 15,4 3-32-15,0 1 0 0,5-9 0 0,4-4 0 16,9 5 0-16,5-5 0 0,5 0 0 0,-1-7 0 16,10 3-45-16,-5-4-15 0,-1-4-4 0,6-3-1080 15</inkml:trace>
          <inkml:trace contextRef="#ctx0" brushRef="#br0" timeOffset="-383.0833">23 368 1094 0,'-13'-36'48'0,"8"24"11"0,0-8-47 0,5-1-12 0,0 1 0 0,5-8 0 16,0 4 68-16,-1-5 11 0,5 1 2 0,0 0 1 15,5-1-4-15,0 5-1 0,-1 0 0 0,-4 8 0 16,5-5-16-16,-14 13-3 0,0 8-1 0,14 4 0 0,-1 12-11 15,6 5-2-15,-1 15-1 0,-5 21 0 16,10 3-7-16,-9 25 0 0,0-4-1 0,4 8 0 0,-5 0 6 16,1 9 2-16,0-5 0 0,-5 4 0 0,5 0-12 15,8-8-3-15,-13-8 0 0,5-4 0 0,0-8-4 0,4-9-2 16,-4-7 0-16,-1-9 0 0,1-3-14 0,-5-13-8 16,5 1 8-16,-10-9-8 0,5 0 16 0,-4-8-2 15,-5-4 0-15,0-8 0 0,0 0 7 0,0 0 2 16,0 0 0-16,4-12 0 0,-4 0-1 0,5-8 0 15,-10-1 0-15,5-7 0 0,-4-4-14 0,-1-5-8 16,5-3 10-16,-4-13-10 0,4-3 8 0,0-5-8 16,0-12 0-16,4 0 0 0,1-4 0 0,13 0 0 15,-9 1 0-15,5 7 0 0,9 0-12 0,-1 0-8 16,6 8-1-16,-1 9-1 0,-4 15 12 0,0 5 10 16,-5 12-13-16,5 12 5 0,-5 8-2 0,-5 12 0 15,1 16 0-15,0 0 0 0,-5 17 10 0,0 4 0 0,-5 11 0 16,6 5 0-16,-6-4 0 0,1 8 0 0,4 3 0 0,-5 1 0 15,5-8 0-15,-4 0 0 0,13-9 0 0,-4-11 0 16,0-5 0-16,-1-3 8 0,1-9 0 0,4-4 0 16,-4-7-8-16,-1-9 8 0,1-4-8 0,0 0 8 15,-1-4 4-15,1-8 0 0,0 0 1 0,-1-5 0 16,1-3 7-16,-5-8 2 0,0 4 0 0,0-13 0 16,0-3-3-16,0-5-1 0,1-3 0 0,-1-5 0 15,0-7-8-15,0-5-2 0,0 4 0 0,0-3 0 16,9-5-8-16,-4 4 0 0,4 1 0 0,0-1 0 15,-4 0 0-15,9 0-16 0,-5 1 3 0,0-1 0 16,5 12-81-16,-9-3-16 0,4 11-3 0,0 5-653 16,0 16-130-16</inkml:trace>
        </inkml:traceGroup>
        <inkml:traceGroup>
          <inkml:annotationXML>
            <emma:emma xmlns:emma="http://www.w3.org/2003/04/emma" version="1.0">
              <emma:interpretation id="{8508104D-D329-4517-AB8E-1B6F027E6D6E}" emma:medium="tactile" emma:mode="ink">
                <msink:context xmlns:msink="http://schemas.microsoft.com/ink/2010/main" type="inkWord" rotatedBoundingBox="7498,801 10882,780 10891,2212 7507,2233"/>
              </emma:interpretation>
              <emma:one-of disjunction-type="recognition" id="oneOf1">
                <emma:interpretation id="interp1" emma:lang="" emma:confidence="1">
                  <emma:literal>ve</emma:literal>
                </emma:interpretation>
                <emma:interpretation id="interp2" emma:lang="" emma:confidence="0">
                  <emma:literal>v e</emma:literal>
                </emma:interpretation>
                <emma:interpretation id="interp3" emma:lang="" emma:confidence="0">
                  <emma:literal>V e</emma:literal>
                </emma:interpretation>
                <emma:interpretation id="interp4" emma:lang="" emma:confidence="0">
                  <emma:literal>r e</emma:literal>
                </emma:interpretation>
                <emma:interpretation id="interp5" emma:lang="" emma:confidence="0">
                  <emma:literal>U e</emma:literal>
                </emma:interpretation>
              </emma:one-of>
            </emma:emma>
          </inkml:annotationXML>
          <inkml:trace contextRef="#ctx0" brushRef="#br0" timeOffset="7441.6399">6393 494 1908 0,'0'0'84'0,"0"0"18"0,13 12-82 0,1 0-20 16,0 8 0-16,-1 1 0 0,1-1 110 0,-5 8 18 16,5-3 3-16,-5 11 1 0,4-8-57 0,-3 5-11 15,-1 7-3-15,0 1 0 0,4-5-17 0,-3 4-3 16,-1-3-1-16,-5-1 0 0,5-3-32 0,-4-5-8 15,-1 0 0-15,1-16 0 0,0 1 0 0,4-1 0 16,-9-12 8-16,0 0-8 0,4 8 12 0,-4-8-4 16,0 0 0-16,0 0 0 0,14-4-8 0,-5 0 10 15,0-8-10-15,0-1 10 0,0 1-2 0,-4-8 0 16,-1-8 0-16,5 4 0 0,-4-9 20 0,4 5 3 16,-4-5 1-16,4-3 0 0,4 0-32 0,1-1-21 15,4-3 3-15,5 3 1 16,0-7-143-16,4-1-29 0,5 1-6 0</inkml:trace>
          <inkml:trace contextRef="#ctx0" brushRef="#br0" timeOffset="7757.122">7094 801 1699 0,'0'0'37'0,"23"9"8"0,4-1 2 0,9 0 1 0,1-4-39 0,4-4-9 0,0-4 0 0,0 0 0 16,4-8 86-16,1-1 15 0,-1-3 3 0,1-4 1 15,4-4-25-15,0-1-6 0,-5 1-1 0,-4-8 0 16,0 8-27-16,0-5-6 0,-9 5 0 0,-9-8-1 16,0-5-11-16,-5 5-1 0,-4-5-1 0,-10 5 0 0,5 0 11 15,-9-1 3-15,-4 1 0 0,-1 8 0 0,-4 3-13 16,-5 13-3-16,1-4 0 0,-5 4 0 0,-1 12-3 16,-3 4-1-16,-10 8 0 0,4 5 0 0,-3 11-20 0,8 4 0 15,0 1 0-15,5 7 0 0,4-3 10 0,10-1-2 16,-1 1-8-16,5-1 12 0,5-3 0 0,8 3-1 15,5 0 0-15,5-7 0 0,5 3-11 0,-1-3 0 16,5-5 0-16,4 4 0 16,5-7-29-16,-4 7 1 0,4-8 1 0,-5 5 0 15,5-17-166-15,-5 4-34 0</inkml:trace>
          <inkml:trace contextRef="#ctx0" brushRef="#br0" timeOffset="6799.6673">4918 4 889 0,'4'-4'19'0,"1"-12"4"0,-5 12 1 0,4-8 2 0,-4 4-26 0,0 8 0 0,0 0 0 0,0-8 0 0,0 0 40 0,0 8 4 16,0-5 0-16,0 5 0 0,0 0-1 0,0 0 0 15,-4-12 0-15,4 12 0 0,0 0 3 0,0 0 1 16,0 0 0-16,0 0 0 0,-9 21 10 0,-1-1 3 16,-3 12 0-16,-5 9 0 0,4 7 12 0,-4 13 2 15,4 8 1-15,0 12 0 0,1-4-3 0,4 3-1 16,0 1 0-16,-5-4 0 0,5 8-27 0,4 0-6 15,-4-8-1-15,0-4 0 0,4 0-18 0,1-12-4 16,-1-5-1-16,1-3 0 0,-5-13-5 0,4 1-1 16,-4-13 0-16,4-4 0 0,1-3 12 0,-1-5 1 15,1-4 1-15,4-12 0 0,0 0-2 0,0 0 0 16,0 0 0-16,0 0 0 0,-9-8-6 0,4-8-2 16,1 8 0-16,4-13 0 0,0-11-12 0,4 4 9 15,-4-9-9-15,9 5 8 0,-4-17-8 0,4 1 0 16,5-5 0-16,-1 1 0 0,5-1 0 0,5 8 0 15,-5 5 0-15,10-1 0 0,-10 9 0 0,9 8 0 16,1-1-11-16,-1 5 11 0,-4 0 0 0,-1 12 0 0,1-4 0 0,0 16 0 16,-5 4-12-16,0 12 4 0,1 8 0 0,-1 5 0 15,-5 3 8-15,6 9 0 0,-6 7 0 0,1 5 0 16,0 4 0-16,-1-5 0 0,-4 5 0 0,10-8 0 16,-6-1-108-16,5-3-19 15,1-9-4-15,-1-3-842 0</inkml:trace>
          <inkml:trace contextRef="#ctx0" brushRef="#br0" timeOffset="7144.3497">6056 733 1882 0,'0'0'41'0,"0"0"9"0,4-12 2 0,5 3 1 0,-9 5-42 0,5-12-11 15,-5 12 0-15,0-8 0 0,0 12 69 0,-5 0 12 16,-4 0 3-16,-4 4 0 0,-1 4-47 0,-4 4-9 15,-5 4-1-15,0 5-1 0,-4 3-12 0,-5 4-2 16,0 5-1-16,0 3 0 0,0-3-3 0,5 3-8 16,-5-4 12-16,9 1-4 0,10-5-8 0,-1 0 12 15,1-7-12-15,3-1 12 0,6-4-12 0,-1-4 0 16,5 0 0-16,0-12 0 0,0 0 0 0,0 0 0 16,0 0-14-16,9 0 5 0,1-4 9 0,3 0 0 15,1 0-9-15,-1-12 9 0,6 0-11 0,-6-4 3 16,6-5 0-16,-1 1 0 0,0-4 8 0,0-1 0 15,0 5-9-15,-4 0 9 0,0 4 0 0,-1 7 0 16,1-7 0-16,-5 12 0 0,-9 8 11 0,14 0-3 0,-5 8-8 16,0-4 12-16,5 12-12 0,-5-3 9 0,0 7-9 0,0 0 8 15,-4 4-19-15,4-3-4 0,-5 11-1 0,1-12-1008 16</inkml:trace>
        </inkml:traceGroup>
      </inkml:traceGroup>
    </inkml:traceGroup>
    <inkml:traceGroup>
      <inkml:annotationXML>
        <emma:emma xmlns:emma="http://www.w3.org/2003/04/emma" version="1.0">
          <emma:interpretation id="{0D25CE97-663E-4133-B69F-8CFB2B4CB6A0}" emma:medium="tactile" emma:mode="ink">
            <msink:context xmlns:msink="http://schemas.microsoft.com/ink/2010/main" type="paragraph" rotatedBoundingBox="3085,3918 20653,2779 20816,5297 3248,64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E76D0E-4024-428E-81CC-4CE893630E9A}" emma:medium="tactile" emma:mode="ink">
              <msink:context xmlns:msink="http://schemas.microsoft.com/ink/2010/main" type="line" rotatedBoundingBox="3085,3918 20653,2779 20816,5297 3248,6436"/>
            </emma:interpretation>
          </emma:emma>
        </inkml:annotationXML>
        <inkml:traceGroup>
          <inkml:annotationXML>
            <emma:emma xmlns:emma="http://www.w3.org/2003/04/emma" version="1.0">
              <emma:interpretation id="{E65E72FC-B481-45D6-A898-EE3D8F43617A}" emma:medium="tactile" emma:mode="ink">
                <msink:context xmlns:msink="http://schemas.microsoft.com/ink/2010/main" type="inkWord" rotatedBoundingBox="3101,4162 9071,3776 9218,6049 3248,6436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9500.7017">3497 3659 1958 0,'-41'12'174'0,"27"-4"-139"0,-4 0-35 0,-5 8 0 16,-4 8 78-16,-5 9 9 0,0 7 1 0,-4 5 1 15,-5 3 1-15,0 9 0 0,-5 4 0 0,1 8 0 16,4-1-30-16,0 5-7 0,0 4-1 0,9-4 0 15,14 4-32-15,-14 0-6 0,-4-4-2 0,8-1 0 16,6 1-12-16,-1-8-12 0,-9 0 3 0,5-9 0 16,8 1-99-1,1-8-19-15,0-13-4 0,0-4-981 0</inkml:trace>
          <inkml:trace contextRef="#ctx0" brushRef="#br0" timeOffset="9731.9288">3752 3319 2574 0,'23'12'56'0,"0"8"12"0,4 12 3 0,5 5 1 0,-5 7-57 0,0 13-15 16,1 12 0-16,-6 0 0 0,-3 8 85 0,-1-5 15 16,-4 9 2-16,-5 0 1 0,0 8-56 0,-5 4-11 15,-4 4-3-15,-4-3 0 0,-1-1-1 0,1-8 0 16,-1 0 0-16,-4-4 0 0,-5 4-32 0,-4-9-14 15,0-7 1-15,-5-8 0 16,-4-4-48-16,-5-5-10 0,-4 1-1 0,-5-13-812 0,-10-3-163 16</inkml:trace>
          <inkml:trace contextRef="#ctx0" brushRef="#br0" timeOffset="9069.4655">2122 3416 2264 0,'0'0'50'0,"0"0"10"0,-9 16 3 0,-5 8 0 0,1 9-51 0,-1 3-12 16,5 1 0-16,-9 7 0 0,4 9 62 0,-4 3 10 0,9 5 1 16,0 0 1-16,-5 3-13 0,5 5-2 0,0 4-1 0,4 0 0 15,1 0-18-15,4 0-4 0,0-1-1 0,4-3 0 16,5 0-20-16,0-4-4 0,1-4-1 0,8-1 0 16,0 1-10-16,-4-4 0 0,-5-1 0 0,9-3 0 31,14-1-132-31,-5-11-28 0,-9-9-5 0,1-7-958 0</inkml:trace>
          <inkml:trace contextRef="#ctx0" brushRef="#br0" timeOffset="9303.7468">2559 4043 1728 0,'5'-44'76'0,"4"23"16"0,0-3-73 0,0 0-19 15,5-5 0-15,-5 9 0 0,9-4 145 0,0 8 26 16,-4 4 5-16,4-1 0 0,0 9-88 0,5 8-19 15,0 5-3-15,4 11-1 0,-4 4-25 0,4 8-6 16,5 5-1-16,0 7 0 0,4 1-10 0,-4 12-3 16,0 3 0-16,5 1 0 0,-6 0-8 0,1-1-1 15,5 1-1-15,-10-4 0 0,5-5-10 0,-5-7 0 16,1-1 0-16,-6-3 8 16,1-5-40-16,-5-3-9 0,0-9-2 0,5 0 0 15,-9-12-165-15,-5 1-32 0,9-5-8 0</inkml:trace>
          <inkml:trace contextRef="#ctx0" brushRef="#br0" timeOffset="8830.778">351 4666 1728 0,'0'0'153'0,"-5"-8"-122"0,5-8-31 0,0 0 0 15,5 0 89-15,0-1 12 0,4 1 3 0,-5 4 0 0,5 0 2 0,0-4 1 16,1 8 0-16,-1-4 0 0,4 8-67 0,1 0-12 16,4-1-4-16,0 10 0 15,1-5-40-15,3 8-8 0,6-4-1 0,-1 4-1 16,9 0-206-16,-4 0-42 0,37-12-8 0,-10 0-2 0</inkml:trace>
          <inkml:trace contextRef="#ctx0" brushRef="#br0" timeOffset="8644.9432">397 4201 1594 0,'0'0'35'0,"9"-8"7"0,0 0 2 0,9-4 1 0,5-1-36 0,4-3-9 0,0-4 0 0,5 0 0 0,0-4 53 0,5 3 9 16,-1-11 2-16,0 4 0 0,1-5-34 0,-1 5-6 15,-4-9-2-15,-5 1 0 0,1 0-6 0,-5-1-2 16,-5 5 0-16,-9-1 0 0,0-3 5 15,-5 8 1-15,-4-5 0 0,-4 1 0 0,-5 4-10 0,0-5-2 16,0 5 0-16,0-4 0 0,-5-1-8 0,-4 5 0 16,-1-5 9-16,-3 5-9 0,3 4 10 0,1 4-2 15,5-1-8-15,-6 9 12 0,6 4 5 0,-1 0 1 16,5 8 0-16,-5 8 0 0,1 4 6 0,4 13 2 16,-5-1 0-16,5 16 0 0,-5 17-26 0,5 12 8 15,9 8-8-15,-5 12 0 0,5 8 40 0,0 4 4 16,5 4 0-16,0 9 0 0,-5 3-2 0,4-8 0 15,1-4 0-15,-1-3 0 0,1-1-14 0,-1-8-4 16,-4-4 0-16,5 0 0 0,-5 0-12 0,0-8-2 16,0-8-1-16,-5 0 0 0,-4-9-9 0,0-3 0 15,0-4 0-15,0-5-11 16,0-7-129-16,-5-5-27 0,5-7-5 0</inkml:trace>
          <inkml:trace contextRef="#ctx0" brushRef="#br0" timeOffset="10556.6261">5282 4278 979 0,'0'0'87'0,"0"0"-70"15,0 0-17-15,0 0 0 0,0 0 153 0,13 0 27 16,6 0 6-16,-1 0 1 0,0 0-67 0,9 0-12 16,5-4-4-16,14 0 0 0,-1 0-20 0,5-4-5 15,5-1-1-15,4-3 0 0,5 0-26 0,4 0-6 16,-4-4-1-16,0 4 0 0,-1-4-25 0,1 3-4 16,-5 5-2-16,-4 0 0 15,-5-4-105-15,0 8-21 0,-9 0-4 0</inkml:trace>
        </inkml:traceGroup>
        <inkml:traceGroup>
          <inkml:annotationXML>
            <emma:emma xmlns:emma="http://www.w3.org/2003/04/emma" version="1.0">
              <emma:interpretation id="{25177B9B-F7BB-4675-88CE-5E48584D9C0E}" emma:medium="tactile" emma:mode="ink">
                <msink:context xmlns:msink="http://schemas.microsoft.com/ink/2010/main" type="inkWord" rotatedBoundingBox="10586,3431 15798,3094 15947,5393 10735,5730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1394.4239">8023 2821 1681 0,'9'-28'74'0,"0"19"16"0,-5-3-72 0,5 4-18 0,-4 0 0 0,-5 8 0 16,9 16 93-16,0 9 15 0,-4 3 4 0,-1 21 0 15,1 11-40-15,-5 5-7 0,-5 8-1 0,-4 12-1 16,0-4-2-16,-5 4 0 0,1 12 0 0,-5 4 0 16,-1 0-33-16,1 0-6 0,0-3-2 0,4-9 0 15,-4 0 10-15,4-8 2 0,5-5 0 0,0-3 0 16,5-12-20-16,-1-8-3 0,1-9-1 0,-1-3 0 15,5-5 4-15,-5-8 0 0,1-7 0 0,4-5 0 0,0 0-12 0,-5-4 8 16,5-12-8-16,0 0 8 16,0 0-8-16,0 0 0 0,0 0 0 0,0 0 0 0,0 0 0 15,0 0 0-15,0 0 0 0,0-12 0 0,0 0 0 16,0-4 0-16,0-9 0 0,0-3-11 0,-4-4 11 0,-1-5 0 16,1-3 0-16,4-1 0 0,-5-7-8 15,5-1 0-15,0-8 0 0,5-3 0 0,-1-1-4 0,1-12 0 16,-1-4 0-16,5 0 0 15,1-4-16-15,3 1-3 0,5-5-1 0,1-4 0 16,-1-1-8-16,5 1-3 0,-5-8 0 0,9 4 0 16,0 4 2-16,-4 4 0 0,9 4 0 0,4 12 0 0,-4 9 18 0,9 7 4 15,5 5 1-15,4 7 0 0,0 9 18 0,-4 12 0 16,4 7 11-16,4 5-11 0,-4 8 16 0,-9 8-3 16,0 9-1-16,-4 11 0 0,-5 0 3 0,-10 5 0 15,-3 3 0-15,-10 0 0 0,-5 5 11 0,-4 7 2 0,-4-11 1 16,-5 3 0-16,-10 1 3 0,-3-5 1 0,-6 1 0 15,-8 3 0-15,-5-3 3 0,-5-1 0 0,-4-4 0 0,-4 1 0 16,-6 3-36-16,1-3 0 0,0-5 0 0,0 0 0 31,-5-3-34-31,5-5-4 0,4 0-1 0,1-4 0 0,8 0-87 0,5 1-18 16,9-5-3-16,5 0-841 0</inkml:trace>
          <inkml:trace contextRef="#ctx0" brushRef="#br0" timeOffset="11874.9842">8542 3849 2181 0,'0'0'48'0,"9"-12"9"0,0 4 3 0,4 0 2 0,6-1-50 0,-6 5-12 15,10 4 0-15,-5 4 0 0,1 0 45 0,-1 9 7 16,0 3 0-16,0 4 1 0,-4 4-1 0,4 5 0 16,-4 3 0-16,-1 4 0 0,-4-3-34 0,1 3-7 0,-6-3-2 15,1-5 0-15,-1 8 0 0,-4-7 0 0,0-5 0 16,-4-4 0-16,-1-8 14 0,1 5 2 0,-1-5 1 0,0-4 0 15,5-8-26-15,0 0 0 0,0 0 0 0,0 0 0 16,0 0 12-16,0 0-4 0,5-12 0 0,0-1 0 16,-5-11-8-16,4 0-11 0,10-8 3 0,-1-1 0 15,-3 1 8-15,3-5 0 0,5-3 0 0,5 3 0 16,0 1-16-16,0 0-2 0,4-1 0 0,0 9 0 16,1 0 29-16,-1 11 5 0,-9 1 2 0,0 8 0 15,5 4-18-15,-5 4 10 0,-4 8-10 0,-5 0 8 16,0 4 2-16,5 5 0 0,0-1 0 0,-1 0 0 15,1 4-10-15,0-4 10 0,-1 5-10 0,1-5 10 16,4 0-23-16,-4-4-5 0,-5 4-1 0,4-4 0 16,-3 1-215-16,-1-5-43 0,4 4-9 15,-13-12-2-15</inkml:trace>
          <inkml:trace contextRef="#ctx0" brushRef="#br0" timeOffset="12120.9882">10536 2659 2257 0,'0'0'49'0,"-5"-4"11"0,5 4 1 0,0 0 3 0,0 0-51 0,-4 12-13 16,-5 8 0-16,-1 13 0 0,6 3 59 0,-10 13 9 15,1 7 1-15,-1 9 1 0,0 8 11 0,1 12 3 16,3-8 0-16,1 0 0 0,0 4-37 0,0 0-7 15,5 0-2-15,-1-5 0 0,0 1-24 0,5-8-5 16,5 0-1-16,0-8 0 0,-1-5-8 0,5-3-11 0,0-9 3 16,5 1-870-16,0-9-174 0</inkml:trace>
          <inkml:trace contextRef="#ctx0" brushRef="#br0" timeOffset="12358.3229">11251 3072 1900 0,'27'-37'169'0,"-14"21"-135"0,-3-4-34 0,8 8 0 0,0 0 94 0,5 4 12 15,-5 4 2-15,9 0 1 0,-8 8-28 0,8 4-5 16,-4 8-2-16,4 8 0 0,-4 4-50 0,-1 5-9 16,1 3-3-16,0 5 0 0,-5-1 26 0,0 5 5 15,5-9 1-15,-5 5 0 0,1 7-27 0,3-7-5 16,-3 7 0-16,-1-7-1 0,0 3-11 0,0-3 0 15,5-5 0-15,-5 0 0 16,0-3-109-16,-4-5-21 0,4-8-4 0</inkml:trace>
          <inkml:trace contextRef="#ctx0" brushRef="#br0" timeOffset="12565.4452">12284 2635 2098 0,'-23'12'93'0,"14"0"19"0,-5 4-89 0,-8 13-23 0,-1 11 0 0,-9 13 0 16,-9 3 97-16,0 17 15 0,0 0 4 0,-4 12 0 15,4-4-30-15,-5 4-6 0,1-4 0 0,-1 8-1 16,5 8-31-16,0-4-5 0,0-12-2 0,5 0 0 16,-1-8-33-16,1-4-8 0,4-5 0 0,0-7 0 15,-4-4-100 1,8-9-23-16,-3-3-4 0,12-13-1055 0</inkml:trace>
          <inkml:trace contextRef="#ctx0" brushRef="#br0" timeOffset="12809.2585">12753 2578 2559 0,'14'32'56'0,"-5"-15"12"0,9 11 3 0,5 4 1 0,4 17-58 0,5 8-14 15,-5 11 0-15,1 5 0 0,-1 4 98 0,-9 4 17 16,5 0 3-16,-10 16 1 0,1-4-62 0,-5 0-12 16,-4 0-2-16,-1 9-1 0,-8-17-24 0,-1-5-5 15,1 1-1-15,-10-4 0 0,-4 0-12 0,-14-4 9 16,-4-4-9-16,-15-4 8 16,-3-5-62-16,-5-3-13 0,-1-4-2 0,-3-5-1 15,8-7-142-15,0-1-29 0</inkml:trace>
        </inkml:traceGroup>
        <inkml:traceGroup>
          <inkml:annotationXML>
            <emma:emma xmlns:emma="http://www.w3.org/2003/04/emma" version="1.0">
              <emma:interpretation id="{6FAFA483-B2EB-4056-9BE2-DDFA64BB0097}" emma:medium="tactile" emma:mode="ink">
                <msink:context xmlns:msink="http://schemas.microsoft.com/ink/2010/main" type="inkWord" rotatedBoundingBox="18620,4047 20726,3910 20774,4653 18668,4789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4180.9499">15794 3254 1324 0,'0'0'118'0,"0"-4"-94"16,-4 0-24-16,-1 0 0 0,1 0 64 0,4 4 9 0,0 0 2 0,0 0 0 15,0 0 9-15,13-12 1 0,1 4 1 0,9-5 0 16,-1 1-7-16,6 4-2 0,4-4 0 0,4 4 0 16,10 4-9-16,4 0-3 0,9 0 0 0,14 4 0 15,-10 4-17-15,15 0-3 0,-1-4-1 0,-8 4 0 16,8 0-12-16,9 0-4 0,5 0 0 0,5 0 0 15,-9 0-6-15,-1 0-2 0,1-4 0 0,26 4 0 16,-8-8-20-16,-14 4 0 0,-23-4 0 0,-4 4 0 16,0-4 0-16,-5 0 9 0,-13 0-9 0,-5 0 10 15,-9-4-10-15,-1 4 0 0,-8 0 0 0,0 0 0 16,0 0-12-16,-10 0 1 0,-4 4 1 0,1 0 0 16,-10 0-120-16,0 0-24 0,0 0-5 15,-10 12-550-15,-3 0-111 0</inkml:trace>
          <inkml:trace contextRef="#ctx0" brushRef="#br0" timeOffset="14414.2589">16382 3695 1796 0,'-32'0'40'0,"32"0"8"0,0 0 1 0,0 0 1 0,0 0-40 0,4 8-10 15,5 0 0-15,10 4 0 0,3 1 103 0,1-5 18 16,4 0 4-16,10 0 1 0,13 0-47 0,5-4-10 16,4-4-1-16,4 0-1 0,6 0-5 0,4 0-1 0,-5 0 0 0,5 0 0 15,-10 0-47-15,1 0-14 0,5 4 0 0,-15 0 8 32,-4-4-84-32,0 4-17 0,5 4-3 0,0 0-652 0,-14 0-129 0</inkml:trace>
        </inkml:traceGroup>
      </inkml:traceGroup>
    </inkml:traceGroup>
    <inkml:traceGroup>
      <inkml:annotationXML>
        <emma:emma xmlns:emma="http://www.w3.org/2003/04/emma" version="1.0">
          <emma:interpretation id="{5D738AE0-5C1F-4DFA-BCC5-54F635494201}" emma:medium="tactile" emma:mode="ink">
            <msink:context xmlns:msink="http://schemas.microsoft.com/ink/2010/main" type="paragraph" rotatedBoundingBox="3734,7241 25671,5477 25843,7617 3906,93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D50BDA-4C90-43B8-A4F8-6290FE674628}" emma:medium="tactile" emma:mode="ink">
              <msink:context xmlns:msink="http://schemas.microsoft.com/ink/2010/main" type="line" rotatedBoundingBox="3734,7241 25671,5477 25843,7617 3906,9381"/>
            </emma:interpretation>
          </emma:emma>
        </inkml:annotationXML>
        <inkml:traceGroup>
          <inkml:annotationXML>
            <emma:emma xmlns:emma="http://www.w3.org/2003/04/emma" version="1.0">
              <emma:interpretation id="{7306E94C-FEC7-4EC4-B347-4E704824CF5B}" emma:medium="tactile" emma:mode="ink">
                <msink:context xmlns:msink="http://schemas.microsoft.com/ink/2010/main" type="inkWord" rotatedBoundingBox="3735,7254 5669,7098 5840,9225 3906,9381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8804.503">2354 8001 1209 0,'-13'-20'108'0,"8"12"-87"16,1-4-21-16,4-1 0 0,0 5 121 0,4-4 20 15,1 0 4-15,-1 0 1 0,10 4-14 0,0 4-4 16,-1 0 0-16,5 4 0 0,1 8-73 0,3 4-15 0,1 0-4 15,0 12 0-15,-5 1-12 0,0 3-4 16,1 0 0-16,-6 5 0 0,5-1 2 0,-4-4 0 0,-5 5 0 16,5 3 0-16,-5 1 4 0,0-1 1 0,-4-8 0 0,-5 1 0 15,9-9 1-15,-9 0 0 0,0-4 0 0,0-8 0 16,0-8-10-16,0 0-2 0,0 0 0 0,0 0 0 16,0 0-7-16,0 0-1 0,0 0-8 0,0-8 12 15,0-4-4-15,0-8-8 0,9-4 11 0,-5-5-11 16,1-3 0-16,4-4 0 0,5-5 0 0,-1 1 0 15,6-1 0-15,-1-3 0 0,0 3-12 0,5 5 12 16,-1-1 0-16,-3 9 0 0,-6 8 0 0,1 0 0 16,0 11 0-16,-5 5 0 0,0 8 0 0,-9-4 0 15,4 13 0-15,6 7-9 0,-1 0 9 0,0 8 0 16,-9 9 0-16,9-5 0 0,0 1 0 0,-5-1 0 16,6 0-37-16,-1-3-3 0,0-1 0 0,0-4 0 15,0 1-172-15,0-1-36 0</inkml:trace>
          <inkml:trace contextRef="#ctx0" brushRef="#br0" timeOffset="17736.3148">979 7370 1364 0,'-4'-21'60'0,"4"9"13"0,-5 0-58 0,1 0-15 0,4-8 0 0,0 0 0 16,4-1 89-16,-4-3 15 0,9 0 4 0,0-5 0 15,5-3-22-15,0 0-4 0,-1 3-1 0,10 1 0 16,-5 4-49-16,5-5-11 0,0 1-1 0,4 0-1 16,-9 3-19-16,10-3 0 0,-5 4 8 0,4 4-8 15,-4-1 0-15,-1 5 0 0,1 8 8 0,-5-4-8 16,1 12 0-16,-6 4 0 0,-4 8 0 0,5 8-9 16,-5 9 9-16,0 7 0 0,-4 5 0 0,-1 7 0 15,5 17 28-15,1 0 8 0,-1-5 2 0,0 5 0 16,0 0-19-16,9-8-4 0,0-1-1 0,0 1 0 15,1-5-1-15,8-3 0 0,0-17 0 0,1 1 0 16,-6-9-1-16,6-4-1 0,-6 1 0 0,1-9 0 16,-5-4 4-16,1-4 1 0,-6-8 0 0,10-8 0 15,-5 4 13-15,1-5 3 0,-1-7 1 0,4 0 0 16,1-8 8-16,0-1 2 0,0-7 0 0,-5-1 0 0,5 1-26 0,0-4-5 16,4-9 0-16,-4-4-1 0,-1 5-2 0,1-9 0 15,4 0 0-15,1 5 0 0,-10-5-9 0,5 5-11 16,-5 3 3-16,0 0 0 15,-4 1-48-15,-5 7-10 0,0 1-2 0,0 8 0 16,-4 3-106-16,-1 5-22 0,-8 0-4 0,-1 12-424 16,1-1-86-16</inkml:trace>
          <inkml:trace contextRef="#ctx0" brushRef="#br0" timeOffset="18102.3378">1776 6552 691 0,'-9'-8'61'0,"4"-8"-49"0,-4 0-12 0,5-4 0 15,-5-1 111-15,4 1 19 0,-4-8 4 0,4 7 1 16,-4 1-25-16,5 4-5 0,-1 0-1 0,1 4 0 15,4 0-15-15,0 12-3 0,-9-9-1 0,9 9 0 16,0 0-26-16,9 9-6 0,0 7-1 0,0 4 0 0,5 8 4 16,-1 5 0-16,-4 7 0 0,5 9 0 0,-5-5 11 0,0 9 2 15,0 4 1-15,0 7 0 0,-9 1-14 0,0 8-4 16,0 8 0-16,-4 0 0 0,-5 0-16 0,0 0-4 16,-5-4-1-16,0-1 0 0,10 1-14 0,-10 0-2 15,5 0-1-15,-5-4 0 0,5 8-14 0,-4-8-8 16,-1 4 8-16,-4-9-13 0,-1 5-7 0,1-4 0 15,5-8-1-15,-6-5 0 16,1-3-145-16,5-4-29 0,3-5-5 0</inkml:trace>
        </inkml:traceGroup>
        <inkml:traceGroup>
          <inkml:annotationXML>
            <emma:emma xmlns:emma="http://www.w3.org/2003/04/emma" version="1.0">
              <emma:interpretation id="{F039E2F7-0A13-46DC-B7C7-CE657BC09CCE}" emma:medium="tactile" emma:mode="ink">
                <msink:context xmlns:msink="http://schemas.microsoft.com/ink/2010/main" type="inkWord" rotatedBoundingBox="6665,7034 10517,6724 10685,8818 6833,9128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9315.1067">4799 6949 2127 0,'9'-33'94'0,"-4"17"20"0,-1-4-91 0,10 4-23 16,4-4 0-16,0 3 0 0,1-3 75 0,3 8 10 15,-3 8 3-15,-1 4 0 0,5 4-25 0,-5 8-5 16,0 8-1-16,5 5 0 0,0 7-14 0,4 4-3 16,-4 5-1-16,9-1 0 0,-5 1 4 0,0-1 1 15,5 1 0-15,-5-1 0 0,1 1-36 0,-1-1-8 16,-4-3 0-16,4-1 0 0,-4-4-9 0,0 1-4 16,-5-1-1-16,5-3 0 15,-10-1-131-15,1-4-27 0,-5-4-4 0,-4-3-576 16,4-1-114-16</inkml:trace>
          <inkml:trace contextRef="#ctx0" brushRef="#br0" timeOffset="19508.7659">5505 6722 2131 0,'-9'4'189'0,"-5"4"-151"0,0 4-30 0,-4 5-8 15,5 11 79-15,-6 12 14 0,6 9 3 0,-6 8 1 16,1 3-5-16,-4 1-2 0,-1 4 0 0,0 4 0 15,-4-1-40-15,8-3-8 0,-3 0-2 0,-1-4 0 16,0 3-25-16,5 1-6 0,-5-4-1 0,10-9 0 16,-1 5-96-16,0-8-19 15,1-9-4-15,-1-3-704 0,5-9-141 0</inkml:trace>
          <inkml:trace contextRef="#ctx0" brushRef="#br0" timeOffset="19778.3787">5983 6346 2761 0,'9'16'60'0,"9"12"13"0,0 17 3 0,10 12 2 0,-5 7-62 0,4 9-16 16,-4 12 0-16,-5-4 0 0,-5 4 67 0,1 0 10 16,-5 4 3-16,-4 0 0 0,-1-4-35 0,-4 0-6 15,-4 0-2-15,-1-4 0 0,-8 4-24 0,-1-8-5 16,-4-8 0-16,-5-1-8 15,-9-7-40-15,0 0-16 0,-9-9-2 0,-4-3-1 16,-10-4-168-16,-9-1-33 0</inkml:trace>
          <inkml:trace contextRef="#ctx0" brushRef="#br0" timeOffset="20721.8706">6821 7232 2044 0,'13'-20'91'0,"1"12"18"0,4-4-87 0,5-1-22 15,9 1 0-15,4 0 0 0,5 4 46 16,5 0 5-16,4 4 1 0,0 0 0 15,0 0-115-15,5 4-22 0,-5-4-5 0,4 4-811 16</inkml:trace>
          <inkml:trace contextRef="#ctx0" brushRef="#br0" timeOffset="20554.6426">7144 6589 1465 0,'0'0'64'0,"4"-4"15"0,6 0-63 0,3-5-16 15,5 1 0-15,5 0 0 0,0 0 69 0,9 0 11 16,0-8 3-16,4-4 0 0,1-1 5 0,-1-7 0 15,0-4 1-15,1 3 0 0,-5 1-27 0,0 0-6 16,-1-5 0-16,-3 1-1 0,-1 4-41 0,-9 3-14 16,0-3 9-16,-8 4-9 0,-1-5 10 0,-5 5-10 15,-4-4 12-15,0 4-12 0,-9-1 9 0,0 1-9 16,-5 4 0-16,5-5 9 0,-4 1-9 0,-1 4 0 16,-4 4 0-16,-1 0 0 0,-3 7 0 0,4 1 0 15,-5 0 0-15,0 8 0 0,-4 0 0 0,4 8 0 16,-4 5-11-16,-1 3 11 0,6 8 0 0,-10 8 8 15,9 5 0-15,0 11 0 0,5 17 4 0,4 8 0 16,5 8 1-16,9 16 0 0,5-8 23 0,4 12 4 16,4 8 0-16,6 5 1 0,-1-5 7 0,5 0 2 15,-5-7 0-15,-4-5 0 0,4 4-27 0,-9-12-6 16,0 0-1-16,-9-8 0 0,0-8-16 0,-9-9 0 16,0-3 8-16,-9-8-8 15,-5-1-76-15,0-7-20 0,0-9-3 0,0-3-664 0,-4-9-133 0</inkml:trace>
          <inkml:trace contextRef="#ctx0" brushRef="#br0" timeOffset="19058.7808">3925 6564 2552 0,'0'0'56'0,"0"0"12"0,0 0 3 0,-5 12 0 0,5 9-57 0,-4 3-14 16,-1 4 0-16,1 9 0 0,4 3 40 0,-5 5 4 0,5 3 2 0,0 9 0 16,0 8-11-16,0 4-3 0,0-1 0 0,5 5 0 15,-5 0-15-15,9 0-3 16,-5 0-1-16,1 0 0 0,4-1-13 0,-4 5 9 0,8-8-9 0,-4 0 8 31,10-4-76-31,-6-5-16 0,1-3-4 0,-5-8-716 0,9-9-144 0</inkml:trace>
        </inkml:traceGroup>
        <inkml:traceGroup>
          <inkml:annotationXML>
            <emma:emma xmlns:emma="http://www.w3.org/2003/04/emma" version="1.0">
              <emma:interpretation id="{AC21E100-5F04-4AC0-9C9E-98BF65A9CC75}" emma:medium="tactile" emma:mode="ink">
                <msink:context xmlns:msink="http://schemas.microsoft.com/ink/2010/main" type="inkWord" rotatedBoundingBox="11215,6640 14731,6357 14901,8479 11385,876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2284.905">11150 6925 1094 0,'0'0'97'0,"-4"-9"-77"0,4 1-20 0,0 8 0 16,0 0 220-16,0 0 41 0,0 0 8 0,0 0 2 15,0 0-171-15,0 12-35 0,0 1-6 0,0 7-2 16,0 0-21-16,-5 12-5 0,1 5-1 0,4-5 0 16,-5 1-2-16,1-1-1 0,4 0 0 0,4-3 0 15,-4-9-15-15,5 0-4 0,4-8 0 0,0 5 0 16,0-5 9-16,5-8 2 0,-5 0 0 0,4-4 0 16,1-4 0-16,0-4 0 0,-1 0 0 0,1-5 0 15,4-3 1-15,0 0 0 0,1-4 0 0,-1 0 0 16,0-1-10-16,-4 1-2 0,-1 0 0 0,1-8 0 15,-5-1-8-15,0 1 8 0,-4-5-8 0,4 1 8 16,-9 4-8-16,-5-1 12 0,5 5-12 0,-9 0 12 0,5 4-12 16,-5 3 0-16,-10 5 0 0,6 0 8 0,-5 8-8 0,-1 0 0 15,-3 4 0-15,-1 4 0 16,-4 4-86-16,-1 4-13 0,-4 9-2 0,-4-1-663 16,4 4-132-16</inkml:trace>
          <inkml:trace contextRef="#ctx0" brushRef="#br0" timeOffset="22526.7278">11938 6844 1555 0,'0'0'68'0,"14"8"16"0,-5 0-68 0,0 8-16 0,5 8 0 0,-5 1 0 15,-5 3 216-15,5 4 40 0,-4 5 8 0,-5 3 2 16,-5 1-151-16,1-1-31 0,-5 5-5 0,-5-1-2 16,-9-3-52-16,0 7-10 0,-4-3-3 0,0-9 0 15,-1 1-21-15,-3-5-5 0,-6-4-1 0,1 1-815 16,-5-5-163-16</inkml:trace>
          <inkml:trace contextRef="#ctx0" brushRef="#br0" timeOffset="21200.3593">9379 5694 2286 0,'0'0'101'0,"0"-8"21"0,0 8-98 0,0 0-24 15,0 0 0-15,0 0 0 0,0 0 17 0,-4 8-1 0,-5 0-1 0,-10 4 0 16,-3 1-6-16,-10 3-1 0,0 0 0 0,-4 4 0 16,-10 5-8-16,0-5 0 0,-4 0 0 0,5 0 0 15,-5-4 8-15,9 5 4 0,-5-5 0 0,5 0 0 16,0-4-12-16,5-4-14 0,-1 4 3 0,6-3 1 15,-1 3 10-15,4-4 0 0,6 0 0 0,-6 8 0 16,6-4 0-16,3 4 0 0,1 1 0 0,4-1 0 16,5 4 0-16,0 4 0 0,0 1 0 0,9 11 0 15,0 4 0-15,5 9 0 0,-5 8 0 0,4 3 11 16,5 9 20-16,-4 0 4 0,4 4 1 0,-4 8 0 16,-1 0-18-16,1-8-3 0,-5-1-1 0,0 1 0 15,0 0-3-15,-9-4-1 0,9-4 0 0,-5-5 0 16,0 1-10-16,1-8 0 0,-1-5 0 0,1-3 0 0,4-1 0 15,0-3 0-15,0-9 0 0,0 0 0 0,4-7 28 0,1-1 3 16,4 0 1-16,-4-3 0 0,4 3-16 0,0-4-4 16,0-4 0-16,5 4 0 0,-5-3 10 0,0-1 2 15,4 0 0-15,1-4 0 0,0 0 3 0,4-4 1 16,0 0 0-16,5-3 0 16,0-5-44-16,9 0-9 0,-1-9-2 0,10 1 0 15,9-4-82-15,1-4-17 0,3-12-3 0,1-1-1 16,9-3-26-16,-1-4-6 0,1-5-1 0,-5-3 0 0</inkml:trace>
          <inkml:trace contextRef="#ctx0" brushRef="#br0" timeOffset="21503.6832">9812 6597 2235 0,'-9'-33'49'0,"9"17"11"0,0-8 1 0,9-4 2 0,0 3-51 0,5 1-12 0,-1-4 0 0,1 3 0 15,4-3 65-15,5 4 11 0,4-1 1 0,-4 1 1 16,4 4-18-16,1 8-3 0,-6 0-1 0,6 8 0 16,-6 4-28-16,6 16-7 0,-1 8-1 0,-4 13 0 15,4 7-20-15,-4 5 0 0,0 7 0 0,4 5 0 0,-4 0 8 16,0-1-8-16,-5 1 8 0,0 4-8 0,5 0 8 15,-1-5-8-15,-3-3 8 0,-1-8-8 0,0-1 0 16,-4-3-15-16,4-9 3 0,-4-4 0 16,-1-3-135-16,1-5-26 15,0-8-6-15,-1-4-874 0</inkml:trace>
          <inkml:trace contextRef="#ctx0" brushRef="#br0" timeOffset="21719.1328">10859 6099 2487 0,'-32'4'110'0,"18"0"23"0,1 4-106 0,-10 12-27 15,-4 9 0-15,-5 7 0 0,-9 5 56 0,0 7 7 0,0 13 1 16,0 4 0-16,-5-5-36 0,1 9-6 0,-1-8-2 0,1 8 0 16,4-1-12-16,-9 1-8 0,4 0 8 0,1-4-8 15,-1 0 0-15,5-5 0 0,-4-3 0 0,4-5 0 31,4-7-117-31,1-5-28 0,4-3-6 0,5-9-1 0</inkml:trace>
        </inkml:traceGroup>
        <inkml:traceGroup>
          <inkml:annotationXML>
            <emma:emma xmlns:emma="http://www.w3.org/2003/04/emma" version="1.0">
              <emma:interpretation id="{B7D9C373-EB7B-4829-8DB8-1893AA05BD25}" emma:medium="tactile" emma:mode="ink">
                <msink:context xmlns:msink="http://schemas.microsoft.com/ink/2010/main" type="inkWord" rotatedBoundingBox="15720,7419 18114,7227 18172,7937 15778,812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3499.459">13668 6532 2113 0,'0'0'46'0,"0"0"10"0,0 0 1 0,9-4 3 0,-9 4-48 0,9 0-12 16,-9 0 0-16,9 4 0 0,0-4 35 0,5 4 4 16,0 0 1-16,4 0-691 15,-4 0-137-15</inkml:trace>
          <inkml:trace contextRef="#ctx0" brushRef="#br0" timeOffset="23631.6416">14410 6483 1969 0,'5'-8'43'0,"-1"0"9"0,1-4 1 0,-1 8 3 0,-4 4-44 0,0 0-12 0,10 0 0 0,-1 8-581 15,0-4-119-15</inkml:trace>
          <inkml:trace contextRef="#ctx0" brushRef="#br0" timeOffset="23815.0717">15271 6354 2131 0,'0'0'94'0,"0"20"20"0,0 0-91 0,0 9-23 15,0 7 0-15,4 9 0 0,-4-5 79 0,0 9 11 16,0-1 2-16,-4 9 1 0,-5-9-47 0,4 5-10 16,-4 0-1-16,-5-1-1 15,-4-3-59-15,4-1-12 0,-8-7-3 0,-1-5-1070 0</inkml:trace>
          <inkml:trace contextRef="#ctx0" brushRef="#br0" timeOffset="23327.5593">12890 6601 2336 0,'0'0'52'0,"-5"-8"10"0,0 0 2 0,5 8 1 0,0 0-52 0,0 0-13 0,0 0 0 0,0 0 0 16,0 0 24-16,0 0 3 0,5 8 0 0,4 4 0 15,-4-4-27-15,-1 0 0 0,5 4 0 0,0-4-11 16,-4 4-129-16,4 1-25 15,-4-5-6-15</inkml:trace>
        </inkml:traceGroup>
        <inkml:traceGroup>
          <inkml:annotationXML>
            <emma:emma xmlns:emma="http://www.w3.org/2003/04/emma" version="1.0">
              <emma:interpretation id="{CD3DADED-21CD-4C75-B078-80AA20123252}" emma:medium="tactile" emma:mode="ink">
                <msink:context xmlns:msink="http://schemas.microsoft.com/ink/2010/main" type="inkWord" rotatedBoundingBox="19612,6281 22135,6078 22279,7880 19756,808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4938.566">18043 6123 2415 0,'0'0'107'0,"9"-8"22"0,-4-4-103 15,4 8-26-15,0 0 0 0,5 8 0 0,-5 0 39 0,5 8 2 0,-5 0 1 16,4 9 0-16,1 11 0 0,-5 0 0 16,0 5 0-16,0-1 0 0,0-4-28 0,-4 5-6 15,4-5 0-15,-4 1-8 0,-1-5 11 0,1-4-11 0,-5-3 10 0,4-5-10 16,-4-4 10-16,0-12-10 0,0 0 10 0,0 0-10 16,0 0 13-16,0 0-3 0,0 0-1 0,0 0 0 15,0 0 7-15,5-4 2 0,4-8 0 0,0 0 0 16,5-9 1-16,-1-3 0 0,1-4 0 0,4-5 0 15,5 1-19-15,0-5 0 0,0 1 0 0,4 0 0 16,0 11 0-16,-4 5 0 0,-5 4 0 0,5 4 0 16,-9 4 0-16,-1 4 0 0,-13 4 0 0,14 4 0 15,-5 8 16-15,0 0-4 0,-4 8-1 0,-1 5 0 16,1-5-11-16,-1 8 10 0,1-4-10 0,-5 9 10 16,4 3-10-16,1-3 0 0,0-5 0 0,-1 4 0 15,1-3-97-15,-1-1-22 0,-4 0-4 0,5-4-1089 16</inkml:trace>
          <inkml:trace contextRef="#ctx0" brushRef="#br0" timeOffset="25128.83">19368 6204 2487 0,'0'0'55'0,"0"0"11"0,0 0 2 0,5 20 2 0,-5 9-56 0,4 3-14 16,-4 5 0-16,-4 7 0 0,-1 1 70 0,-4 3 11 15,-5 1 3-15,1 3 0 0,-5-3-58 0,-1 3-11 16,-8 1-3-16,-5 0 0 0,0-1-12 0,-4 1 0 0,-5-9 0 16,0 1 0-1,0-1-177-15,0-7-39 0</inkml:trace>
          <inkml:trace contextRef="#ctx0" brushRef="#br0" timeOffset="24550.298">17797 5326 2073 0,'0'0'184'0,"0"0"-147"0,0 0-29 0,-9 12-8 15,0 8 57-15,-4 9 11 0,-1 7 1 0,-9 9 1 16,-13 11 7-16,-5 1 2 0,4 8 0 0,-4 3 0 16,5-3-24-16,-10 0-5 0,-8-4-1 0,4 8 0 0,0-9-3 0,4-3-1 15,1 4 0-15,-5-1 0 16,4-3-36-16,0 0-9 0,1-1 0 0,-10 1 0 16,-4 0-119-16,9-5-25 0,18 1-6 15</inkml:trace>
          <inkml:trace contextRef="#ctx0" brushRef="#br0" timeOffset="24331.467">16882 5909 1792 0,'23'-37'80'0,"-9"21"16"0,-5-4-77 0,5-8-19 15,8-5 0-15,1 5 0 0,0-5 106 0,0 5 18 16,-1 0 3-16,6 4 1 0,-1 7-41 0,-4 5-8 16,0 0-2-16,-5 8 0 0,9 4-20 0,-4 8-4 15,-5 4-1-15,5 13 0 0,0 11-32 0,-1 4-6 16,6 5-2-16,-6 4 0 0,-3 3-4 0,3 1-8 16,-3-1 11-16,3 5-11 0,-3 0 13 0,-1-5-4 15,0-3-1-15,0 8 0 16,-4-1-71-16,0-3-14 0,-5-1-3 0,0-7-704 15,0-5-141-15</inkml:trace>
        </inkml:traceGroup>
        <inkml:traceGroup>
          <inkml:annotationXML>
            <emma:emma xmlns:emma="http://www.w3.org/2003/04/emma" version="1.0">
              <emma:interpretation id="{CC673945-1A2A-492E-BFDB-B356E6D69C80}" emma:medium="tactile" emma:mode="ink">
                <msink:context xmlns:msink="http://schemas.microsoft.com/ink/2010/main" type="inkWord" rotatedBoundingBox="23111,5684 25671,5478 25841,7591 23281,7796"/>
              </emma:interpretation>
              <emma:one-of disjunction-type="recognition" id="oneOf10">
                <emma:interpretation id="interp14" emma:lang="" emma:confidence="0">
                  <emma:literal>,</emma:literal>
                </emma:interpretation>
                <emma:interpretation id="interp15" emma:lang="" emma:confidence="0">
                  <emma:literal>, ]</emma:literal>
                </emma:interpretation>
                <emma:interpretation id="interp16" emma:lang="" emma:confidence="0">
                  <emma:literal>. ]</emma:literal>
                </emma:interpretation>
                <emma:interpretation id="interp17" emma:lang="" emma:confidence="0">
                  <emma:literal>"</emma:literal>
                </emma:interpretation>
                <emma:interpretation id="interp18" emma:lang="" emma:confidence="0">
                  <emma:literal>/ ]</emma:literal>
                </emma:interpretation>
              </emma:one-of>
            </emma:emma>
          </inkml:annotationXML>
          <inkml:trace contextRef="#ctx0" brushRef="#br0" timeOffset="25973.0255">21499 5423 2311 0,'-18'12'51'0,"-5"0"10"0,0 9 3 0,-4 7 0 0,0 0-51 0,-5 9-13 0,-5 3 0 0,-8 9 0 16,-1-1 58-16,1 1 9 0,4-5 1 0,-5 5 1 15,1-5-33-15,4 1-6 0,4 0-2 0,-4-5 0 16,5 4-9-16,-1-3-3 0,1 3 0 0,4 1 0 31,0-9-138-31,0 1-28 0,-4-1-6 0,13-7 0 0</inkml:trace>
          <inkml:trace contextRef="#ctx0" brushRef="#br0" timeOffset="26407.4279">22132 4978 2354 0,'9'-16'52'0,"9"-9"10"0,0-7 2 0,10 0 3 0,-1-1-54 0,5 1-13 16,4 0 0-16,5 3 0 0,14-3 17 0,-5 0 1 15,5 11 0-15,-5 1 0 0,-9 8 14 0,-5 4 2 16,5 8 1-16,-9 0 0 0,0 4-25 0,-9 4-10 15,-1 4 8-15,-8 8-8 0,0 1 12 0,-5-1-4 16,0 0 0-16,-5 8 0 0,1 5 8 0,-1 3 0 16,1 5 1-16,-5-1 0 0,5 9-17 0,-5 11 0 15,4 1 0-15,1 4 0 0,-1-9 55 0,5 5 7 16,0 4 2-16,1 8 0 0,-1 0-52 0,-5 4-12 0,1-1 0 16,-1 5 0-16,-4-8 26 0,0 4 2 0,-4-4 1 0,-1 4 0 15,5 0-12-15,-9-4-2 0,5-1-1 0,-6 1 0 16,1-8-5-16,0-4-1 0,9-5 0 0,-4-7 0 15,-1-9 20-15,1-7 3 0,4-5 1 0,-5-4 0 16,0-3-13-16,1-9-3 0,-5 0 0 0,0-4 0 16,0 4 0-16,-1-4 0 0,-8-4 0 0,-9 4 0 15,0-8-16-15,-10 0 0 0,-17 0 0 0,-10 0 0 16,-4 0-79 0,-10 0-13-16,-8 0-2 0,-10-4-1272 0</inkml:trace>
          <inkml:trace contextRef="#ctx0" brushRef="#br0" timeOffset="25764.4099">20343 5747 403 0,'4'-8'36'0,"1"-8"-36"0,4-5 0 0,0 1 0 16,4 0 291-16,10-4 51 0,0-5 10 0,4 5 3 15,10-8-183-15,-5 3-36 0,4 5-7 0,-4 0-1 16,0 3-10-16,0 1-2 0,-5 8 0 0,-4 4 0 16,4 8-42-16,-4 0-9 0,0 4-1 0,-1 8-1 0,6 4-15 0,-1 9-4 15,5 7 0-15,0 4 0 0,0-7-28 0,-1 11-7 16,1 5-1-16,5 7 0 0,-5-3 0 15,-5 0-8-15,5-5 12 0,-5 5-4 0,0-1-8 16,-4-3 0-16,0-5 9 0,-5 1-9 0,0-1-8 16,-4-3-7-16,-5-5-1 0,5 0 0 15,-5-3-142-15,0-9-29 0,0 0-5 0,0-4-924 16</inkml:trace>
        </inkml:traceGroup>
      </inkml:traceGroup>
    </inkml:traceGroup>
    <inkml:traceGroup>
      <inkml:annotationXML>
        <emma:emma xmlns:emma="http://www.w3.org/2003/04/emma" version="1.0">
          <emma:interpretation id="{EA2FD319-21A0-4278-8071-59011F8B6480}" emma:medium="tactile" emma:mode="ink">
            <msink:context xmlns:msink="http://schemas.microsoft.com/ink/2010/main" type="paragraph" rotatedBoundingBox="11994,8849 19422,9087 19340,11666 11911,114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CF152DF-10FA-4D87-8692-2CA718505DA8}" emma:medium="tactile" emma:mode="ink">
              <msink:context xmlns:msink="http://schemas.microsoft.com/ink/2010/main" type="line" rotatedBoundingBox="11994,8849 19422,9087 19340,11666 11911,11428">
                <msink:destinationLink direction="with" ref="{92EFAD72-4BE8-4667-B92F-780D60366DA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FC91B6C-31FD-4444-BEE1-D333F1CBB9F1}" emma:medium="tactile" emma:mode="ink">
                <msink:context xmlns:msink="http://schemas.microsoft.com/ink/2010/main" type="inkWord" rotatedBoundingBox="11991,8932 16108,9064 16028,11560 11911,11428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1354.9938">9083 10077 1555 0,'9'-12'138'0,"5"0"-110"0,4-4-28 0,1 4 0 16,3-5 110-16,10 5 17 0,9-4 3 0,0 4 1 15,5 0-67-15,-1 4-14 0,5-5-2 0,0 9-1 16,0-4-142-16,1 0-28 0</inkml:trace>
          <inkml:trace contextRef="#ctx0" brushRef="#br0" timeOffset="31193.99">9566 9608 1566 0,'0'0'34'0,"0"0"7"0,9-8 2 0,5-5 1 0,-1 1-35 0,6 0-9 0,-1-4 0 0,9-4 0 15,0-5 63-15,1-3 10 0,4-4 3 0,0-1 0 16,-1 1-20-16,-3-4-4 0,4-1-1 0,-10 5 0 16,1-5-31-16,-5 5-5 0,-9-4-2 0,1 3 0 15,-6 1 1-15,1-1 0 0,-5 1 0 0,-5 4 0 16,1-5-4-16,-6 9-1 0,1-4 0 0,0-1 0 16,0 5 14-16,-5 0 2 0,-4 4 1 0,5-1 0 15,-1 9-26-15,-4 4 0 0,-1 0-14 0,1 0 5 16,0 8 21-16,-5 0 5 0,1 4 1 0,3 8 0 0,-3 4-4 15,-1 9-1-15,0 7 0 0,5 13 0 0,0 15 24 0,4 9 5 16,0 4 1-16,10 8 0 0,-1 0-8 16,10 0-2-16,-1 4 0 0,1 4 0 0,4 4 18 0,0-4 3 15,0-8 1-15,0 0 0 0,-4-8-20 0,-1-5-4 16,1 1-1-16,-1-12 0 0,-8 3-16 0,-1-7-3 16,1-4-1-16,-1-1 0 0,-8-3-10 0,4-5 0 15,-5-7-10-15,0-1 10 16,1 0-180-16,-1-7-29 0,-4-5-7 0</inkml:trace>
          <inkml:trace contextRef="#ctx0" brushRef="#br0" timeOffset="31611.9351">10695 8511 1652 0,'0'-32'73'0,"0"23"15"0,0-3-70 0,5 0-18 15,-5 4 0-15,0 8 0 0,0 0 87 0,0 0 13 16,-14 4 4-16,0 8 0 0,-4 13-34 0,0 3-6 16,-9 8-2-16,4 9 0 0,9 3 1 0,0 1 0 15,-4 4 0-15,5 7 0 0,-1 1-34 0,5-4-6 16,4 7-2-16,5-7 0 0,5 4-11 0,-1-5-2 15,6-3-8-15,-6-4 12 0,10 3-12 0,-5-11-18 16,0-1 4-16,5 1 1 16,-1-5-195-16,5-4-38 0</inkml:trace>
          <inkml:trace contextRef="#ctx0" brushRef="#br0" timeOffset="31978.1274">11150 8790 1497 0,'5'-4'133'0,"-1"-4"-106"0,1-4-27 0,4 4 0 16,0 0 123-16,0 4 19 0,5 0 4 0,-5 0 1 15,-9 4-60-15,9 4-12 0,5 4-3 0,0 8 0 16,-1 0-44-16,1 0-10 0,-10 9-2 0,5-1 0 16,-4 0-16-16,-5 0 8 0,0 1-8 0,-5 3 0 0,1-8 10 0,-1 0-10 15,-4-3 8-15,5-5-8 16,-1 0 9-16,-4-4-9 0,5 0 10 0,4-8-10 0,0 0 10 15,0 0-10-15,0 0 10 0,0 0-10 0,0 0 22 0,0 0-2 16,4-12 0-16,10-4 0 0,-1-4-20 0,6-1 8 16,-1 1-8-16,0-4 0 0,0 0 0 0,0-5 0 15,1-3 0-15,-1 4 0 0,0-1 0 0,-4 5 16 16,-1 0-4-16,1 3-1 0,0 9 4 0,-10 0 1 16,5 4 0-16,-9 8 0 0,0 0-7 0,0 0-1 15,0 0 0-15,14 8 0 0,-5 0 0 0,0 4-8 16,-4 5 12-16,4-1-4 0,0 0-8 0,-4 4 0 15,4-4 0-15,4 5 0 0,-4-1-14 0,1 0-5 0,-1 0-1 0,4 1-1128 16</inkml:trace>
          <inkml:trace contextRef="#ctx0" brushRef="#br0" timeOffset="32185.664">11933 8649 1785 0,'0'0'159'0,"14"-9"-127"0,0-3-32 0,9 8 0 16,-5 0 47-16,5 4 3 0,-5 0 1 0,4 0 0 15,1 0 2-15,0 4 1 0,0 0 0 0,0 0 0 16,-1 0-54-16,-3 4-15 0,3 1-1 0,1-5-615 16,-9 4-123-16</inkml:trace>
          <inkml:trace contextRef="#ctx0" brushRef="#br0" timeOffset="32356.9517">12152 8458 1681 0,'-9'-16'36'0,"4"12"8"0,1-4 2 0,-5 4 2 0,9 4-38 0,0 0-10 16,0 0 0-16,0 0 0 0,0 0 95 0,0 8 17 16,0 8 3-16,0 0 1 0,0 5-40 0,0 3-7 15,0 4-1-15,4 9-1 0,-4-5-15 0,0 4-2 16,5-3-1-16,-5 7 0 0,4-7-49 0,-4 3 0 15,0 1 0-15,0-1 0 16,0 0-137-16,-4-3-25 0,4-5-5 0,-5 0-1 0</inkml:trace>
          <inkml:trace contextRef="#ctx0" brushRef="#br0" timeOffset="32614.7208">12753 8268 2113 0,'-23'12'93'0,"19"-4"20"0,-1 5-90 0,-4-1-23 0,4 8 0 0,1 8 0 16,-1 1 67-16,1 3 9 0,4 4 1 0,0 1 1 15,-5-1-35-15,5 1-7 0,5-1-2 0,-1 4 0 16,1-3-34-16,-1-1 0 0,1 1 0 0,4-1 0 16,-4-3-147-16,-5-5-36 0</inkml:trace>
          <inkml:trace contextRef="#ctx0" brushRef="#br0" timeOffset="32759.584">13126 8187 2120 0,'0'0'47'0,"5"12"9"0,-1 9 3 0,5-1 0 0,5 8-47 0,0 13-12 15,-1-1 0-15,6 9 0 0,-10-1 106 0,0 5 19 16,5 3 4-16,-10 1 1 0,1 0-24 0,-5 3-5 15,0 1-1-15,-5 0 0 0,1-4-64 0,-6 3-12 16,-3-3-4-16,-1 0 0 0,-9-5-20 0,5-3 0 16,0-5 0-16,-5-3 0 15,-4-9-53-15,4-4-15 0,-9 1-4 0,0-9-780 0,-4 0-156 16</inkml:trace>
        </inkml:traceGroup>
        <inkml:traceGroup>
          <inkml:annotationXML>
            <emma:emma xmlns:emma="http://www.w3.org/2003/04/emma" version="1.0">
              <emma:interpretation id="{A4031E72-4FBD-43C6-9D9E-7EBF55ECD316}" emma:medium="tactile" emma:mode="ink">
                <msink:context xmlns:msink="http://schemas.microsoft.com/ink/2010/main" type="inkWord" rotatedBoundingBox="16858,9005 19422,9087 19350,11327 16786,11245"/>
              </emma:interpretation>
              <emma:one-of disjunction-type="recognition" id="oneOf12">
                <emma:interpretation id="interp20" emma:lang="" emma:confidence="1">
                  <emma:literal>,</emma:literal>
                </emma:interpretation>
                <emma:interpretation id="interp21" emma:lang="" emma:confidence="0">
                  <emma:literal>)</emma:literal>
                </emma:interpretation>
                <emma:interpretation id="interp22" emma:lang="" emma:confidence="0">
                  <emma:literal>l</emma:literal>
                </emma:interpretation>
                <emma:interpretation id="interp23" emma:lang="" emma:confidence="0">
                  <emma:literal>.</emma:literal>
                </emma:interpretation>
                <emma:interpretation id="interp24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33556.0701">14196 8685 1929 0,'0'0'85'0,"0"0"19"0,0 0-84 0,0 0-20 16,0 0 0-16,0 0 0 0,5 12 51 0,-5 16 5 0,0 5 2 0,-9 11 0 15,-5 13-1-15,-4 8 0 0,-5 12 0 0,-4 12 0 16,4 4 11-16,-4 4 3 16,4 0 0-16,-4 4 0 0,8 0-9 0,6-4-2 15,-1 5 0-15,9-13 0 0,10-4-44 0,4-4-8 16,5-9-8-16,4-7 9 0,-4-8-24 0,8-9-5 16,15-7 0-16,4-13-1 15,0-4-179-15,4-11-36 0,1-17-8 0</inkml:trace>
          <inkml:trace contextRef="#ctx0" brushRef="#br0" timeOffset="34145.0299">15507 8677 1612 0,'-4'-8'144'15,"-5"0"-116"-15,0-4-28 0,-5 7 0 0,5 5 172 0,-5 5 28 16,1 3 5-16,3 4 2 0,1 4-131 0,-9 4-25 16,0 4-6-16,-5 5-1 0,0 7-33 0,1 5-11 15,-10 3 0-15,4 5 0 0,-3 7 12 0,3 5-12 16,-4 0 12-16,5 4-12 0,0-1 20 0,4-3-4 16,0-4 0-16,10-1 0 0,-6-3-16 0,10 0 0 15,5-9 0-15,4-3 0 0,0-5 0 0,0-8 0 16,4-3 0-16,5-1 0 0,0-4 0 0,5-8-19 15,0 0 4-15,4-8 1 16,5-4-10-16,0-4-3 0,4 0 0 0,5-4 0 16,-5 0 7-16,0-8 0 0,5 4 1 0,0-4 0 0,-9-1 19 0,0 5 0 15,-1-4 0-15,-3 4 0 0,-6 0 0 0,1-4-10 16,4 4 10-16,-9-1-8 0,-4 1 38 0,-1 4 8 16,1-4 2-16,-1 0 0 0,1 8-14 0,-5 4-2 15,-5-8-1-15,5 8 0 0,0 0 13 0,0 0 2 16,-9 0 1-16,-4 4 0 0,-1 4-22 0,0 4-4 0,1 4-1 15,-6 4 0-15,-3 1-12 0,4-1 0 0,-1 8 0 0,1 1-10 16,0-1 10-16,0 4 0 0,4-3 0 0,-4-1 0 16,9 4 0-16,-5-7 0 0,5-1 0 0,4-4 0 15,1 0-11-15,4-3 0 0,0-5 0 0,0-4 0 16,0-8-9-16,0 0-3 0,9 8 0 0,-9-8 0 16,9 0-1-16,5-4-1 0,-1-4 0 0,6 0 0 15,-6 0 12-15,1-5 2 0,0 1 1 0,-1 0 0 16,1 0 10-16,0 4 0 0,-1 0 0 0,-4 4 0 15,5 4 14-15,-5 4 2 0,0 4 0 0,0 4 0 16,0 4-16-16,-4 4 9 0,-1 5-9 0,1 3 8 0,-5 4 21 16,0 1 4-16,0 3 1 0,0-3 0 15,5 3-54-15,-5-4-10 0,0 1-2 0,0-5-754 16,0 0-150-16</inkml:trace>
          <inkml:trace contextRef="#ctx0" brushRef="#br0" timeOffset="34410.5468">16359 8207 2559 0,'18'9'56'0,"-4"-1"12"0,-5 4 3 0,4 12 1 0,1 8-58 0,4 13-14 0,5 3 0 0,0 9 0 16,-14 0 64-16,5 8 9 0,4-1 3 0,-5 9 0 15,-8 4-11-15,0 4-1 0,-5-4-1 0,-5 12 0 16,5-8-19-16,-5 0-4 0,-8-4-1 0,-1 4 0 16,0-4-39-16,1-1 0 0,-5-3 0 0,-1-8 0 15,1 4 0-15,0-13-10 0,0-3 10 0,0 0-10 32,-10-9-164-32,10-7-33 0,4-1-6 0</inkml:trace>
        </inkml:traceGroup>
      </inkml:traceGroup>
    </inkml:traceGroup>
    <inkml:traceGroup>
      <inkml:annotationXML>
        <emma:emma xmlns:emma="http://www.w3.org/2003/04/emma" version="1.0">
          <emma:interpretation id="{8504FBA3-7026-49F8-81A8-73777D639422}" emma:medium="tactile" emma:mode="ink">
            <msink:context xmlns:msink="http://schemas.microsoft.com/ink/2010/main" type="paragraph" rotatedBoundingBox="13920,12762 19863,12811 19840,15609 13897,1556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0757E3C-4E14-47FE-8025-AF254A8D51A9}" emma:medium="tactile" emma:mode="ink">
              <msink:context xmlns:msink="http://schemas.microsoft.com/ink/2010/main" type="line" rotatedBoundingBox="13920,12762 19863,12811 19840,15609 13897,15560"/>
            </emma:interpretation>
          </emma:emma>
        </inkml:annotationXML>
        <inkml:traceGroup>
          <inkml:annotationXML>
            <emma:emma xmlns:emma="http://www.w3.org/2003/04/emma" version="1.0">
              <emma:interpretation id="{133EF52F-03B3-4FBB-B445-5C75154096C8}" emma:medium="tactile" emma:mode="ink">
                <msink:context xmlns:msink="http://schemas.microsoft.com/ink/2010/main" type="inkWord" rotatedBoundingBox="13920,12762 18575,12800 18558,14815 13903,14777"/>
              </emma:interpretation>
              <emma:one-of disjunction-type="recognition" id="oneOf13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36407.3819">12079 12465 2152 0,'-4'-16'48'0,"-1"8"9"0,0-5 3 0,1 5 0 0,4 8-48 0,0 0-12 15,0 0 0-15,0 0 0 0,0 0 36 0,4 21 6 16,1 7 1-16,0 8 0 0,4 9-13 0,-5 3-2 16,5 9-1-16,-4 0 0 0,4 3 6 0,-4-3 2 15,-1 0 0-15,1-5 0 0,-1 1-17 0,1-9-3 16,-5 1-1-16,0-9 0 0,4-3-14 0,-4-5 9 15,0-8-9-15,0-8 8 0,0 1 21 0,0-13 4 16,0 0 1-16,0 0 0 0,0 0-11 0,0 0-3 16,9-13 0-16,-4 1 0 0,4-8-12 0,0-4-8 15,5-9 8-15,0-3-8 0,8-4 0 0,1-9 8 16,4-4-8-16,5 1 0 0,5-9 0 0,-1-4 0 0,0 1 0 16,5 3 0-16,0 8-9 0,-4 9 9 0,-1 3-10 15,-4 5 10-15,0 12 0 0,-5 3 0 0,-4 5 0 0,-5 8 0 16,1 8 0-16,-1 4 0 0,-5 8 10 0,-3 0-10 15,3 9 0-15,-4 3 0 0,0 8 0 0,0 5 0 16,-4-1 12-16,9 5-4 0,-5-1 0 0,0 1 0 16,0-5-8-16,0 4 0 0,0-3 0 0,-4 3 0 15,4-3 0-15,-9-5-11 0,4 5 3 0,-4-9 0 16,0 0-83-16,0 0-16 0,0 1-3 0,0-9-1026 16</inkml:trace>
          <inkml:trace contextRef="#ctx0" brushRef="#br0" timeOffset="36610.6947">13531 12643 2199 0,'10'-4'48'0,"8"0"11"0,14 0 1 0,0-4 2 0,4-4-50 0,5-1-12 16,9 1 0-16,5-8 0 0,-5 4 42 0,0 0 6 15,0 3 0-15,-5 5 1 0,-4 4-49 0,0 0 0 16,-4 4-14-16,-5 4-685 16,-10 4-137-16</inkml:trace>
          <inkml:trace contextRef="#ctx0" brushRef="#br0" timeOffset="36898.6159">13887 12262 1882 0,'0'0'84'0,"0"0"16"0,0 0-80 0,0 0-20 0,0 0 0 0,0 0 0 15,0 17 89-15,4 3 14 0,1 0 2 0,-1 13 1 16,1 3-18-16,-5 4-3 0,0 1-1 0,0 7 0 16,0-3-24-16,0 8-6 0,0-5-1 0,0-3 0 0,0 3-36 15,0-3-7-15,0-5-2 0,-5-3 0 0,5 3-8 0,0-8-17 16,5 1 4-16,-1-9 1 15,1 0-195-15,-1-7-38 0,10 3-8 0,-14-20-2 0</inkml:trace>
          <inkml:trace contextRef="#ctx0" brushRef="#br0" timeOffset="37031.6865">14815 11999 2707 0,'-4'21'60'0,"-1"-9"12"0,-4 8 2 0,5 4 2 0,-1 9-61 0,5 11-15 16,0 5 0-16,0 3 0 0,0 1 60 0,0 0 10 16,9 7 2-16,0-3 0 0,-4 4-46 0,8-5-9 15,-3-3-1-15,3 0-1 16,5-5-105-16,-4-7-21 0,-5-1-4 0,0-12-710 0,5 1-143 0</inkml:trace>
          <inkml:trace contextRef="#ctx0" brushRef="#br0" timeOffset="37234.019">15635 11927 2397 0,'9'12'52'0,"0"12"12"0,5 4 1 0,-1 17 3 0,1 7-54 0,0 9-14 0,-5 4 0 0,0 12 0 0,-9 4 93 0,0 0 16 15,0 4 3-15,-9-4 1 0,0 0-52 0,-9-5-10 16,-1 5-3-16,-8-8 0 0,-5 0-38 0,-9 0-10 15,0-4 0-15,-4-5 0 16,-10 1-114-16,-4-8-25 16,-5 0-5-16</inkml:trace>
          <inkml:trace contextRef="#ctx0" brushRef="#br0" timeOffset="37751.1627">11738 11995 691 0,'0'0'61'0,"-9"-4"-49"16,-5-4-12-16,0 4 0 0,-4 4 156 0,-5 8 29 16,-4 4 6-16,0 13 1 0,-10 11-29 0,-4 9-6 15,-4 11-1-15,-5 17 0 0,-5 8-36 0,9 16-7 16,1 8-1-16,4 9-1 0,0-5-39 0,5 0-8 15,4 9-2-15,4-1 0 0,6-12-37 0,3-8-7 16,15-4-2-16,4-4 0 0,14 1-16 0,4-10-17 16,14 1 3-16,13-8 1 15,10-12-166-15,13-8-33 0</inkml:trace>
        </inkml:traceGroup>
        <inkml:traceGroup>
          <inkml:annotationXML>
            <emma:emma xmlns:emma="http://www.w3.org/2003/04/emma" version="1.0">
              <emma:interpretation id="{991D0E14-A251-49EE-96BB-BA10AE709A82}" emma:medium="tactile" emma:mode="ink">
                <msink:context xmlns:msink="http://schemas.microsoft.com/ink/2010/main" type="inkWord" rotatedBoundingBox="19597,12878 19863,12881 19840,15609 19575,15607"/>
              </emma:interpretation>
              <emma:one-of disjunction-type="recognition" id="oneOf14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38269.5666">17019 12008 2574 0,'-9'8'56'0,"4"4"12"0,5 8 3 0,0 12 1 0,-4 9-57 0,4 11-15 0,0 17 0 0,4 0 0 16,-4 8 86-16,0 4 14 0,-4-4 4 0,-1 4 0 16,5-4-75-16,-9 4-14 0,-9-1-3 0,9 1-1 15,4 0-51-15,-8 0-9 0,-10-4-3 0,0 0-802 16,5-4-161-16</inkml:trace>
          <inkml:trace contextRef="#ctx0" brushRef="#br0" timeOffset="38451.2723">16732 14679 2617 0,'0'0'57'0,"0"0"12"0,0 0 3 0,9 4 2 0,5 4-59 0,0 0-15 16,4 4 0-16,-9 0-772 15,-9 0-158-15</inkml:trace>
        </inkml:traceGroup>
      </inkml:traceGroup>
    </inkml:traceGroup>
    <inkml:traceGroup>
      <inkml:annotationXML>
        <emma:emma xmlns:emma="http://www.w3.org/2003/04/emma" version="1.0">
          <emma:interpretation id="{265317C4-889E-4D0C-8DC3-D09D7C299DBB}" emma:medium="tactile" emma:mode="ink">
            <msink:context xmlns:msink="http://schemas.microsoft.com/ink/2010/main" type="paragraph" rotatedBoundingBox="3419,15114 14702,15615 14586,18234 3302,17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C7043F-FA20-4E88-9201-3C0815208C76}" emma:medium="tactile" emma:mode="ink">
              <msink:context xmlns:msink="http://schemas.microsoft.com/ink/2010/main" type="line" rotatedBoundingBox="3419,15114 14702,15615 14586,18234 3302,17734"/>
            </emma:interpretation>
          </emma:emma>
        </inkml:annotationXML>
        <inkml:traceGroup>
          <inkml:annotationXML>
            <emma:emma xmlns:emma="http://www.w3.org/2003/04/emma" version="1.0">
              <emma:interpretation id="{ED506A4A-6DBE-4294-BC46-E8C4E527F7D8}" emma:medium="tactile" emma:mode="ink">
                <msink:context xmlns:msink="http://schemas.microsoft.com/ink/2010/main" type="inkWord" rotatedBoundingBox="3405,15411 10111,15708 10008,18031 3302,17734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4286.2386">706 15545 979 0,'-4'-25'43'0,"-1"13"9"0,1 0-41 0,-1 0-11 16,0 4 0-16,1-4 0 0,4 4 102 0,-5-1 18 15,1 5 4-15,4 4 1 0,0 0-21 0,-9-8-4 16,0 8 0-16,4 0-1 0,5 0-51 0,0 0-11 16,-9 4-1-16,4 4-1 0,1 1-3 0,-1 3-1 15,1 4 0-15,4 0 0 0,0 4-8 0,0 5-2 16,0 7 0-16,4 8 0 0,-4 5 16 0,0 12 3 15,0-1 1-15,0 13 0 0,0 0-10 0,-4 4-3 16,-5 0 0-16,4-1 0 0,-4 5-9 0,0-4-3 16,0-4 0-16,0 4 0 0,-1-8 4 0,1-1 0 15,0-7 0-15,5-4 0 0,-1-5-36 0,1-7-8 16,4-9 0-16,-5-4-1 16,5-3-105-16,0-9-21 0,0-4-4 0</inkml:trace>
          <inkml:trace contextRef="#ctx0" brushRef="#br0" timeOffset="44627.8479">743 15536 1263 0,'-14'-20'56'0,"14"16"12"0,-5-8-55 0,-4 4-13 0,0-4 0 0,5-4 0 15,-1 3 75-15,5-3 12 0,-4-4 2 0,8 0 1 16,5 0-21-16,0-5-4 0,9 1-1 0,1-4 0 0,-1 3-26 0,9-3-6 15,5 8 0-15,5-4-1 0,8-1-5 16,1 5-1-16,-5 4 0 0,4 8 0 0,1 4-9 0,-1 8-3 16,-4 8 0-16,5 8 0 0,-5 8-13 0,-5 5 11 15,-4 7-11-15,0 9 10 0,-5-5 3 0,-4 5 1 16,-9 4 0-16,-5-1 0 0,-9 5 23 0,-5 0 5 16,-4-1 1-16,-5 5 0 0,-4 0-18 0,-9-1-3 15,-5 9-1-15,0-8 0 0,0-1-9 0,-9 1-3 16,-4 0 0-16,-1-4 0 0,-4-1-9 0,0-3 10 15,-9 3-10-15,0-7 10 0,9-8-18 0,-1-1-4 16,-3-4-1-16,4 1 0 16,0-5-35-16,4-3-8 0,5-9 0 0,5-4-1 15,-5-4-158-15,9 0-31 0</inkml:trace>
          <inkml:trace contextRef="#ctx0" brushRef="#br0" timeOffset="44909.6032">1685 15929 1602 0,'-5'8'71'0,"5"0"14"15,0 0-68-15,5 8-17 0,-5 9 0 0,0-1 0 0,9 4 72 0,-4 9 12 16,-1-5 1-16,-4 5 1 0,0-1-34 0,0-4-8 16,5 1 0-16,-1-1-1 0,-4 1-32 0,5-5-11 15,-1 0 0-15,6-4 9 0,-1 1-27 0,0-5-6 16,4-4 0-16,-3-4-1 0</inkml:trace>
          <inkml:trace contextRef="#ctx0" brushRef="#br0" timeOffset="45045.2875">1904 15273 1497 0,'4'-4'133'0,"-8"-4"-106"16,4 0-27-16,0 8 0 0,0 0 80 0,0 0 10 0,13 4 2 0</inkml:trace>
          <inkml:trace contextRef="#ctx0" brushRef="#br0" timeOffset="45402.1173">2577 15735 1555 0,'0'0'68'0,"0"0"16"0,5-8-68 0,4 0-16 0,-4-5 0 0,4 1 0 15,0-4 22-15,4-4 1 0,-3 0 0 0,-1-5 0 16,4 1 29-16,1 0 5 0,-5-9 2 0,0 5 0 15,0-4-8-15,0-1-2 0,-4-3 0 0,4-1 0 16,0-3-17-16,-4 4-3 0,-5-1-1 0,0 5 0 0,0-9-16 16,0 5-3-16,0 4-1 0,-5-5 0 0,5 5-8 0,-4 3 0 15,-5 1 0-15,-1 0 0 0,1 3 0 16,5 1 0-16,-5 4 0 0,0 8-11 0,-5-4 34 0,5 8 6 16,4 3 2-16,-4 1 0 0,-5 8-31 0,5 5 0 15,0-1 0-15,5 8 0 0,-5 8 0 0,-1 4 0 16,6 9 8-16,-5 7-8 0,4 5 0 0,5 8 0 15,-4 7 0-15,-1 1-10 0,5 8 26 0,-4 0 6 16,-1 4 1-16,-4 0 0 0,-5 8 1 0,1 0 1 16,4 0 0-16,-14 0 0 0,0 0-13 0,0-9-4 15,0 1 0-15,-4 4 0 16,-5-4-80-16,5-4-17 0,4-4-3 0,0-4-902 0</inkml:trace>
          <inkml:trace contextRef="#ctx0" brushRef="#br0" timeOffset="45534.7775">2650 15937 460 0,'9'-4'41'0,"0"-8"-33"0,-4 4-8 0,4 0 0 16,9 0 201-16,1 4 39 0,8-9 7 16,-9 5 1-16</inkml:trace>
          <inkml:trace contextRef="#ctx0" brushRef="#br0" timeOffset="45884.2932">3046 15998 518 0,'0'0'46'0,"0"-4"-37"0,0-8-9 0,9-1 0 0,1 1 103 0,3-4 18 16,1-4 4-16,4 4 1 0,0-9-90 0,5 1-19 15,-5 0-3-15,5-4-1 0,-5 3 55 0,5-3 12 16,-5 0 1-16,0-5 1 0,-4 1 2 0,0 0 0 15,-1-5 0-15,-4-3 0 0,1-1-12 0,-6-3-3 16,5-5 0-16,-4 5 0 0,-5-5-20 0,0 0-4 16,0 1-1-16,-5-1 0 0,5 9-17 0,-4-5-4 15,-5 1-1-15,-1 7 0 0,1 5 6 0,0 8 0 16,-4 3 1-16,4 5 0 0,-1 4 0 0,1 8 0 16,0 4 0-16,-4 8 0 0,-1 8-15 0,5 9-3 15,-5 11-1-15,0 9 0 0,1 11-10 0,4 13 0 16,0 4 0-16,-5 8 8 0,-4 0 8 0,0 4 2 0,-5 4 0 15,0 0 0-15,0 0 1 0,-4 0 0 0,4 0 0 16,-4-4 0-16,4-4-9 0,0-4-2 0,1-8 0 0,-1-1 0 31,5 1-52-31,4-4-12 0,-4-8-1 0,4-5-654 0,0-7-130 0</inkml:trace>
          <inkml:trace contextRef="#ctx0" brushRef="#br0" timeOffset="46031.0513">3060 16111 1292 0,'0'0'57'0,"0"0"12"15,0 0-55-15,9 0-14 0,5 0 0 0,-1 0 0 0,10 0 16 16,0-4 1-16,0 0 0 0,4 4-609 16</inkml:trace>
          <inkml:trace contextRef="#ctx0" brushRef="#br0" timeOffset="46319.0248">3752 16115 288 0,'0'0'12'0,"0"0"4"0,14-4-16 0,-5-8 0 16,0 0 0-16,0-4 0 0,0-1 269 0,0 1 51 16,-4-4 11-16,4 0 1 0,0-4-188 0,-4-5-37 15,-1 5-8-15,1 0-2 0,-1-1-28 0,-4-3-5 16,0 4-2-16,0 4 0 0,0-1-24 0,-4 5-5 0,4 0-1 0,-5 4 0 15,1 0-12-15,-1 4-4 0,0-5 0 0,1 9 0 16,-1 0-2-16,1 4-1 0,-5 4 0 0,0 0 0 16,4 0-5-16,-4 9-8 15,0 3 11-15,-5 0-11 0,5 4 8 0,-5 4-8 0,1 5 0 0,-1 3 0 16,5 5 0-16,0 3 0 0,0 1 0 0,4 7 0 16,1 1 0-16,-1-1 0 0,5 1 0 0,0-1 0 31,-4 5-142-31,4-4-29 0,9 40-5 0,-5-29-2 0</inkml:trace>
          <inkml:trace contextRef="#ctx0" brushRef="#br0" timeOffset="46646.8015">4116 15787 1681 0,'5'-8'36'0,"-1"0"8"0,1 0 2 0,-5 8 2 0,0 0-38 0,0 0-10 15,4 12 0-15,6 4 0 0,-6 5 50 0,1 7 8 16,-1 4 2-16,-4 1 0 0,5 11-21 0,-5-3-4 15,-5 3-1-15,5 1 0 0,-9-5-26 0,5 1-8 16,-6-9 0-16,1-4 0 0,5 1 14 0,-5-9-1 16,0-4 0-16,-1 0 0 0,6-8 38 0,-1 1 7 15,-4-5 2-15,9-4 0 0,0 0 3 0,-4-9 1 16,-1 1 0-16,1 0 0 0,4-8-33 0,-5-4-7 16,5 0 0-16,5-9-1 0,-5 1-8 0,9-4-2 0,4-5 0 15,1 1 0-15,0-5-13 0,8 1 0 16,1 3 0-16,9 5 0 15,-5 0-123-15,5 7-17 0,5 1-4 0,-1 4-550 0,5 4-110 0</inkml:trace>
          <inkml:trace contextRef="#ctx0" brushRef="#br0" timeOffset="46902.411">4986 15937 1105 0,'0'0'48'0,"13"-8"12"0,-3-4-48 0,-6 0-12 0,1 0 0 0,-5 4 0 16,0-5 72-16,-9 1 13 0,4-4 3 0,0 4 0 0,1 0-14 0,-5-4-2 16,0-1-1-16,-5 5 0 15,0 0 17-15,1 0 4 0,-1 0 1 0,0 4 0 0,1 4-25 0,-1 0-6 16,0 4-1-16,5 8 0 0,0 4-32 0,-4 4-6 16,-1 4-2-16,0 9 0 0,-4 7-9 0,4 5-3 15,1 7 0-15,-1 1 0 0,0 3-9 0,5-3 8 16,0 3-8-16,5-3 8 0,-1 4-8 0,1-5-14 15,4-3 3-15,4-1-681 16,1 5-136-16</inkml:trace>
          <inkml:trace contextRef="#ctx0" brushRef="#br0" timeOffset="47183.0423">4954 16148 1177 0,'23'-37'25'0,"-10"25"6"0,-4-4 1 0,10 0 2 0,-1-1-34 0,-4 5 0 15,4 4 0-15,0 4 0 0,0 8 93 0,-4 0 12 0,0 4 3 0,-1 4 0 16,1 1-18-16,-5 7-3 16,0 4-1-16,0 0 0 0,-9 1-8 0,0 3-2 0,0-4 0 0,-4 5 0 15,-1-1-36-15,-4-4-8 0,0 1-2 0,0-1 0 16,4 0-30-16,-4-8 0 0,0 0 0 0,0-3 0 16,9-1 0-16,-5-4 0 0,5-8 0 0,0 0 0 31,0 0-22-31,0 0-7 0,5-12-2 0,-5-4 0 0,4-1 31 0,6-3 0 0,-1-4 0 0,-5 0 0 15,5-5 0-15,0 1 0 0,5-5 0 0,0 5 0 16,-1 0 17-16,1 8 10 0,0-1 1 0,-5 9 1 16,0 4-11-16,5 4-2 0,-14 4-1 0,9 8 0 15,0 4-7-15,-5 5-8 0,10-1 11 0,-5 4-11 16,-4 0 0-16,8 0-9 0,-4 1-1 0,1-1-672 16,-1-4-134-16</inkml:trace>
          <inkml:trace contextRef="#ctx0" brushRef="#br0" timeOffset="47348.9567">5778 15848 1890 0,'14'0'41'0,"-1"0"9"0,10-4 2 0,9 0 1 0,0 4-42 0,4-8-11 16,5 4 0-16,5-4 0 0,-1 0 48 0,-4-4 7 15,5 3 1-15,-1-3 1 16,-4 4-109-16,-4 0-21 0,-5-4-5 0</inkml:trace>
          <inkml:trace contextRef="#ctx0" brushRef="#br0" timeOffset="47623.5244">6192 14788 1875 0,'0'0'83'0,"0"8"17"0,-4 12-80 0,4-4-20 0,4 9 0 0,1 3 0 15,-1 4 80-15,1 9 12 0,-5 3 3 0,5 9 0 16,-1-1-9-16,-4 5-2 0,0 8 0 0,0 0 0 16,-4 3-27-16,4-3-5 0,-5 0-2 0,0 8 0 15,1 0-25-15,4-1-5 0,0 1 0 0,-5 0-1 0,1 0-19 0,-1 0 0 16,5-4-13-16,-4 4 5 15,-1 3-184-15,-4-7-36 0</inkml:trace>
          <inkml:trace contextRef="#ctx0" brushRef="#br0" timeOffset="47748.8445">6438 16054 1936 0,'-4'21'86'0,"4"-9"18"0,4 4-84 0,5 0-20 0,0 9 0 0,0-1 0 16,1 0 39-16,3 0 3 0,5 5 1 0,-4-5 0 31,0 0-103-31,-1 5-21 0</inkml:trace>
          <inkml:trace contextRef="#ctx0" brushRef="#br0" timeOffset="47884.2336">6739 15569 1785 0,'-14'-24'79'0,"9"11"17"16,-4 5-77-16,9-4-19 0,-4 4 0 0,4 8 0 15,0 0 20-15,0 0 0 0,13 4 0 0</inkml:trace>
          <inkml:trace contextRef="#ctx0" brushRef="#br0" timeOffset="48264.7739">7217 15974 1609 0,'-9'-17'71'0,"9"13"15"0,-5-4-69 0,1 0-17 16,-1 4 0-16,0-4 0 0,-4 8 123 0,5-4 21 15,-10 4 4-15,0 4 0 0,5 4-77 0,-9 0-16 0,4 8-3 0,-4 1-1 16,0 3-33-16,-5 8-6 16,5 0-2-16,-5 1 0 0,5-1-10 0,0 0 0 15,9 1 9-15,0-9-9 0,0 4 0 0,4-8 0 0,5 1 0 0,0-5 0 16,5 0-18-16,-5-12 2 0,9 4 0 0,4-4 0 16,1-4-2-16,0-4 0 0,-1-4 0 0,5 0 0 15,-4-5 18-15,4-3 0 0,-4 0 0 0,0 0 0 16,4-1 0-16,-4 1-13 0,-5 0 2 0,0 0 1 15,0-1 25-15,0 9 5 0,-4-4 0 0,-1 8 1 16,-4 8 27-16,0 0 4 0,0 0 2 0,0 0 0 16,0 16-42-16,0 0-12 0,5 1 0 0,-1 3 0 15,5 0-68-15,-4 0-17 0,4 1-4 16</inkml:trace>
        </inkml:traceGroup>
        <inkml:traceGroup>
          <inkml:annotationXML>
            <emma:emma xmlns:emma="http://www.w3.org/2003/04/emma" version="1.0">
              <emma:interpretation id="{860B472D-59A2-4954-A4E8-11443529F198}" emma:medium="tactile" emma:mode="ink">
                <msink:context xmlns:msink="http://schemas.microsoft.com/ink/2010/main" type="inkWord" rotatedBoundingBox="10719,15438 13454,15559 13350,17905 10615,17784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8474.3204">7831 15565 1940 0,'0'0'86'0,"0"0"18"0,0 0-84 0,19 0-20 16,-1-4 0-16,5 4 0 0,-1 4 76 0,1-4 12 15,4 4 1-15,5 0 1 0,-4 4-58 0,3-4-11 16,1 0-2-16,0 0-1 0,0-4-18 0,0 0 0 15,0 0 0-15,-5 0 0 16,0-4-144-16,-4 0-24 0,0 0-4 0</inkml:trace>
          <inkml:trace contextRef="#ctx0" brushRef="#br0" timeOffset="48687.77">8278 14885 230 0,'-14'-53'10'0,"9"25"2"0,1-8-12 0,-5-1 0 0,4-3 0 0,-4 7 0 15,9 5 345-15,-5 8 67 0,5 4 12 0,0 3 4 16,0 13-228-16,0 0-44 0,-4 17-10 0,-1 3-2 16,1 12-64-16,-5 9-12 0,0 11-4 0,-1 5 0 15,-3 8-1-15,-1 12-1 0,-9 4 0 0,1 3 0 16,-6 10-30-16,6 3-5 0,-10-4-2 0,9 4 0 16,-4 4-25-16,-1-4 0 0,10 0 0 0,0-4 0 15,4-4-104-15,1-4-25 16,8-4-6-16</inkml:trace>
          <inkml:trace contextRef="#ctx0" brushRef="#br0" timeOffset="48864.0275">8532 16063 1789 0,'-9'16'79'0,"9"-4"17"0,-4 4-77 0,4 8-19 16,-5 5 0-16,1 3 0 0,-5 0 79 0,0 5 12 15,4-1 2-15,-4 1 1 0,-5-5-46 0,10 0-10 16,4 1-2-16,0-9 0 16,0 0-163-16,0-3-33 0</inkml:trace>
          <inkml:trace contextRef="#ctx0" brushRef="#br0" timeOffset="48996.5111">8806 15508 2102 0,'-19'-20'93'0,"15"12"19"0,-5-4-89 0,4 4-23 0,-4-1 0 0,5 1 0 16,4 8-31-16,0 0-10 0,0 0-3 0</inkml:trace>
          <inkml:trace contextRef="#ctx0" brushRef="#br0" timeOffset="49379.4461">8988 15880 691 0,'18'5'30'0,"-4"-5"7"0,4 8-29 0,0 4-8 15,0-4 0-15,0 12 0 0,-4 0 256 0,0 5 49 16,-5 3 11-16,0 4 1 0,-4 1-135 0,-5 7-27 16,-5-3-6-16,0-1-1 0,-4 0-68 0,0-3-15 15,0-5-2-15,0 4-1 0,-5-3-24 0,5-5-5 16,0 0-1-16,5-3 0 0,4-9-32 0,-5 0 0 15,5 0-12-15,0-12 3 0,0 0 9 0,0 0 11 16,9-4-3-16,5-4 0 0,4-4-8 0,-4-8-11 16,4-1 3-16,0-7 0 0,5 0 8 0,0-5 16 15,4-3-4-15,-9-1-1 0,9-3-3 0,-4 4 0 16,-5-5 0-16,5 9 0 0,-9 3 4 0,4 9 0 0,-4 4 0 0,-1 4 0 16,1 8 0-16,0 4 0 0,-5 8 0 15,4 4 0-15,-3 0-12 0,-1 8 0 0,0 5 0 0,-5-1 0 31,5 8-72-31,-4 1-9 0,0-5-3 0,4 8-1088 0</inkml:trace>
          <inkml:trace contextRef="#ctx0" brushRef="#br0" timeOffset="49934.6729">10363 15791 633 0,'0'-8'56'0,"-9"-4"-44"16,4 0-12-16,-4 0 0 0,4 0 306 0,1 4 59 16,-5 4 12-16,4-4 3 0,-4 3-250 0,-5 5-50 15,5 0-9-15,-4 5-3 0,-6-1-36 0,-3 4-8 16,3 0-2-16,-3 12 0 0,-1 0 9 0,-4 5 1 16,-1 3 1-16,1 4 0 0,0 5-10 0,-5 3-3 15,4 1 0-15,6 3 0 0,4-3-12 0,-1 3-8 16,1 1 8-16,0-5-8 0,4-4 0 0,5-3 0 15,0-5 0-15,9-4-8 0,5-3 8 0,-1-5 0 16,5-8 0-16,5-4 0 0,4 0-8 0,5-8 0 16,0-8 0-16,4 0 0 0,0-4 8 0,5-5 0 15,-9-3 0-15,4 0 0 0,5-9-13 0,-5 5-1 16,-4-8 0-16,4-1 0 0,1-3 14 0,-1-1 15 0,0-3-3 16,1 7-1-16,-1 1-3 0,0 8-8 15,-4 3 12-15,4 9-4 0,-8 8 1 0,-1 8 0 0,0 0 0 0,-4 8 0 16,-1 8-9-16,1 5 12 0,0 7-12 0,-10 8 12 15,1 5-4-15,-1-1-8 0,-4 5 12 0,-4-1-4 16,-1-3 4-16,1 7 0 0,-5-3 0 0,-5 3 0 16,-4 1-12-16,4 0 0 0,-4-5-12 0,-5 1 12 15,0-1 0-15,1 1 18 0,-6 3-2 0,1-3 0 0,0-1-16 0,-1 1 0 0,1-9 0 16,-5 5 0 0,0-9 19-16,5 0-3 0,0-7-1 0,-1-1 0 15,6-4-15-15,-6-4 0 0,10-8 0 0,0 1 0 16,0-5 0-16,-1-4 0 0,1-4 0 0,0-1 0 15,9-7 25-15,-5 0 3 0,5-4 0 0,0 0 0 0,4-13-17 16,10 1-3-16,0-4-8 0,13-5 12 0,-5 1-12 16,15-9-8-16,-1-3 8 0,5 3-13 15,9-3-31-15,0-1-5 0,4 1-2 0,1-1 0 16,4 5-184-16,5 3-37 0,49-32-7 0,-26 29-1 0</inkml:trace>
        </inkml:traceGroup>
        <inkml:traceGroup>
          <inkml:annotationXML>
            <emma:emma xmlns:emma="http://www.w3.org/2003/04/emma" version="1.0">
              <emma:interpretation id="{F0DFB178-F0B7-4730-97D9-A1453DBE7214}" emma:medium="tactile" emma:mode="ink">
                <msink:context xmlns:msink="http://schemas.microsoft.com/ink/2010/main" type="inkWord" rotatedBoundingBox="14527,17611 14609,17615 14608,17635 14526,17632"/>
              </emma:interpretation>
              <emma:one-of disjunction-type="recognition" id="oneOf17">
                <emma:interpretation id="interp29" emma:lang="" emma:confidence="0">
                  <emma:literal>-</emma:literal>
                </emma:interpretation>
                <emma:interpretation id="interp30" emma:lang="" emma:confidence="0">
                  <emma:literal>_</emma:literal>
                </emma:interpretation>
                <emma:interpretation id="interp31" emma:lang="" emma:confidence="0">
                  <emma:literal>.</emma:literal>
                </emma:interpretation>
                <emma:interpretation id="interp32" emma:lang="" emma:confidence="0">
                  <emma:literal>,</emma:literal>
                </emma:interpretation>
                <emma:interpretation id="interp33" emma:lang="" emma:confidence="0">
                  <emma:literal>)</emma:literal>
                </emma:interpretation>
              </emma:one-of>
            </emma:emma>
          </inkml:annotationXML>
          <inkml:trace contextRef="#ctx0" brushRef="#br0" timeOffset="50323.171">11683 16759 1728 0,'0'0'153'0,"0"0"-122"16,0 0-31-16,0 0 0 0,0 0 106 0,0 0 15 15,14 0 3-15,-1-4 1 0,1 0-103 0,4 0-22 16,-9 4 0-16,5-5-965 0</inkml:trace>
        </inkml:traceGroup>
        <inkml:traceGroup>
          <inkml:annotationXML>
            <emma:emma xmlns:emma="http://www.w3.org/2003/04/emma" version="1.0">
              <emma:interpretation id="{A3BF725F-0B90-4E73-B2E9-D227DEFC3F72}" emma:medium="tactile" emma:mode="ink">
                <msink:context xmlns:msink="http://schemas.microsoft.com/ink/2010/main" type="inkWord" rotatedBoundingBox="14632,16967 14642,16968 14641,16984 14631,16983"/>
              </emma:interpretation>
              <emma:one-of disjunction-type="recognition" id="oneOf18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50173.474">11797 16111 2120 0,'0'0'94'0,"0"0"19"0,-9-4-90 0,9 4-23 0,0 0 0 0,0 0 0 16,0 0-61-16,0 0-17 0,0 0-3 0,0 0-1 15</inkml:trace>
        </inkml:traceGroup>
      </inkml:traceGroup>
    </inkml:traceGroup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6ACB38-B0C4-4D3D-B69E-450C06CF3EBB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C2FF2-F2F2-4EA3-9626-1B1833368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78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C2FF2-F2F2-4EA3-9626-1B183336870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740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654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31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30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8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88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063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1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3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1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62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96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55100-014E-4779-9A1D-246B87953573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5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.emf"/><Relationship Id="rId3" Type="http://schemas.openxmlformats.org/officeDocument/2006/relationships/image" Target="../media/image1.emf"/><Relationship Id="rId12" Type="http://schemas.openxmlformats.org/officeDocument/2006/relationships/customXml" Target="../ink/ink4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.xml"/><Relationship Id="rId3" Type="http://schemas.openxmlformats.org/officeDocument/2006/relationships/image" Target="../media/image27.emf"/><Relationship Id="rId7" Type="http://schemas.openxmlformats.org/officeDocument/2006/relationships/image" Target="../media/image29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9.xml"/><Relationship Id="rId11" Type="http://schemas.openxmlformats.org/officeDocument/2006/relationships/image" Target="../media/image31.emf"/><Relationship Id="rId5" Type="http://schemas.openxmlformats.org/officeDocument/2006/relationships/image" Target="../media/image28.emf"/><Relationship Id="rId10" Type="http://schemas.openxmlformats.org/officeDocument/2006/relationships/customXml" Target="../ink/ink31.xml"/><Relationship Id="rId4" Type="http://schemas.openxmlformats.org/officeDocument/2006/relationships/customXml" Target="../ink/ink28.xml"/><Relationship Id="rId9" Type="http://schemas.openxmlformats.org/officeDocument/2006/relationships/image" Target="../media/image30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5.xml"/><Relationship Id="rId13" Type="http://schemas.openxmlformats.org/officeDocument/2006/relationships/image" Target="../media/image37.emf"/><Relationship Id="rId18" Type="http://schemas.openxmlformats.org/officeDocument/2006/relationships/customXml" Target="../ink/ink40.xml"/><Relationship Id="rId3" Type="http://schemas.openxmlformats.org/officeDocument/2006/relationships/image" Target="../media/image32.emf"/><Relationship Id="rId21" Type="http://schemas.openxmlformats.org/officeDocument/2006/relationships/image" Target="../media/image41.emf"/><Relationship Id="rId7" Type="http://schemas.openxmlformats.org/officeDocument/2006/relationships/image" Target="../media/image34.emf"/><Relationship Id="rId12" Type="http://schemas.openxmlformats.org/officeDocument/2006/relationships/customXml" Target="../ink/ink37.xml"/><Relationship Id="rId17" Type="http://schemas.openxmlformats.org/officeDocument/2006/relationships/image" Target="../media/image39.emf"/><Relationship Id="rId2" Type="http://schemas.openxmlformats.org/officeDocument/2006/relationships/customXml" Target="../ink/ink32.xml"/><Relationship Id="rId16" Type="http://schemas.openxmlformats.org/officeDocument/2006/relationships/customXml" Target="../ink/ink39.xml"/><Relationship Id="rId20" Type="http://schemas.openxmlformats.org/officeDocument/2006/relationships/customXml" Target="../ink/ink4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4.xml"/><Relationship Id="rId11" Type="http://schemas.openxmlformats.org/officeDocument/2006/relationships/image" Target="../media/image36.emf"/><Relationship Id="rId5" Type="http://schemas.openxmlformats.org/officeDocument/2006/relationships/image" Target="../media/image33.emf"/><Relationship Id="rId15" Type="http://schemas.openxmlformats.org/officeDocument/2006/relationships/image" Target="../media/image38.emf"/><Relationship Id="rId10" Type="http://schemas.openxmlformats.org/officeDocument/2006/relationships/customXml" Target="../ink/ink36.xml"/><Relationship Id="rId19" Type="http://schemas.openxmlformats.org/officeDocument/2006/relationships/image" Target="../media/image40.emf"/><Relationship Id="rId4" Type="http://schemas.openxmlformats.org/officeDocument/2006/relationships/customXml" Target="../ink/ink33.xml"/><Relationship Id="rId9" Type="http://schemas.openxmlformats.org/officeDocument/2006/relationships/image" Target="../media/image35.emf"/><Relationship Id="rId14" Type="http://schemas.openxmlformats.org/officeDocument/2006/relationships/customXml" Target="../ink/ink3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5.xml"/><Relationship Id="rId3" Type="http://schemas.openxmlformats.org/officeDocument/2006/relationships/image" Target="../media/image42.emf"/><Relationship Id="rId7" Type="http://schemas.openxmlformats.org/officeDocument/2006/relationships/image" Target="../media/image44.emf"/><Relationship Id="rId2" Type="http://schemas.openxmlformats.org/officeDocument/2006/relationships/customXml" Target="../ink/ink4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4.xml"/><Relationship Id="rId5" Type="http://schemas.openxmlformats.org/officeDocument/2006/relationships/image" Target="../media/image43.emf"/><Relationship Id="rId4" Type="http://schemas.openxmlformats.org/officeDocument/2006/relationships/customXml" Target="../ink/ink43.xml"/><Relationship Id="rId9" Type="http://schemas.openxmlformats.org/officeDocument/2006/relationships/image" Target="../media/image4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7.emf"/><Relationship Id="rId4" Type="http://schemas.openxmlformats.org/officeDocument/2006/relationships/customXml" Target="../ink/ink4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50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1.emf"/><Relationship Id="rId5" Type="http://schemas.openxmlformats.org/officeDocument/2006/relationships/customXml" Target="../ink/ink51.xml"/><Relationship Id="rId4" Type="http://schemas.openxmlformats.org/officeDocument/2006/relationships/image" Target="../media/image50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3" Type="http://schemas.openxmlformats.org/officeDocument/2006/relationships/image" Target="../media/image4.emf"/><Relationship Id="rId7" Type="http://schemas.openxmlformats.org/officeDocument/2006/relationships/image" Target="../media/image7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.xml"/><Relationship Id="rId5" Type="http://schemas.openxmlformats.org/officeDocument/2006/relationships/image" Target="../media/image6.emf"/><Relationship Id="rId4" Type="http://schemas.openxmlformats.org/officeDocument/2006/relationships/customXml" Target="../ink/ink6.xml"/><Relationship Id="rId9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7" Type="http://schemas.openxmlformats.org/officeDocument/2006/relationships/image" Target="../media/image11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.xml"/><Relationship Id="rId5" Type="http://schemas.openxmlformats.org/officeDocument/2006/relationships/image" Target="../media/image10.emf"/><Relationship Id="rId4" Type="http://schemas.openxmlformats.org/officeDocument/2006/relationships/customXml" Target="../ink/ink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.xml"/><Relationship Id="rId3" Type="http://schemas.openxmlformats.org/officeDocument/2006/relationships/image" Target="../media/image13.emf"/><Relationship Id="rId7" Type="http://schemas.openxmlformats.org/officeDocument/2006/relationships/image" Target="../media/image15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.xml"/><Relationship Id="rId5" Type="http://schemas.openxmlformats.org/officeDocument/2006/relationships/image" Target="../media/image14.emf"/><Relationship Id="rId4" Type="http://schemas.openxmlformats.org/officeDocument/2006/relationships/customXml" Target="../ink/ink14.xml"/><Relationship Id="rId9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0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0.xml"/><Relationship Id="rId5" Type="http://schemas.openxmlformats.org/officeDocument/2006/relationships/image" Target="../media/image19.emf"/><Relationship Id="rId4" Type="http://schemas.openxmlformats.org/officeDocument/2006/relationships/customXml" Target="../ink/ink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emf"/><Relationship Id="rId4" Type="http://schemas.openxmlformats.org/officeDocument/2006/relationships/customXml" Target="../ink/ink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909594" y="814072"/>
              <a:ext cx="6122880" cy="3045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9434" y="725872"/>
                <a:ext cx="6166080" cy="31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2883314" y="2843392"/>
              <a:ext cx="730080" cy="10350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64594" y="2829352"/>
                <a:ext cx="766440" cy="10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2898496" y="4945990"/>
              <a:ext cx="360" cy="3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74376" y="4921870"/>
                <a:ext cx="486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7452505" y="1081064"/>
              <a:ext cx="678960" cy="79992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35585" y="1064144"/>
                <a:ext cx="712080" cy="83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606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33465" y="40664"/>
              <a:ext cx="10711800" cy="5415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4025" y="20864"/>
                <a:ext cx="10753560" cy="544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0595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34185" y="69824"/>
              <a:ext cx="11051280" cy="6371815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8705" y="48943"/>
                <a:ext cx="11087280" cy="641357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2129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93660" y="185199"/>
              <a:ext cx="10100880" cy="6331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1340" y="169359"/>
                <a:ext cx="10145880" cy="636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7286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179620" y="159639"/>
              <a:ext cx="9426240" cy="51274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6300" y="143439"/>
                <a:ext cx="9458640" cy="516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3" name="Ink 72"/>
              <p14:cNvContentPartPr/>
              <p14:nvPr/>
            </p14:nvContentPartPr>
            <p14:xfrm>
              <a:off x="1023740" y="2525919"/>
              <a:ext cx="236520" cy="315432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9620" y="2509359"/>
                <a:ext cx="275040" cy="318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9" name="Ink 88"/>
              <p14:cNvContentPartPr/>
              <p14:nvPr/>
            </p14:nvContentPartPr>
            <p14:xfrm>
              <a:off x="10037060" y="2168799"/>
              <a:ext cx="573120" cy="1424160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013660" y="2150439"/>
                <a:ext cx="611280" cy="146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6" name="Ink 95"/>
              <p14:cNvContentPartPr/>
              <p14:nvPr/>
            </p14:nvContentPartPr>
            <p14:xfrm>
              <a:off x="9420380" y="967479"/>
              <a:ext cx="1454760" cy="250920"/>
            </p14:xfrm>
          </p:contentPart>
        </mc:Choice>
        <mc:Fallback>
          <p:pic>
            <p:nvPicPr>
              <p:cNvPr id="96" name="Ink 9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406340" y="952359"/>
                <a:ext cx="1489320" cy="2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1" name="Ink 100"/>
              <p14:cNvContentPartPr/>
              <p14:nvPr/>
            </p14:nvContentPartPr>
            <p14:xfrm>
              <a:off x="5025860" y="5076519"/>
              <a:ext cx="592200" cy="38448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01380" y="5058879"/>
                <a:ext cx="628920" cy="42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4328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" name="Ink 12"/>
              <p14:cNvContentPartPr/>
              <p14:nvPr/>
            </p14:nvContentPartPr>
            <p14:xfrm>
              <a:off x="1488140" y="588759"/>
              <a:ext cx="581040" cy="132660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9060" y="575799"/>
                <a:ext cx="620640" cy="135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" name="Ink 20"/>
              <p14:cNvContentPartPr/>
              <p14:nvPr/>
            </p14:nvContentPartPr>
            <p14:xfrm>
              <a:off x="2097980" y="309039"/>
              <a:ext cx="9406440" cy="227376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83940" y="289599"/>
                <a:ext cx="9444960" cy="230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2" name="Ink 21"/>
              <p14:cNvContentPartPr/>
              <p14:nvPr/>
            </p14:nvContentPartPr>
            <p14:xfrm>
              <a:off x="958940" y="321279"/>
              <a:ext cx="1077480" cy="235980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0580" y="307239"/>
                <a:ext cx="1117440" cy="239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7" name="Ink 86"/>
              <p14:cNvContentPartPr/>
              <p14:nvPr/>
            </p14:nvContentPartPr>
            <p14:xfrm>
              <a:off x="2632220" y="2467599"/>
              <a:ext cx="8325720" cy="39636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17460" y="2447079"/>
                <a:ext cx="8353080" cy="4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8" name="Ink 167"/>
              <p14:cNvContentPartPr/>
              <p14:nvPr/>
            </p14:nvContentPartPr>
            <p14:xfrm>
              <a:off x="11552300" y="3215679"/>
              <a:ext cx="359640" cy="80964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529620" y="3200559"/>
                <a:ext cx="401400" cy="84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8" name="Ink 177"/>
              <p14:cNvContentPartPr/>
              <p14:nvPr/>
            </p14:nvContentPartPr>
            <p14:xfrm>
              <a:off x="8072540" y="3141879"/>
              <a:ext cx="3512160" cy="1194120"/>
            </p14:xfrm>
          </p:contentPart>
        </mc:Choice>
        <mc:Fallback>
          <p:pic>
            <p:nvPicPr>
              <p:cNvPr id="178" name="Ink 17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048060" y="3123879"/>
                <a:ext cx="3556080" cy="12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94" name="Ink 193"/>
              <p14:cNvContentPartPr/>
              <p14:nvPr/>
            </p14:nvContentPartPr>
            <p14:xfrm>
              <a:off x="5932340" y="2616999"/>
              <a:ext cx="794520" cy="703800"/>
            </p14:xfrm>
          </p:contentPart>
        </mc:Choice>
        <mc:Fallback>
          <p:pic>
            <p:nvPicPr>
              <p:cNvPr id="194" name="Ink 1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913980" y="2594319"/>
                <a:ext cx="825120" cy="74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95" name="Ink 194"/>
              <p14:cNvContentPartPr/>
              <p14:nvPr/>
            </p14:nvContentPartPr>
            <p14:xfrm>
              <a:off x="1085660" y="3123879"/>
              <a:ext cx="8389800" cy="152748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71980" y="3109119"/>
                <a:ext cx="8418240" cy="155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96" name="Ink 195"/>
              <p14:cNvContentPartPr/>
              <p14:nvPr/>
            </p14:nvContentPartPr>
            <p14:xfrm>
              <a:off x="6899660" y="3061959"/>
              <a:ext cx="4317120" cy="1416960"/>
            </p14:xfrm>
          </p:contentPart>
        </mc:Choice>
        <mc:Fallback>
          <p:pic>
            <p:nvPicPr>
              <p:cNvPr id="196" name="Ink 19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882740" y="3041799"/>
                <a:ext cx="4352760" cy="144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97" name="Ink 196"/>
              <p14:cNvContentPartPr/>
              <p14:nvPr/>
            </p14:nvContentPartPr>
            <p14:xfrm>
              <a:off x="5160140" y="4472079"/>
              <a:ext cx="4725000" cy="1326600"/>
            </p14:xfrm>
          </p:contentPart>
        </mc:Choice>
        <mc:Fallback>
          <p:pic>
            <p:nvPicPr>
              <p:cNvPr id="197" name="Ink 19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142860" y="4454439"/>
                <a:ext cx="4765680" cy="135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8841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179980" y="66399"/>
              <a:ext cx="9963000" cy="176364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55500" y="47319"/>
                <a:ext cx="10011240" cy="180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9" name="Ink 68"/>
              <p14:cNvContentPartPr/>
              <p14:nvPr/>
            </p14:nvContentPartPr>
            <p14:xfrm>
              <a:off x="1436660" y="1867479"/>
              <a:ext cx="9102600" cy="37440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4060" y="1848759"/>
                <a:ext cx="9133920" cy="40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4" name="Ink 133"/>
              <p14:cNvContentPartPr/>
              <p14:nvPr/>
            </p14:nvContentPartPr>
            <p14:xfrm>
              <a:off x="1254860" y="2109759"/>
              <a:ext cx="7147800" cy="1112400"/>
            </p14:xfrm>
          </p:contentPart>
        </mc:Choice>
        <mc:Fallback>
          <p:pic>
            <p:nvPicPr>
              <p:cNvPr id="134" name="Ink 13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40820" y="2087439"/>
                <a:ext cx="7187400" cy="11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4" name="Ink 163"/>
              <p14:cNvContentPartPr/>
              <p14:nvPr/>
            </p14:nvContentPartPr>
            <p14:xfrm>
              <a:off x="1484900" y="2966919"/>
              <a:ext cx="10199880" cy="3378240"/>
            </p14:xfrm>
          </p:contentPart>
        </mc:Choice>
        <mc:Fallback>
          <p:pic>
            <p:nvPicPr>
              <p:cNvPr id="164" name="Ink 16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64020" y="2951799"/>
                <a:ext cx="10239840" cy="341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0918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063340" y="93399"/>
              <a:ext cx="10540440" cy="5948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2180" y="76119"/>
                <a:ext cx="10572481" cy="598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2" name="Ink 81"/>
              <p14:cNvContentPartPr/>
              <p14:nvPr/>
            </p14:nvContentPartPr>
            <p14:xfrm>
              <a:off x="864980" y="2615559"/>
              <a:ext cx="5732280" cy="290520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9500" y="2589999"/>
                <a:ext cx="5763960" cy="32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59911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3220" y="89439"/>
              <a:ext cx="10504440" cy="5819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5940" y="72879"/>
                <a:ext cx="10540800" cy="585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7253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381580" y="202479"/>
              <a:ext cx="8388000" cy="5708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3940" y="184119"/>
                <a:ext cx="8429040" cy="574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41176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868940" y="139119"/>
              <a:ext cx="10733400" cy="6207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8860" y="123639"/>
                <a:ext cx="10765080" cy="623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8" name="Ink 177"/>
              <p14:cNvContentPartPr/>
              <p14:nvPr/>
            </p14:nvContentPartPr>
            <p14:xfrm>
              <a:off x="3757220" y="3895359"/>
              <a:ext cx="970200" cy="1075680"/>
            </p14:xfrm>
          </p:contentPart>
        </mc:Choice>
        <mc:Fallback>
          <p:pic>
            <p:nvPicPr>
              <p:cNvPr id="178" name="Ink 17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40300" y="3873759"/>
                <a:ext cx="1009080" cy="112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2485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699265" y="78104"/>
              <a:ext cx="10982160" cy="6200126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9105" y="57585"/>
                <a:ext cx="11023560" cy="62397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5" name="Ink 64"/>
              <p14:cNvContentPartPr/>
              <p14:nvPr/>
            </p14:nvContentPartPr>
            <p14:xfrm>
              <a:off x="12015505" y="6981464"/>
              <a:ext cx="106920" cy="74520"/>
            </p14:xfrm>
          </p:contentPart>
        </mc:Choice>
        <mc:Fallback>
          <p:pic>
            <p:nvPicPr>
              <p:cNvPr id="65" name="Ink 6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998585" y="6964544"/>
                <a:ext cx="140760" cy="10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2" name="Ink 121"/>
              <p14:cNvContentPartPr/>
              <p14:nvPr/>
            </p14:nvContentPartPr>
            <p14:xfrm>
              <a:off x="4977505" y="4316590"/>
              <a:ext cx="2580120" cy="102240"/>
            </p14:xfrm>
          </p:contentPart>
        </mc:Choice>
        <mc:Fallback>
          <p:pic>
            <p:nvPicPr>
              <p:cNvPr id="122" name="Ink 1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64185" y="4294990"/>
                <a:ext cx="260532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2" name="Ink 141"/>
              <p14:cNvContentPartPr/>
              <p14:nvPr/>
            </p14:nvContentPartPr>
            <p14:xfrm>
              <a:off x="7339465" y="4309750"/>
              <a:ext cx="1773720" cy="42480"/>
            </p14:xfrm>
          </p:contentPart>
        </mc:Choice>
        <mc:Fallback>
          <p:pic>
            <p:nvPicPr>
              <p:cNvPr id="142" name="Ink 14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331185" y="4285990"/>
                <a:ext cx="1793880" cy="8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55323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23985" y="288704"/>
              <a:ext cx="8247600" cy="6149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2465" y="275024"/>
                <a:ext cx="8283600" cy="618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2" name="Ink 71"/>
              <p14:cNvContentPartPr/>
              <p14:nvPr/>
            </p14:nvContentPartPr>
            <p14:xfrm>
              <a:off x="4292425" y="4309904"/>
              <a:ext cx="3030840" cy="18216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85945" y="4292264"/>
                <a:ext cx="305136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7" name="Ink 106"/>
              <p14:cNvContentPartPr/>
              <p14:nvPr/>
            </p14:nvContentPartPr>
            <p14:xfrm>
              <a:off x="1078345" y="3799784"/>
              <a:ext cx="2834280" cy="90792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63585" y="3779624"/>
                <a:ext cx="2874240" cy="94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6056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8" name="Ink 27"/>
              <p14:cNvContentPartPr/>
              <p14:nvPr/>
            </p14:nvContentPartPr>
            <p14:xfrm>
              <a:off x="696745" y="243344"/>
              <a:ext cx="10189800" cy="591048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1985" y="223544"/>
                <a:ext cx="10217520" cy="595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7942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11225" y="401024"/>
              <a:ext cx="792720" cy="2090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3945" y="384104"/>
                <a:ext cx="832320" cy="212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5" name="Ink 74"/>
              <p14:cNvContentPartPr/>
              <p14:nvPr/>
            </p14:nvContentPartPr>
            <p14:xfrm>
              <a:off x="4858705" y="2281664"/>
              <a:ext cx="1215360" cy="533520"/>
            </p14:xfrm>
          </p:contentPart>
        </mc:Choice>
        <mc:Fallback>
          <p:pic>
            <p:nvPicPr>
              <p:cNvPr id="75" name="Ink 7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36745" y="2267624"/>
                <a:ext cx="1260720" cy="56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8" name="Ink 77"/>
              <p14:cNvContentPartPr/>
              <p14:nvPr/>
            </p14:nvContentPartPr>
            <p14:xfrm>
              <a:off x="1403065" y="1074584"/>
              <a:ext cx="6662160" cy="4880160"/>
            </p14:xfrm>
          </p:contentPart>
        </mc:Choice>
        <mc:Fallback>
          <p:pic>
            <p:nvPicPr>
              <p:cNvPr id="78" name="Ink 7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84345" y="1051544"/>
                <a:ext cx="6706080" cy="492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1" name="Ink 80"/>
              <p14:cNvContentPartPr/>
              <p14:nvPr/>
            </p14:nvContentPartPr>
            <p14:xfrm>
              <a:off x="5019985" y="4791224"/>
              <a:ext cx="3349080" cy="8208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05225" y="4769984"/>
                <a:ext cx="3379680" cy="12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0915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93025" y="65864"/>
              <a:ext cx="10922040" cy="4334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3585" y="44264"/>
                <a:ext cx="10964520" cy="437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441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" name="Ink 18"/>
              <p14:cNvContentPartPr/>
              <p14:nvPr/>
            </p14:nvContentPartPr>
            <p14:xfrm>
              <a:off x="550585" y="146144"/>
              <a:ext cx="8423280" cy="332028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7905" y="129584"/>
                <a:ext cx="8459280" cy="335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9" name="Ink 58"/>
              <p14:cNvContentPartPr/>
              <p14:nvPr/>
            </p14:nvContentPartPr>
            <p14:xfrm>
              <a:off x="4025665" y="3235664"/>
              <a:ext cx="2206800" cy="9360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11625" y="3211184"/>
                <a:ext cx="2245320" cy="13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5" name="Ink 114"/>
              <p14:cNvContentPartPr/>
              <p14:nvPr/>
            </p14:nvContentPartPr>
            <p14:xfrm>
              <a:off x="1269865" y="1742744"/>
              <a:ext cx="10287000" cy="4653720"/>
            </p14:xfrm>
          </p:contentPart>
        </mc:Choice>
        <mc:Fallback>
          <p:pic>
            <p:nvPicPr>
              <p:cNvPr id="115" name="Ink 1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51505" y="1723664"/>
                <a:ext cx="10322640" cy="469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034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1" name="Ink 80"/>
              <p14:cNvContentPartPr/>
              <p14:nvPr/>
            </p14:nvContentPartPr>
            <p14:xfrm>
              <a:off x="10140265" y="1067384"/>
              <a:ext cx="1436400" cy="5904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30905" y="1047584"/>
                <a:ext cx="146412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0" name="Ink 129"/>
              <p14:cNvContentPartPr/>
              <p14:nvPr/>
            </p14:nvContentPartPr>
            <p14:xfrm>
              <a:off x="652105" y="170984"/>
              <a:ext cx="11294640" cy="6213600"/>
            </p14:xfrm>
          </p:contentPart>
        </mc:Choice>
        <mc:Fallback>
          <p:pic>
            <p:nvPicPr>
              <p:cNvPr id="130" name="Ink 1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8345" y="146504"/>
                <a:ext cx="11337120" cy="625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5541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6" name="Ink 45"/>
              <p14:cNvContentPartPr/>
              <p14:nvPr/>
            </p14:nvContentPartPr>
            <p14:xfrm>
              <a:off x="788185" y="266744"/>
              <a:ext cx="11037960" cy="403020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145" y="245864"/>
                <a:ext cx="11073600" cy="407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4764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29625</TotalTime>
  <Words>1</Words>
  <Application>Microsoft Office PowerPoint</Application>
  <PresentationFormat>Widescreen</PresentationFormat>
  <Paragraphs>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194</cp:revision>
  <dcterms:created xsi:type="dcterms:W3CDTF">2019-02-12T13:27:41Z</dcterms:created>
  <dcterms:modified xsi:type="dcterms:W3CDTF">2019-12-03T01:32:58Z</dcterms:modified>
</cp:coreProperties>
</file>

<file path=docProps/thumbnail.jpeg>
</file>